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imes, Greg" initials="ZG" lastIdx="1" clrIdx="0">
    <p:extLst>
      <p:ext uri="{19B8F6BF-5375-455C-9EA6-DF929625EA0E}">
        <p15:presenceInfo xmlns:p15="http://schemas.microsoft.com/office/powerpoint/2012/main" userId="S::gzaimes@anl.gov::3a509f90-11fe-4690-b4b3-7d40933094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9" autoAdjust="0"/>
    <p:restoredTop sz="94660"/>
  </p:normalViewPr>
  <p:slideViewPr>
    <p:cSldViewPr snapToGrid="0">
      <p:cViewPr>
        <p:scale>
          <a:sx n="180" d="100"/>
          <a:sy n="180" d="100"/>
        </p:scale>
        <p:origin x="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2E83-27AF-453B-9C59-53B0A9B7D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FC84C-4BCE-471E-997E-DC0D59A3B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DF8F-19F8-4DFF-8C65-C3D4A55E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20C6-6969-460A-A8C0-B5353202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C8DC-889E-4129-883D-AA94762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673D-0C7A-4D3D-AB0C-FDB24378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48267-8245-49CA-8A23-E2EC2BCE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E4AE-6C5B-4CCD-A469-A40B7ECE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7DFD-9E52-42F4-9AF6-A0271EE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CD9B-F9D5-4157-8C86-DAAF07F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CDDEA-0C22-46BC-8650-99C21919F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21FE-8308-4B0C-A068-012148B67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4BCC-C18C-4805-AEF6-F6995709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48B8-FA0C-40FF-895E-8F46A570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816E-AE5F-47D8-97FF-8A3C1B12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46D1-233C-4556-934B-16F28A6C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54AC-F014-4B90-9759-22DB6752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BD05-3EAA-4F19-843C-8D8A7D0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27A6-9569-4FF9-9DA5-F9ADC384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3DE5-D8EA-458D-A851-51A97851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0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79C3-785C-4EBF-80CF-7AC5BE97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94539-729D-416B-98ED-B770D88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DFD5-1950-46D1-B351-287CCAE9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2E463-FBB0-498F-A390-D35F87B2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A5C6E-139C-4792-9831-72628373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6D04-A25F-4D8B-8577-F8AE385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4FD0-3536-4BBC-B6F4-C94BCE4F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75C2B-70FC-4A39-8213-88D2BDB3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7C3DB-0AEC-4C9F-9C34-CF663B97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35418-9198-45BE-B910-771F7EE4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F31C-35A1-4F95-9F9C-D4483BAA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D9E5-8BA7-4E48-8F19-16D5B6F9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AB468-E775-4D23-8532-F28486A7F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25E95-7C1E-4BEA-89F3-1BF88050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55637-C9A1-4195-8DC0-DB32712EE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B543C-9515-41A4-BFB1-69E260F85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4B2E1-5CE0-4B93-9DAE-CF55673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EB6EB-0D06-447E-91AE-427237D5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B7D48-8390-4501-91A8-FB43C078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B019-E478-4559-8A04-AABA613B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09506-3356-4E79-B798-804135C4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88553-9E15-4E92-8375-38ACAFBC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F3ED9-E455-4F63-9AFE-6B71EA60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D6FC9-9695-4CF9-8680-FD93E8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00FB6-39B2-46C4-81C4-F5515AEA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7060E-F1D9-44C1-A57E-FB0D9AD9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2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260B-F07C-4051-893F-C82E71C5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0021-613E-4ABD-9ED7-8F08B710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B9C0E-48F8-4539-9347-8AF1D22B5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4D9EE-4238-4D97-86D0-BAA72B13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041C6-2522-448E-88FF-2E58EA9B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9D55A-BD56-4D00-861E-7FCCFA1C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F1F1-382C-407F-B410-830F7EA3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A01BF-F8B2-4AE9-9993-62078D3D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83786-7DDA-4DB1-8E54-79655D1BE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AA1B7-0A1A-4547-932E-9D962E4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00BD9-8356-4E2E-9BCC-DCF654DD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F7C9B-123D-410A-A819-DA8ED27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93BF6-BE49-41B5-83FF-DA2407ED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EC784-DFF7-41F6-A5A7-3502B406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6708-4C04-4EBD-AF1E-873DEAF3A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AB5E-33C5-441F-A230-709C36567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0E117-9395-4B11-8098-FC17BB20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E1821548-BCAA-4546-93C4-8B6E8A034E8D}"/>
              </a:ext>
            </a:extLst>
          </p:cNvPr>
          <p:cNvSpPr/>
          <p:nvPr/>
        </p:nvSpPr>
        <p:spPr>
          <a:xfrm>
            <a:off x="0" y="193198"/>
            <a:ext cx="4683065" cy="331251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8EC8B6DD-E45A-1942-BD18-310D019BAFD3}"/>
              </a:ext>
            </a:extLst>
          </p:cNvPr>
          <p:cNvGrpSpPr/>
          <p:nvPr/>
        </p:nvGrpSpPr>
        <p:grpSpPr>
          <a:xfrm>
            <a:off x="-44768" y="1398018"/>
            <a:ext cx="2069400" cy="1753307"/>
            <a:chOff x="733887" y="3703590"/>
            <a:chExt cx="2069400" cy="1753307"/>
          </a:xfrm>
        </p:grpSpPr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0C3BA900-F3E7-064C-8B96-04EB272A5BB3}"/>
                </a:ext>
              </a:extLst>
            </p:cNvPr>
            <p:cNvGrpSpPr/>
            <p:nvPr/>
          </p:nvGrpSpPr>
          <p:grpSpPr>
            <a:xfrm>
              <a:off x="893147" y="4515520"/>
              <a:ext cx="1107831" cy="941377"/>
              <a:chOff x="6550269" y="3886200"/>
              <a:chExt cx="1846385" cy="1424354"/>
            </a:xfrm>
          </p:grpSpPr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797945A0-38A6-174B-9F23-046300FB82D9}"/>
                  </a:ext>
                </a:extLst>
              </p:cNvPr>
              <p:cNvSpPr/>
              <p:nvPr/>
            </p:nvSpPr>
            <p:spPr>
              <a:xfrm>
                <a:off x="6550269" y="3886200"/>
                <a:ext cx="1846385" cy="142435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4" name="Group 1043">
                <a:extLst>
                  <a:ext uri="{FF2B5EF4-FFF2-40B4-BE49-F238E27FC236}">
                    <a16:creationId xmlns:a16="http://schemas.microsoft.com/office/drawing/2014/main" id="{D6EA2DA7-03A1-8A48-A052-FF9418DCBDD0}"/>
                  </a:ext>
                </a:extLst>
              </p:cNvPr>
              <p:cNvGrpSpPr/>
              <p:nvPr/>
            </p:nvGrpSpPr>
            <p:grpSpPr>
              <a:xfrm>
                <a:off x="6601133" y="3956888"/>
                <a:ext cx="1712657" cy="1286240"/>
                <a:chOff x="666646" y="1199817"/>
                <a:chExt cx="1712657" cy="1286240"/>
              </a:xfrm>
            </p:grpSpPr>
            <p:grpSp>
              <p:nvGrpSpPr>
                <p:cNvPr id="1045" name="Group 1044">
                  <a:extLst>
                    <a:ext uri="{FF2B5EF4-FFF2-40B4-BE49-F238E27FC236}">
                      <a16:creationId xmlns:a16="http://schemas.microsoft.com/office/drawing/2014/main" id="{993EF391-E04B-1842-85A1-7633945EE01E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1130" name="Rectangle 1129">
                    <a:extLst>
                      <a:ext uri="{FF2B5EF4-FFF2-40B4-BE49-F238E27FC236}">
                        <a16:creationId xmlns:a16="http://schemas.microsoft.com/office/drawing/2014/main" id="{61D7E8F4-4C25-2141-B1DE-4883D7DFB95B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1" name="Rectangle 1130">
                    <a:extLst>
                      <a:ext uri="{FF2B5EF4-FFF2-40B4-BE49-F238E27FC236}">
                        <a16:creationId xmlns:a16="http://schemas.microsoft.com/office/drawing/2014/main" id="{93FD1F16-2DC8-724B-81FF-EC066B4EF25C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2" name="Rectangle 1131">
                    <a:extLst>
                      <a:ext uri="{FF2B5EF4-FFF2-40B4-BE49-F238E27FC236}">
                        <a16:creationId xmlns:a16="http://schemas.microsoft.com/office/drawing/2014/main" id="{6F146148-8B90-D04F-9508-907C8EDBD1F6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3" name="Rectangle 1132">
                    <a:extLst>
                      <a:ext uri="{FF2B5EF4-FFF2-40B4-BE49-F238E27FC236}">
                        <a16:creationId xmlns:a16="http://schemas.microsoft.com/office/drawing/2014/main" id="{80CCAC46-793D-3B46-9577-8E9AE21C9890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4" name="Rectangle 1133">
                    <a:extLst>
                      <a:ext uri="{FF2B5EF4-FFF2-40B4-BE49-F238E27FC236}">
                        <a16:creationId xmlns:a16="http://schemas.microsoft.com/office/drawing/2014/main" id="{63D500AD-17F7-3F4E-AB4C-A9A033FC34BF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5" name="Rectangle 1134">
                    <a:extLst>
                      <a:ext uri="{FF2B5EF4-FFF2-40B4-BE49-F238E27FC236}">
                        <a16:creationId xmlns:a16="http://schemas.microsoft.com/office/drawing/2014/main" id="{4CB0F82B-6112-7142-83E7-08A59B183533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6" name="Rectangle 1135">
                    <a:extLst>
                      <a:ext uri="{FF2B5EF4-FFF2-40B4-BE49-F238E27FC236}">
                        <a16:creationId xmlns:a16="http://schemas.microsoft.com/office/drawing/2014/main" id="{C408FD75-CFBF-724B-B908-AD0ACB30786B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7" name="Rectangle 1136">
                    <a:extLst>
                      <a:ext uri="{FF2B5EF4-FFF2-40B4-BE49-F238E27FC236}">
                        <a16:creationId xmlns:a16="http://schemas.microsoft.com/office/drawing/2014/main" id="{017D3CF4-75DB-E546-BD8D-AF7E1A6CAB65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8" name="Rectangle 1137">
                    <a:extLst>
                      <a:ext uri="{FF2B5EF4-FFF2-40B4-BE49-F238E27FC236}">
                        <a16:creationId xmlns:a16="http://schemas.microsoft.com/office/drawing/2014/main" id="{15B03B80-1542-3D41-8658-47B905A0C7B0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9" name="Rectangle 1138">
                    <a:extLst>
                      <a:ext uri="{FF2B5EF4-FFF2-40B4-BE49-F238E27FC236}">
                        <a16:creationId xmlns:a16="http://schemas.microsoft.com/office/drawing/2014/main" id="{E79EEAB0-686C-3D44-AEEF-65B5A3168185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0" name="Rectangle 1139">
                    <a:extLst>
                      <a:ext uri="{FF2B5EF4-FFF2-40B4-BE49-F238E27FC236}">
                        <a16:creationId xmlns:a16="http://schemas.microsoft.com/office/drawing/2014/main" id="{62278F9F-4FEA-0A4C-9192-B1BA5DDDF96A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1" name="Rectangle 1140">
                    <a:extLst>
                      <a:ext uri="{FF2B5EF4-FFF2-40B4-BE49-F238E27FC236}">
                        <a16:creationId xmlns:a16="http://schemas.microsoft.com/office/drawing/2014/main" id="{B7659F50-CDCE-8643-A0FA-29E4687ECC85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2" name="Rectangle 1141">
                    <a:extLst>
                      <a:ext uri="{FF2B5EF4-FFF2-40B4-BE49-F238E27FC236}">
                        <a16:creationId xmlns:a16="http://schemas.microsoft.com/office/drawing/2014/main" id="{011CD7D7-FF54-D14B-B16F-1B41D40B09C2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3" name="Rectangle 1142">
                    <a:extLst>
                      <a:ext uri="{FF2B5EF4-FFF2-40B4-BE49-F238E27FC236}">
                        <a16:creationId xmlns:a16="http://schemas.microsoft.com/office/drawing/2014/main" id="{F90E7D97-6B35-A844-BEBC-A9D27A568A23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4" name="Rectangle 1143">
                    <a:extLst>
                      <a:ext uri="{FF2B5EF4-FFF2-40B4-BE49-F238E27FC236}">
                        <a16:creationId xmlns:a16="http://schemas.microsoft.com/office/drawing/2014/main" id="{FB91BACA-AF6F-6E49-A0C0-6580E9F326B4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5" name="Rectangle 1144">
                    <a:extLst>
                      <a:ext uri="{FF2B5EF4-FFF2-40B4-BE49-F238E27FC236}">
                        <a16:creationId xmlns:a16="http://schemas.microsoft.com/office/drawing/2014/main" id="{9CE5414F-DC60-FF4B-9623-E44A78A2B303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6" name="Rectangle 1145">
                    <a:extLst>
                      <a:ext uri="{FF2B5EF4-FFF2-40B4-BE49-F238E27FC236}">
                        <a16:creationId xmlns:a16="http://schemas.microsoft.com/office/drawing/2014/main" id="{2A7A17A5-E9B9-824E-B598-78CAB90E7467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7" name="Rectangle 1146">
                    <a:extLst>
                      <a:ext uri="{FF2B5EF4-FFF2-40B4-BE49-F238E27FC236}">
                        <a16:creationId xmlns:a16="http://schemas.microsoft.com/office/drawing/2014/main" id="{CEAB29AF-85F9-B742-863E-4C3DA605254D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8" name="Rectangle 1147">
                    <a:extLst>
                      <a:ext uri="{FF2B5EF4-FFF2-40B4-BE49-F238E27FC236}">
                        <a16:creationId xmlns:a16="http://schemas.microsoft.com/office/drawing/2014/main" id="{684FFF9F-26AF-1B48-8692-F9EC02D88A6A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49" name="Rectangle 1148">
                    <a:extLst>
                      <a:ext uri="{FF2B5EF4-FFF2-40B4-BE49-F238E27FC236}">
                        <a16:creationId xmlns:a16="http://schemas.microsoft.com/office/drawing/2014/main" id="{3F860C00-427D-B040-A73E-454EA1E19ED0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046" name="Group 1045">
                  <a:extLst>
                    <a:ext uri="{FF2B5EF4-FFF2-40B4-BE49-F238E27FC236}">
                      <a16:creationId xmlns:a16="http://schemas.microsoft.com/office/drawing/2014/main" id="{09B18295-CF45-D04D-9726-48D5B9CDA856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1110" name="Rectangle 1109">
                    <a:extLst>
                      <a:ext uri="{FF2B5EF4-FFF2-40B4-BE49-F238E27FC236}">
                        <a16:creationId xmlns:a16="http://schemas.microsoft.com/office/drawing/2014/main" id="{1FCBCB1A-2EE4-2248-B50E-0C713D588324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1" name="Rectangle 1110">
                    <a:extLst>
                      <a:ext uri="{FF2B5EF4-FFF2-40B4-BE49-F238E27FC236}">
                        <a16:creationId xmlns:a16="http://schemas.microsoft.com/office/drawing/2014/main" id="{BA8D111F-B1BC-154E-924B-9DEF387BFC1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2" name="Rectangle 1111">
                    <a:extLst>
                      <a:ext uri="{FF2B5EF4-FFF2-40B4-BE49-F238E27FC236}">
                        <a16:creationId xmlns:a16="http://schemas.microsoft.com/office/drawing/2014/main" id="{8AD6A468-10FB-2446-937A-2B63B31E6E7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3" name="Rectangle 1112">
                    <a:extLst>
                      <a:ext uri="{FF2B5EF4-FFF2-40B4-BE49-F238E27FC236}">
                        <a16:creationId xmlns:a16="http://schemas.microsoft.com/office/drawing/2014/main" id="{ADDF84A3-83A4-F344-83E3-5E83FE8DCD4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4" name="Rectangle 1113">
                    <a:extLst>
                      <a:ext uri="{FF2B5EF4-FFF2-40B4-BE49-F238E27FC236}">
                        <a16:creationId xmlns:a16="http://schemas.microsoft.com/office/drawing/2014/main" id="{EB67EAF7-90B6-5740-8900-4BAAD67A999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5" name="Rectangle 1114">
                    <a:extLst>
                      <a:ext uri="{FF2B5EF4-FFF2-40B4-BE49-F238E27FC236}">
                        <a16:creationId xmlns:a16="http://schemas.microsoft.com/office/drawing/2014/main" id="{00D406CE-1B03-9644-9C46-136FB499BFF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6" name="Rectangle 1115">
                    <a:extLst>
                      <a:ext uri="{FF2B5EF4-FFF2-40B4-BE49-F238E27FC236}">
                        <a16:creationId xmlns:a16="http://schemas.microsoft.com/office/drawing/2014/main" id="{EB047145-84F8-1D4C-8583-F910151C914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7" name="Rectangle 1116">
                    <a:extLst>
                      <a:ext uri="{FF2B5EF4-FFF2-40B4-BE49-F238E27FC236}">
                        <a16:creationId xmlns:a16="http://schemas.microsoft.com/office/drawing/2014/main" id="{B2EF4E26-224E-BD4E-8334-784EB9F5966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8" name="Rectangle 1117">
                    <a:extLst>
                      <a:ext uri="{FF2B5EF4-FFF2-40B4-BE49-F238E27FC236}">
                        <a16:creationId xmlns:a16="http://schemas.microsoft.com/office/drawing/2014/main" id="{63BE878D-BCE7-2044-8795-4D95D5D32A3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9" name="Rectangle 1118">
                    <a:extLst>
                      <a:ext uri="{FF2B5EF4-FFF2-40B4-BE49-F238E27FC236}">
                        <a16:creationId xmlns:a16="http://schemas.microsoft.com/office/drawing/2014/main" id="{47646835-5F6F-EF46-88AC-F84E89B6CAC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20" name="Rectangle 1119">
                    <a:extLst>
                      <a:ext uri="{FF2B5EF4-FFF2-40B4-BE49-F238E27FC236}">
                        <a16:creationId xmlns:a16="http://schemas.microsoft.com/office/drawing/2014/main" id="{4BF03682-FB4C-8E45-B30F-8717271BFDF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21" name="Rectangle 1120">
                    <a:extLst>
                      <a:ext uri="{FF2B5EF4-FFF2-40B4-BE49-F238E27FC236}">
                        <a16:creationId xmlns:a16="http://schemas.microsoft.com/office/drawing/2014/main" id="{64221EF3-8C97-054A-AE42-C7C078BACAD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22" name="Rectangle 1121">
                    <a:extLst>
                      <a:ext uri="{FF2B5EF4-FFF2-40B4-BE49-F238E27FC236}">
                        <a16:creationId xmlns:a16="http://schemas.microsoft.com/office/drawing/2014/main" id="{3F6D1543-328E-9449-99B7-CB76D524552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23" name="Rectangle 1122">
                    <a:extLst>
                      <a:ext uri="{FF2B5EF4-FFF2-40B4-BE49-F238E27FC236}">
                        <a16:creationId xmlns:a16="http://schemas.microsoft.com/office/drawing/2014/main" id="{4EB91BFF-2441-C046-AD22-3446180C65C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24" name="Rectangle 1123">
                    <a:extLst>
                      <a:ext uri="{FF2B5EF4-FFF2-40B4-BE49-F238E27FC236}">
                        <a16:creationId xmlns:a16="http://schemas.microsoft.com/office/drawing/2014/main" id="{87F98E8B-24AC-1A43-A107-66905F2683F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25" name="Rectangle 1124">
                    <a:extLst>
                      <a:ext uri="{FF2B5EF4-FFF2-40B4-BE49-F238E27FC236}">
                        <a16:creationId xmlns:a16="http://schemas.microsoft.com/office/drawing/2014/main" id="{C14A0E18-9406-8E42-842B-A3C3B08F445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26" name="Rectangle 1125">
                    <a:extLst>
                      <a:ext uri="{FF2B5EF4-FFF2-40B4-BE49-F238E27FC236}">
                        <a16:creationId xmlns:a16="http://schemas.microsoft.com/office/drawing/2014/main" id="{7F580303-C990-9C4C-AAB9-5F79CD56DE5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27" name="Rectangle 1126">
                    <a:extLst>
                      <a:ext uri="{FF2B5EF4-FFF2-40B4-BE49-F238E27FC236}">
                        <a16:creationId xmlns:a16="http://schemas.microsoft.com/office/drawing/2014/main" id="{83B610F0-6D3B-844E-BA2E-39A609C5B14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28" name="Rectangle 1127">
                    <a:extLst>
                      <a:ext uri="{FF2B5EF4-FFF2-40B4-BE49-F238E27FC236}">
                        <a16:creationId xmlns:a16="http://schemas.microsoft.com/office/drawing/2014/main" id="{213DE363-3DD7-3E41-94F5-185BE0FE769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29" name="Rectangle 1128">
                    <a:extLst>
                      <a:ext uri="{FF2B5EF4-FFF2-40B4-BE49-F238E27FC236}">
                        <a16:creationId xmlns:a16="http://schemas.microsoft.com/office/drawing/2014/main" id="{EC176ED7-B747-5E41-A946-92CE7FE1776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047" name="Group 1046">
                  <a:extLst>
                    <a:ext uri="{FF2B5EF4-FFF2-40B4-BE49-F238E27FC236}">
                      <a16:creationId xmlns:a16="http://schemas.microsoft.com/office/drawing/2014/main" id="{D1631519-E13F-414E-A369-5AD227FC10C2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090" name="Rectangle 1089">
                    <a:extLst>
                      <a:ext uri="{FF2B5EF4-FFF2-40B4-BE49-F238E27FC236}">
                        <a16:creationId xmlns:a16="http://schemas.microsoft.com/office/drawing/2014/main" id="{491C989E-A62A-BF49-83BF-FB241418425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91" name="Rectangle 1090">
                    <a:extLst>
                      <a:ext uri="{FF2B5EF4-FFF2-40B4-BE49-F238E27FC236}">
                        <a16:creationId xmlns:a16="http://schemas.microsoft.com/office/drawing/2014/main" id="{9A91252C-800D-E84A-B358-E29CE255A17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92" name="Rectangle 1091">
                    <a:extLst>
                      <a:ext uri="{FF2B5EF4-FFF2-40B4-BE49-F238E27FC236}">
                        <a16:creationId xmlns:a16="http://schemas.microsoft.com/office/drawing/2014/main" id="{5F7D3761-3938-ED4E-96BA-381B5B9E1B9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93" name="Rectangle 1092">
                    <a:extLst>
                      <a:ext uri="{FF2B5EF4-FFF2-40B4-BE49-F238E27FC236}">
                        <a16:creationId xmlns:a16="http://schemas.microsoft.com/office/drawing/2014/main" id="{6355EA5D-6B84-7E40-A275-359D614A92E5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94" name="Rectangle 1093">
                    <a:extLst>
                      <a:ext uri="{FF2B5EF4-FFF2-40B4-BE49-F238E27FC236}">
                        <a16:creationId xmlns:a16="http://schemas.microsoft.com/office/drawing/2014/main" id="{BDF4760D-5F88-544B-AB6B-10FB7EEFA8D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95" name="Rectangle 1094">
                    <a:extLst>
                      <a:ext uri="{FF2B5EF4-FFF2-40B4-BE49-F238E27FC236}">
                        <a16:creationId xmlns:a16="http://schemas.microsoft.com/office/drawing/2014/main" id="{5F5245A9-D7E8-994D-9EB5-04CA776F3C0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96" name="Rectangle 1095">
                    <a:extLst>
                      <a:ext uri="{FF2B5EF4-FFF2-40B4-BE49-F238E27FC236}">
                        <a16:creationId xmlns:a16="http://schemas.microsoft.com/office/drawing/2014/main" id="{625942A6-376C-9D43-B6AE-DDFD00C2B1C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97" name="Rectangle 1096">
                    <a:extLst>
                      <a:ext uri="{FF2B5EF4-FFF2-40B4-BE49-F238E27FC236}">
                        <a16:creationId xmlns:a16="http://schemas.microsoft.com/office/drawing/2014/main" id="{AF6FA72C-F170-704F-AEE1-1943BB6D050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98" name="Rectangle 1097">
                    <a:extLst>
                      <a:ext uri="{FF2B5EF4-FFF2-40B4-BE49-F238E27FC236}">
                        <a16:creationId xmlns:a16="http://schemas.microsoft.com/office/drawing/2014/main" id="{8BA5BCC7-F1EB-E746-B98A-552F5E8C728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99" name="Rectangle 1098">
                    <a:extLst>
                      <a:ext uri="{FF2B5EF4-FFF2-40B4-BE49-F238E27FC236}">
                        <a16:creationId xmlns:a16="http://schemas.microsoft.com/office/drawing/2014/main" id="{EF2D0AD4-672E-3541-8B4A-CA4587C83F2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00" name="Rectangle 1099">
                    <a:extLst>
                      <a:ext uri="{FF2B5EF4-FFF2-40B4-BE49-F238E27FC236}">
                        <a16:creationId xmlns:a16="http://schemas.microsoft.com/office/drawing/2014/main" id="{C680431E-36D7-B241-9813-AB57D33E34B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01" name="Rectangle 1100">
                    <a:extLst>
                      <a:ext uri="{FF2B5EF4-FFF2-40B4-BE49-F238E27FC236}">
                        <a16:creationId xmlns:a16="http://schemas.microsoft.com/office/drawing/2014/main" id="{5B8AEEEC-3BF9-7949-B6EC-D327280CDD4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02" name="Rectangle 1101">
                    <a:extLst>
                      <a:ext uri="{FF2B5EF4-FFF2-40B4-BE49-F238E27FC236}">
                        <a16:creationId xmlns:a16="http://schemas.microsoft.com/office/drawing/2014/main" id="{A6134729-CD95-B845-86FE-6477E043F43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03" name="Rectangle 1102">
                    <a:extLst>
                      <a:ext uri="{FF2B5EF4-FFF2-40B4-BE49-F238E27FC236}">
                        <a16:creationId xmlns:a16="http://schemas.microsoft.com/office/drawing/2014/main" id="{C555D7E6-24C0-1945-A3B3-0F4B4F3510E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04" name="Rectangle 1103">
                    <a:extLst>
                      <a:ext uri="{FF2B5EF4-FFF2-40B4-BE49-F238E27FC236}">
                        <a16:creationId xmlns:a16="http://schemas.microsoft.com/office/drawing/2014/main" id="{127E16A5-DC8F-3D41-85A5-CEE6FA5144D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05" name="Rectangle 1104">
                    <a:extLst>
                      <a:ext uri="{FF2B5EF4-FFF2-40B4-BE49-F238E27FC236}">
                        <a16:creationId xmlns:a16="http://schemas.microsoft.com/office/drawing/2014/main" id="{BA0FBD98-6C2B-1F4F-B743-E094742542E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06" name="Rectangle 1105">
                    <a:extLst>
                      <a:ext uri="{FF2B5EF4-FFF2-40B4-BE49-F238E27FC236}">
                        <a16:creationId xmlns:a16="http://schemas.microsoft.com/office/drawing/2014/main" id="{3318CBBF-0832-884C-9295-D2B6DD6B034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07" name="Rectangle 1106">
                    <a:extLst>
                      <a:ext uri="{FF2B5EF4-FFF2-40B4-BE49-F238E27FC236}">
                        <a16:creationId xmlns:a16="http://schemas.microsoft.com/office/drawing/2014/main" id="{9103DF7A-FF52-964A-A38E-4D5F17448BF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08" name="Rectangle 1107">
                    <a:extLst>
                      <a:ext uri="{FF2B5EF4-FFF2-40B4-BE49-F238E27FC236}">
                        <a16:creationId xmlns:a16="http://schemas.microsoft.com/office/drawing/2014/main" id="{390C2B0D-BE69-954B-81E8-D09D9D3691F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09" name="Rectangle 1108">
                    <a:extLst>
                      <a:ext uri="{FF2B5EF4-FFF2-40B4-BE49-F238E27FC236}">
                        <a16:creationId xmlns:a16="http://schemas.microsoft.com/office/drawing/2014/main" id="{B2BCBE8A-7D81-5E4A-8C8F-D2FC25CE13A7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048" name="Group 1047">
                  <a:extLst>
                    <a:ext uri="{FF2B5EF4-FFF2-40B4-BE49-F238E27FC236}">
                      <a16:creationId xmlns:a16="http://schemas.microsoft.com/office/drawing/2014/main" id="{2999A67D-13B9-0544-A3F6-2996AE150656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070" name="Rectangle 1069">
                    <a:extLst>
                      <a:ext uri="{FF2B5EF4-FFF2-40B4-BE49-F238E27FC236}">
                        <a16:creationId xmlns:a16="http://schemas.microsoft.com/office/drawing/2014/main" id="{07D987CE-E328-B945-B659-F8C7A69A573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71" name="Rectangle 1070">
                    <a:extLst>
                      <a:ext uri="{FF2B5EF4-FFF2-40B4-BE49-F238E27FC236}">
                        <a16:creationId xmlns:a16="http://schemas.microsoft.com/office/drawing/2014/main" id="{822F0B98-13E0-CA48-9867-E8C8CAB90FF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72" name="Rectangle 1071">
                    <a:extLst>
                      <a:ext uri="{FF2B5EF4-FFF2-40B4-BE49-F238E27FC236}">
                        <a16:creationId xmlns:a16="http://schemas.microsoft.com/office/drawing/2014/main" id="{DFE73B52-7862-2B40-8CE9-BDE4C55C98C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73" name="Rectangle 1072">
                    <a:extLst>
                      <a:ext uri="{FF2B5EF4-FFF2-40B4-BE49-F238E27FC236}">
                        <a16:creationId xmlns:a16="http://schemas.microsoft.com/office/drawing/2014/main" id="{1130F070-6319-694D-8C07-2AA8CA95A647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74" name="Rectangle 1073">
                    <a:extLst>
                      <a:ext uri="{FF2B5EF4-FFF2-40B4-BE49-F238E27FC236}">
                        <a16:creationId xmlns:a16="http://schemas.microsoft.com/office/drawing/2014/main" id="{715FE3D1-4764-E34E-9C8E-218D0CD10AE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75" name="Rectangle 1074">
                    <a:extLst>
                      <a:ext uri="{FF2B5EF4-FFF2-40B4-BE49-F238E27FC236}">
                        <a16:creationId xmlns:a16="http://schemas.microsoft.com/office/drawing/2014/main" id="{86454F64-C924-AD4A-A2C1-B4CC24D00F1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76" name="Rectangle 1075">
                    <a:extLst>
                      <a:ext uri="{FF2B5EF4-FFF2-40B4-BE49-F238E27FC236}">
                        <a16:creationId xmlns:a16="http://schemas.microsoft.com/office/drawing/2014/main" id="{F6EC363B-7804-DC4F-8142-B11A868DE0C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77" name="Rectangle 1076">
                    <a:extLst>
                      <a:ext uri="{FF2B5EF4-FFF2-40B4-BE49-F238E27FC236}">
                        <a16:creationId xmlns:a16="http://schemas.microsoft.com/office/drawing/2014/main" id="{8EF2845A-BDEC-DD4B-9283-BD64A693B5E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78" name="Rectangle 1077">
                    <a:extLst>
                      <a:ext uri="{FF2B5EF4-FFF2-40B4-BE49-F238E27FC236}">
                        <a16:creationId xmlns:a16="http://schemas.microsoft.com/office/drawing/2014/main" id="{86AE0D3D-1668-834E-A44D-D210B75D5B3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79" name="Rectangle 1078">
                    <a:extLst>
                      <a:ext uri="{FF2B5EF4-FFF2-40B4-BE49-F238E27FC236}">
                        <a16:creationId xmlns:a16="http://schemas.microsoft.com/office/drawing/2014/main" id="{57FB0D95-2970-9D41-A66E-336ED347F91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80" name="Rectangle 1079">
                    <a:extLst>
                      <a:ext uri="{FF2B5EF4-FFF2-40B4-BE49-F238E27FC236}">
                        <a16:creationId xmlns:a16="http://schemas.microsoft.com/office/drawing/2014/main" id="{DC789C19-942B-324A-B04D-848C45DBE58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81" name="Rectangle 1080">
                    <a:extLst>
                      <a:ext uri="{FF2B5EF4-FFF2-40B4-BE49-F238E27FC236}">
                        <a16:creationId xmlns:a16="http://schemas.microsoft.com/office/drawing/2014/main" id="{7E9A7A93-B2A1-5C48-A487-8270A55290E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82" name="Rectangle 1081">
                    <a:extLst>
                      <a:ext uri="{FF2B5EF4-FFF2-40B4-BE49-F238E27FC236}">
                        <a16:creationId xmlns:a16="http://schemas.microsoft.com/office/drawing/2014/main" id="{ABCD8507-4622-7C4C-9A9A-658DE01626F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83" name="Rectangle 1082">
                    <a:extLst>
                      <a:ext uri="{FF2B5EF4-FFF2-40B4-BE49-F238E27FC236}">
                        <a16:creationId xmlns:a16="http://schemas.microsoft.com/office/drawing/2014/main" id="{D32A3B43-8E2B-4F4C-BD85-AAFDDB7818C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84" name="Rectangle 1083">
                    <a:extLst>
                      <a:ext uri="{FF2B5EF4-FFF2-40B4-BE49-F238E27FC236}">
                        <a16:creationId xmlns:a16="http://schemas.microsoft.com/office/drawing/2014/main" id="{37BD4DC0-0CEA-6A4A-A8E2-43E2D4632AC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85" name="Rectangle 1084">
                    <a:extLst>
                      <a:ext uri="{FF2B5EF4-FFF2-40B4-BE49-F238E27FC236}">
                        <a16:creationId xmlns:a16="http://schemas.microsoft.com/office/drawing/2014/main" id="{0F1D2983-4A17-EA4C-8725-DE17678B0E7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86" name="Rectangle 1085">
                    <a:extLst>
                      <a:ext uri="{FF2B5EF4-FFF2-40B4-BE49-F238E27FC236}">
                        <a16:creationId xmlns:a16="http://schemas.microsoft.com/office/drawing/2014/main" id="{EDA8ABCE-B6C6-4143-9B3E-4903C63B6A7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87" name="Rectangle 1086">
                    <a:extLst>
                      <a:ext uri="{FF2B5EF4-FFF2-40B4-BE49-F238E27FC236}">
                        <a16:creationId xmlns:a16="http://schemas.microsoft.com/office/drawing/2014/main" id="{6F3866A0-B2B4-EE41-9442-46399698124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88" name="Rectangle 1087">
                    <a:extLst>
                      <a:ext uri="{FF2B5EF4-FFF2-40B4-BE49-F238E27FC236}">
                        <a16:creationId xmlns:a16="http://schemas.microsoft.com/office/drawing/2014/main" id="{48395EA3-A570-AE44-826A-00A4B19500C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89" name="Rectangle 1088">
                    <a:extLst>
                      <a:ext uri="{FF2B5EF4-FFF2-40B4-BE49-F238E27FC236}">
                        <a16:creationId xmlns:a16="http://schemas.microsoft.com/office/drawing/2014/main" id="{445E6A32-EFEA-5A4A-AE05-433FCB3DEEE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049" name="Group 1048">
                  <a:extLst>
                    <a:ext uri="{FF2B5EF4-FFF2-40B4-BE49-F238E27FC236}">
                      <a16:creationId xmlns:a16="http://schemas.microsoft.com/office/drawing/2014/main" id="{B3A3A35F-E0B0-C84D-904D-B857632D7B3C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050" name="Rectangle 1049">
                    <a:extLst>
                      <a:ext uri="{FF2B5EF4-FFF2-40B4-BE49-F238E27FC236}">
                        <a16:creationId xmlns:a16="http://schemas.microsoft.com/office/drawing/2014/main" id="{2C69E74B-CAEC-2A47-9F5B-5F25871C794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1" name="Rectangle 1050">
                    <a:extLst>
                      <a:ext uri="{FF2B5EF4-FFF2-40B4-BE49-F238E27FC236}">
                        <a16:creationId xmlns:a16="http://schemas.microsoft.com/office/drawing/2014/main" id="{475E89DC-77FC-C843-8F05-1270A6D64D7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2" name="Rectangle 1051">
                    <a:extLst>
                      <a:ext uri="{FF2B5EF4-FFF2-40B4-BE49-F238E27FC236}">
                        <a16:creationId xmlns:a16="http://schemas.microsoft.com/office/drawing/2014/main" id="{C7644080-C08D-F541-9B22-CEBEAE8C9F4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3" name="Rectangle 1052">
                    <a:extLst>
                      <a:ext uri="{FF2B5EF4-FFF2-40B4-BE49-F238E27FC236}">
                        <a16:creationId xmlns:a16="http://schemas.microsoft.com/office/drawing/2014/main" id="{58D42398-F5CF-004F-9803-692609FC07AC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4" name="Rectangle 1053">
                    <a:extLst>
                      <a:ext uri="{FF2B5EF4-FFF2-40B4-BE49-F238E27FC236}">
                        <a16:creationId xmlns:a16="http://schemas.microsoft.com/office/drawing/2014/main" id="{0F180B9B-1765-B749-95DD-7EC189BBD67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5" name="Rectangle 1054">
                    <a:extLst>
                      <a:ext uri="{FF2B5EF4-FFF2-40B4-BE49-F238E27FC236}">
                        <a16:creationId xmlns:a16="http://schemas.microsoft.com/office/drawing/2014/main" id="{485FCE90-C824-A74B-85DE-ADD80F50F96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6" name="Rectangle 1055">
                    <a:extLst>
                      <a:ext uri="{FF2B5EF4-FFF2-40B4-BE49-F238E27FC236}">
                        <a16:creationId xmlns:a16="http://schemas.microsoft.com/office/drawing/2014/main" id="{A5CB8306-00E5-8F46-BF3A-50B44E9A858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7" name="Rectangle 1056">
                    <a:extLst>
                      <a:ext uri="{FF2B5EF4-FFF2-40B4-BE49-F238E27FC236}">
                        <a16:creationId xmlns:a16="http://schemas.microsoft.com/office/drawing/2014/main" id="{3BBF9725-9FC8-7D42-8BB8-4A2D94066DC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8" name="Rectangle 1057">
                    <a:extLst>
                      <a:ext uri="{FF2B5EF4-FFF2-40B4-BE49-F238E27FC236}">
                        <a16:creationId xmlns:a16="http://schemas.microsoft.com/office/drawing/2014/main" id="{1FC53FBD-5ADC-5E40-A027-2E652128247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9" name="Rectangle 1058">
                    <a:extLst>
                      <a:ext uri="{FF2B5EF4-FFF2-40B4-BE49-F238E27FC236}">
                        <a16:creationId xmlns:a16="http://schemas.microsoft.com/office/drawing/2014/main" id="{6656E377-0801-5148-A40F-03BE139B7AC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0" name="Rectangle 1059">
                    <a:extLst>
                      <a:ext uri="{FF2B5EF4-FFF2-40B4-BE49-F238E27FC236}">
                        <a16:creationId xmlns:a16="http://schemas.microsoft.com/office/drawing/2014/main" id="{958D9866-1373-124E-A3D2-C7B905E58CE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1" name="Rectangle 1060">
                    <a:extLst>
                      <a:ext uri="{FF2B5EF4-FFF2-40B4-BE49-F238E27FC236}">
                        <a16:creationId xmlns:a16="http://schemas.microsoft.com/office/drawing/2014/main" id="{737408DE-ED95-344D-8119-3592C10551B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2" name="Rectangle 1061">
                    <a:extLst>
                      <a:ext uri="{FF2B5EF4-FFF2-40B4-BE49-F238E27FC236}">
                        <a16:creationId xmlns:a16="http://schemas.microsoft.com/office/drawing/2014/main" id="{C2966595-5C9C-8940-9F6D-FA0A29B30E7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3" name="Rectangle 1062">
                    <a:extLst>
                      <a:ext uri="{FF2B5EF4-FFF2-40B4-BE49-F238E27FC236}">
                        <a16:creationId xmlns:a16="http://schemas.microsoft.com/office/drawing/2014/main" id="{7A246754-5B6C-9E42-8ADC-B547163BC5C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4" name="Rectangle 1063">
                    <a:extLst>
                      <a:ext uri="{FF2B5EF4-FFF2-40B4-BE49-F238E27FC236}">
                        <a16:creationId xmlns:a16="http://schemas.microsoft.com/office/drawing/2014/main" id="{4C59E53F-4FAD-484A-913D-640825429FC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5" name="Rectangle 1064">
                    <a:extLst>
                      <a:ext uri="{FF2B5EF4-FFF2-40B4-BE49-F238E27FC236}">
                        <a16:creationId xmlns:a16="http://schemas.microsoft.com/office/drawing/2014/main" id="{477D2F5D-F605-624D-9E8A-F85DE95DDF2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6" name="Rectangle 1065">
                    <a:extLst>
                      <a:ext uri="{FF2B5EF4-FFF2-40B4-BE49-F238E27FC236}">
                        <a16:creationId xmlns:a16="http://schemas.microsoft.com/office/drawing/2014/main" id="{86AE9E9C-629E-9B42-8CE1-7A0A41DB663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7" name="Rectangle 1066">
                    <a:extLst>
                      <a:ext uri="{FF2B5EF4-FFF2-40B4-BE49-F238E27FC236}">
                        <a16:creationId xmlns:a16="http://schemas.microsoft.com/office/drawing/2014/main" id="{1BDEB700-3B5B-F14D-8C56-7EB59E1AE62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8" name="Rectangle 1067">
                    <a:extLst>
                      <a:ext uri="{FF2B5EF4-FFF2-40B4-BE49-F238E27FC236}">
                        <a16:creationId xmlns:a16="http://schemas.microsoft.com/office/drawing/2014/main" id="{F382F9DC-8DF2-3047-A3C3-FB3CDB27D8F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9" name="Rectangle 1068">
                    <a:extLst>
                      <a:ext uri="{FF2B5EF4-FFF2-40B4-BE49-F238E27FC236}">
                        <a16:creationId xmlns:a16="http://schemas.microsoft.com/office/drawing/2014/main" id="{B487826D-17FD-1647-87C5-4B8F1624836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grpSp>
          <p:nvGrpSpPr>
            <p:cNvPr id="932" name="Group 931">
              <a:extLst>
                <a:ext uri="{FF2B5EF4-FFF2-40B4-BE49-F238E27FC236}">
                  <a16:creationId xmlns:a16="http://schemas.microsoft.com/office/drawing/2014/main" id="{52F7B62C-48B3-9041-8438-195021A87AF5}"/>
                </a:ext>
              </a:extLst>
            </p:cNvPr>
            <p:cNvGrpSpPr/>
            <p:nvPr/>
          </p:nvGrpSpPr>
          <p:grpSpPr>
            <a:xfrm>
              <a:off x="1101723" y="4380182"/>
              <a:ext cx="1107831" cy="941377"/>
              <a:chOff x="6550269" y="3886200"/>
              <a:chExt cx="1846385" cy="1424354"/>
            </a:xfrm>
          </p:grpSpPr>
          <p:sp>
            <p:nvSpPr>
              <p:cNvPr id="936" name="Rectangle 935">
                <a:extLst>
                  <a:ext uri="{FF2B5EF4-FFF2-40B4-BE49-F238E27FC236}">
                    <a16:creationId xmlns:a16="http://schemas.microsoft.com/office/drawing/2014/main" id="{4605CA1D-68CE-8A41-8FE4-937B140DCCC2}"/>
                  </a:ext>
                </a:extLst>
              </p:cNvPr>
              <p:cNvSpPr/>
              <p:nvPr/>
            </p:nvSpPr>
            <p:spPr>
              <a:xfrm>
                <a:off x="6550269" y="3886200"/>
                <a:ext cx="1846385" cy="142435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37" name="Group 936">
                <a:extLst>
                  <a:ext uri="{FF2B5EF4-FFF2-40B4-BE49-F238E27FC236}">
                    <a16:creationId xmlns:a16="http://schemas.microsoft.com/office/drawing/2014/main" id="{32A65535-02F5-3B43-A022-18DE99100DBF}"/>
                  </a:ext>
                </a:extLst>
              </p:cNvPr>
              <p:cNvGrpSpPr/>
              <p:nvPr/>
            </p:nvGrpSpPr>
            <p:grpSpPr>
              <a:xfrm>
                <a:off x="6601133" y="3956888"/>
                <a:ext cx="1712657" cy="1286240"/>
                <a:chOff x="666646" y="1199817"/>
                <a:chExt cx="1712657" cy="1286240"/>
              </a:xfrm>
            </p:grpSpPr>
            <p:grpSp>
              <p:nvGrpSpPr>
                <p:cNvPr id="938" name="Group 937">
                  <a:extLst>
                    <a:ext uri="{FF2B5EF4-FFF2-40B4-BE49-F238E27FC236}">
                      <a16:creationId xmlns:a16="http://schemas.microsoft.com/office/drawing/2014/main" id="{41128F95-1548-264F-848C-A898B974D7F4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1023" name="Rectangle 1022">
                    <a:extLst>
                      <a:ext uri="{FF2B5EF4-FFF2-40B4-BE49-F238E27FC236}">
                        <a16:creationId xmlns:a16="http://schemas.microsoft.com/office/drawing/2014/main" id="{43BE9E38-B66C-6A40-976B-0D0A4F4C51A7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2D2E3ABC-A36E-0F4A-811B-6CB07E6822DF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5" name="Rectangle 1024">
                    <a:extLst>
                      <a:ext uri="{FF2B5EF4-FFF2-40B4-BE49-F238E27FC236}">
                        <a16:creationId xmlns:a16="http://schemas.microsoft.com/office/drawing/2014/main" id="{A29CD86E-E107-E144-98CB-C07634C0D02A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86CF24FA-2496-014E-BC15-BE16C5505957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7" name="Rectangle 1026">
                    <a:extLst>
                      <a:ext uri="{FF2B5EF4-FFF2-40B4-BE49-F238E27FC236}">
                        <a16:creationId xmlns:a16="http://schemas.microsoft.com/office/drawing/2014/main" id="{F0A4DD96-AB23-0046-8DC3-39CBB76F5E41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8" name="Rectangle 1027">
                    <a:extLst>
                      <a:ext uri="{FF2B5EF4-FFF2-40B4-BE49-F238E27FC236}">
                        <a16:creationId xmlns:a16="http://schemas.microsoft.com/office/drawing/2014/main" id="{AE5ADCAB-4C42-9345-A0D3-44373B893E4A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9" name="Rectangle 1028">
                    <a:extLst>
                      <a:ext uri="{FF2B5EF4-FFF2-40B4-BE49-F238E27FC236}">
                        <a16:creationId xmlns:a16="http://schemas.microsoft.com/office/drawing/2014/main" id="{843ABA27-F5EB-8041-B45A-3FB11DCDF77D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0" name="Rectangle 1029">
                    <a:extLst>
                      <a:ext uri="{FF2B5EF4-FFF2-40B4-BE49-F238E27FC236}">
                        <a16:creationId xmlns:a16="http://schemas.microsoft.com/office/drawing/2014/main" id="{4E5D314A-80BF-D846-8AC5-53EC4FFD05E1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1" name="Rectangle 1030">
                    <a:extLst>
                      <a:ext uri="{FF2B5EF4-FFF2-40B4-BE49-F238E27FC236}">
                        <a16:creationId xmlns:a16="http://schemas.microsoft.com/office/drawing/2014/main" id="{22F8047A-CDD0-7C4B-A931-88B66096CB7F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2" name="Rectangle 1031">
                    <a:extLst>
                      <a:ext uri="{FF2B5EF4-FFF2-40B4-BE49-F238E27FC236}">
                        <a16:creationId xmlns:a16="http://schemas.microsoft.com/office/drawing/2014/main" id="{5EFA8236-1E19-FC45-A612-3661C374602D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3" name="Rectangle 1032">
                    <a:extLst>
                      <a:ext uri="{FF2B5EF4-FFF2-40B4-BE49-F238E27FC236}">
                        <a16:creationId xmlns:a16="http://schemas.microsoft.com/office/drawing/2014/main" id="{3E5557F7-BE66-214D-A5FF-96AA0E94970D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4" name="Rectangle 1033">
                    <a:extLst>
                      <a:ext uri="{FF2B5EF4-FFF2-40B4-BE49-F238E27FC236}">
                        <a16:creationId xmlns:a16="http://schemas.microsoft.com/office/drawing/2014/main" id="{2BAF22B8-EA58-9549-BB36-7654532ADBF0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5" name="Rectangle 1034">
                    <a:extLst>
                      <a:ext uri="{FF2B5EF4-FFF2-40B4-BE49-F238E27FC236}">
                        <a16:creationId xmlns:a16="http://schemas.microsoft.com/office/drawing/2014/main" id="{A76B3212-64E4-3648-A7CD-27D4D6105CFC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6" name="Rectangle 1035">
                    <a:extLst>
                      <a:ext uri="{FF2B5EF4-FFF2-40B4-BE49-F238E27FC236}">
                        <a16:creationId xmlns:a16="http://schemas.microsoft.com/office/drawing/2014/main" id="{D02C17D3-EBBB-5141-82E1-00701A843401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7" name="Rectangle 1036">
                    <a:extLst>
                      <a:ext uri="{FF2B5EF4-FFF2-40B4-BE49-F238E27FC236}">
                        <a16:creationId xmlns:a16="http://schemas.microsoft.com/office/drawing/2014/main" id="{3961745C-24D9-4D43-82BA-988FC6747F8A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8" name="Rectangle 1037">
                    <a:extLst>
                      <a:ext uri="{FF2B5EF4-FFF2-40B4-BE49-F238E27FC236}">
                        <a16:creationId xmlns:a16="http://schemas.microsoft.com/office/drawing/2014/main" id="{36E575F0-963F-B143-8827-E2192B6C48EB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39" name="Rectangle 1038">
                    <a:extLst>
                      <a:ext uri="{FF2B5EF4-FFF2-40B4-BE49-F238E27FC236}">
                        <a16:creationId xmlns:a16="http://schemas.microsoft.com/office/drawing/2014/main" id="{B247D313-AA7B-9D47-B72F-4490AFFBE94A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40" name="Rectangle 1039">
                    <a:extLst>
                      <a:ext uri="{FF2B5EF4-FFF2-40B4-BE49-F238E27FC236}">
                        <a16:creationId xmlns:a16="http://schemas.microsoft.com/office/drawing/2014/main" id="{EE653588-FF0B-274C-B8A4-B03E5751AAB9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41" name="Rectangle 1040">
                    <a:extLst>
                      <a:ext uri="{FF2B5EF4-FFF2-40B4-BE49-F238E27FC236}">
                        <a16:creationId xmlns:a16="http://schemas.microsoft.com/office/drawing/2014/main" id="{91B00EB6-F756-2B44-BFD8-7D7DA3D154E1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42" name="Rectangle 1041">
                    <a:extLst>
                      <a:ext uri="{FF2B5EF4-FFF2-40B4-BE49-F238E27FC236}">
                        <a16:creationId xmlns:a16="http://schemas.microsoft.com/office/drawing/2014/main" id="{3ED1D10F-C530-3A4D-9A85-B97883A8B8C2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939" name="Group 938">
                  <a:extLst>
                    <a:ext uri="{FF2B5EF4-FFF2-40B4-BE49-F238E27FC236}">
                      <a16:creationId xmlns:a16="http://schemas.microsoft.com/office/drawing/2014/main" id="{3020D215-CF9F-394D-9BF8-14049773F1F7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1003" name="Rectangle 1002">
                    <a:extLst>
                      <a:ext uri="{FF2B5EF4-FFF2-40B4-BE49-F238E27FC236}">
                        <a16:creationId xmlns:a16="http://schemas.microsoft.com/office/drawing/2014/main" id="{28E0FF32-E641-2B41-AB65-3A9722E6D830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4" name="Rectangle 1003">
                    <a:extLst>
                      <a:ext uri="{FF2B5EF4-FFF2-40B4-BE49-F238E27FC236}">
                        <a16:creationId xmlns:a16="http://schemas.microsoft.com/office/drawing/2014/main" id="{C72940BD-F887-7245-8A0B-2969CDD9396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5" name="Rectangle 1004">
                    <a:extLst>
                      <a:ext uri="{FF2B5EF4-FFF2-40B4-BE49-F238E27FC236}">
                        <a16:creationId xmlns:a16="http://schemas.microsoft.com/office/drawing/2014/main" id="{2914285E-6499-2348-A869-B4028E5FBC3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6" name="Rectangle 1005">
                    <a:extLst>
                      <a:ext uri="{FF2B5EF4-FFF2-40B4-BE49-F238E27FC236}">
                        <a16:creationId xmlns:a16="http://schemas.microsoft.com/office/drawing/2014/main" id="{7E97EC0A-4C95-1642-AC68-15949F6CB30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7" name="Rectangle 1006">
                    <a:extLst>
                      <a:ext uri="{FF2B5EF4-FFF2-40B4-BE49-F238E27FC236}">
                        <a16:creationId xmlns:a16="http://schemas.microsoft.com/office/drawing/2014/main" id="{BAA42481-B03A-EB4E-B87E-C23F1EA5C3E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8" name="Rectangle 1007">
                    <a:extLst>
                      <a:ext uri="{FF2B5EF4-FFF2-40B4-BE49-F238E27FC236}">
                        <a16:creationId xmlns:a16="http://schemas.microsoft.com/office/drawing/2014/main" id="{C7C083D2-3E48-C74C-B971-1A40C65593D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9" name="Rectangle 1008">
                    <a:extLst>
                      <a:ext uri="{FF2B5EF4-FFF2-40B4-BE49-F238E27FC236}">
                        <a16:creationId xmlns:a16="http://schemas.microsoft.com/office/drawing/2014/main" id="{E40D7DDD-3F5E-FD4B-A116-EDB9ED330F3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10" name="Rectangle 1009">
                    <a:extLst>
                      <a:ext uri="{FF2B5EF4-FFF2-40B4-BE49-F238E27FC236}">
                        <a16:creationId xmlns:a16="http://schemas.microsoft.com/office/drawing/2014/main" id="{70D2F6DF-B0EE-CD44-A9E0-8CCAFEDFF2E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11" name="Rectangle 1010">
                    <a:extLst>
                      <a:ext uri="{FF2B5EF4-FFF2-40B4-BE49-F238E27FC236}">
                        <a16:creationId xmlns:a16="http://schemas.microsoft.com/office/drawing/2014/main" id="{B8478686-5035-4F4C-A595-F0B6F1743AD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BA05A439-C51A-2644-8CF6-2CF9666E923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13" name="Rectangle 1012">
                    <a:extLst>
                      <a:ext uri="{FF2B5EF4-FFF2-40B4-BE49-F238E27FC236}">
                        <a16:creationId xmlns:a16="http://schemas.microsoft.com/office/drawing/2014/main" id="{9B590737-981F-1745-AAA3-7D25DD8AAA5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14" name="Rectangle 1013">
                    <a:extLst>
                      <a:ext uri="{FF2B5EF4-FFF2-40B4-BE49-F238E27FC236}">
                        <a16:creationId xmlns:a16="http://schemas.microsoft.com/office/drawing/2014/main" id="{36E06AAF-3D89-7D41-9E1E-3542C5D30EF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15" name="Rectangle 1014">
                    <a:extLst>
                      <a:ext uri="{FF2B5EF4-FFF2-40B4-BE49-F238E27FC236}">
                        <a16:creationId xmlns:a16="http://schemas.microsoft.com/office/drawing/2014/main" id="{51A52DBB-1F0C-604F-A607-FCCEAD1A848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16" name="Rectangle 1015">
                    <a:extLst>
                      <a:ext uri="{FF2B5EF4-FFF2-40B4-BE49-F238E27FC236}">
                        <a16:creationId xmlns:a16="http://schemas.microsoft.com/office/drawing/2014/main" id="{B56E023C-A54D-9F4C-9110-8FD668FC3F4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17" name="Rectangle 1016">
                    <a:extLst>
                      <a:ext uri="{FF2B5EF4-FFF2-40B4-BE49-F238E27FC236}">
                        <a16:creationId xmlns:a16="http://schemas.microsoft.com/office/drawing/2014/main" id="{40646316-460B-7247-8C1A-896350A839A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18" name="Rectangle 1017">
                    <a:extLst>
                      <a:ext uri="{FF2B5EF4-FFF2-40B4-BE49-F238E27FC236}">
                        <a16:creationId xmlns:a16="http://schemas.microsoft.com/office/drawing/2014/main" id="{48589A61-8351-EA48-A740-AEA8C594CCF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19" name="Rectangle 1018">
                    <a:extLst>
                      <a:ext uri="{FF2B5EF4-FFF2-40B4-BE49-F238E27FC236}">
                        <a16:creationId xmlns:a16="http://schemas.microsoft.com/office/drawing/2014/main" id="{FA9D1736-F872-FA4F-9646-EAC5C919B3B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0" name="Rectangle 1019">
                    <a:extLst>
                      <a:ext uri="{FF2B5EF4-FFF2-40B4-BE49-F238E27FC236}">
                        <a16:creationId xmlns:a16="http://schemas.microsoft.com/office/drawing/2014/main" id="{5053C8AC-EA50-6947-A9AA-A672747D47C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1" name="Rectangle 1020">
                    <a:extLst>
                      <a:ext uri="{FF2B5EF4-FFF2-40B4-BE49-F238E27FC236}">
                        <a16:creationId xmlns:a16="http://schemas.microsoft.com/office/drawing/2014/main" id="{F1ACA9A8-713F-6143-8FC9-5E7B49DEFE2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2" name="Rectangle 1021">
                    <a:extLst>
                      <a:ext uri="{FF2B5EF4-FFF2-40B4-BE49-F238E27FC236}">
                        <a16:creationId xmlns:a16="http://schemas.microsoft.com/office/drawing/2014/main" id="{356DE9F9-F743-4946-8CE4-B4ACC4D4914E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940" name="Group 939">
                  <a:extLst>
                    <a:ext uri="{FF2B5EF4-FFF2-40B4-BE49-F238E27FC236}">
                      <a16:creationId xmlns:a16="http://schemas.microsoft.com/office/drawing/2014/main" id="{CFAA7EBE-DA00-D840-9B59-E9E832034D10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983" name="Rectangle 982">
                    <a:extLst>
                      <a:ext uri="{FF2B5EF4-FFF2-40B4-BE49-F238E27FC236}">
                        <a16:creationId xmlns:a16="http://schemas.microsoft.com/office/drawing/2014/main" id="{1E5E0EB5-DD57-7E4B-9160-033801841C1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84" name="Rectangle 983">
                    <a:extLst>
                      <a:ext uri="{FF2B5EF4-FFF2-40B4-BE49-F238E27FC236}">
                        <a16:creationId xmlns:a16="http://schemas.microsoft.com/office/drawing/2014/main" id="{DB1E06A0-6D18-344C-8025-061CD1F8B6E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85" name="Rectangle 984">
                    <a:extLst>
                      <a:ext uri="{FF2B5EF4-FFF2-40B4-BE49-F238E27FC236}">
                        <a16:creationId xmlns:a16="http://schemas.microsoft.com/office/drawing/2014/main" id="{7A28C0AB-B08A-C949-AF10-9E385F7F969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86" name="Rectangle 985">
                    <a:extLst>
                      <a:ext uri="{FF2B5EF4-FFF2-40B4-BE49-F238E27FC236}">
                        <a16:creationId xmlns:a16="http://schemas.microsoft.com/office/drawing/2014/main" id="{74017C8C-A084-E342-A4DA-27F81F72794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87" name="Rectangle 986">
                    <a:extLst>
                      <a:ext uri="{FF2B5EF4-FFF2-40B4-BE49-F238E27FC236}">
                        <a16:creationId xmlns:a16="http://schemas.microsoft.com/office/drawing/2014/main" id="{85602832-1CB5-FF45-9B98-657364C4800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88" name="Rectangle 987">
                    <a:extLst>
                      <a:ext uri="{FF2B5EF4-FFF2-40B4-BE49-F238E27FC236}">
                        <a16:creationId xmlns:a16="http://schemas.microsoft.com/office/drawing/2014/main" id="{00951959-6DF7-A745-9584-7589AFBC919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89" name="Rectangle 988">
                    <a:extLst>
                      <a:ext uri="{FF2B5EF4-FFF2-40B4-BE49-F238E27FC236}">
                        <a16:creationId xmlns:a16="http://schemas.microsoft.com/office/drawing/2014/main" id="{10B61CC7-38C7-5846-AF51-BAFE883A76D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90" name="Rectangle 989">
                    <a:extLst>
                      <a:ext uri="{FF2B5EF4-FFF2-40B4-BE49-F238E27FC236}">
                        <a16:creationId xmlns:a16="http://schemas.microsoft.com/office/drawing/2014/main" id="{FD9C7472-5E30-BF4D-B977-CC3E2417854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91" name="Rectangle 990">
                    <a:extLst>
                      <a:ext uri="{FF2B5EF4-FFF2-40B4-BE49-F238E27FC236}">
                        <a16:creationId xmlns:a16="http://schemas.microsoft.com/office/drawing/2014/main" id="{111885AE-002D-3646-8855-A79DF5C67FB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92" name="Rectangle 991">
                    <a:extLst>
                      <a:ext uri="{FF2B5EF4-FFF2-40B4-BE49-F238E27FC236}">
                        <a16:creationId xmlns:a16="http://schemas.microsoft.com/office/drawing/2014/main" id="{3F060022-A412-6E4A-80E1-A4CDF5BBEB8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93" name="Rectangle 992">
                    <a:extLst>
                      <a:ext uri="{FF2B5EF4-FFF2-40B4-BE49-F238E27FC236}">
                        <a16:creationId xmlns:a16="http://schemas.microsoft.com/office/drawing/2014/main" id="{44BF0B21-5A25-584F-B2C7-D19BC172E18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94" name="Rectangle 993">
                    <a:extLst>
                      <a:ext uri="{FF2B5EF4-FFF2-40B4-BE49-F238E27FC236}">
                        <a16:creationId xmlns:a16="http://schemas.microsoft.com/office/drawing/2014/main" id="{80C4EB6F-CDF9-004C-8673-326A43E00A2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95" name="Rectangle 994">
                    <a:extLst>
                      <a:ext uri="{FF2B5EF4-FFF2-40B4-BE49-F238E27FC236}">
                        <a16:creationId xmlns:a16="http://schemas.microsoft.com/office/drawing/2014/main" id="{ADA4F655-7375-EC44-8B03-69D58F43B61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96" name="Rectangle 995">
                    <a:extLst>
                      <a:ext uri="{FF2B5EF4-FFF2-40B4-BE49-F238E27FC236}">
                        <a16:creationId xmlns:a16="http://schemas.microsoft.com/office/drawing/2014/main" id="{1EFD2061-6677-614F-94F7-6907D8E7DF8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97" name="Rectangle 996">
                    <a:extLst>
                      <a:ext uri="{FF2B5EF4-FFF2-40B4-BE49-F238E27FC236}">
                        <a16:creationId xmlns:a16="http://schemas.microsoft.com/office/drawing/2014/main" id="{2FAEAA61-56A4-5541-9CA2-123B1C70041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18C26A3E-F1A9-994A-A2FB-3232B14AF79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3F126554-0390-6643-92C2-6B801E28D17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43EB8182-DC87-7946-B59C-B689811FBE0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9BBD5944-2D6F-1D46-B11D-4A4263AA741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2" name="Rectangle 1001">
                    <a:extLst>
                      <a:ext uri="{FF2B5EF4-FFF2-40B4-BE49-F238E27FC236}">
                        <a16:creationId xmlns:a16="http://schemas.microsoft.com/office/drawing/2014/main" id="{6CFD100A-0629-C744-A28A-57478C7B450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941" name="Group 940">
                  <a:extLst>
                    <a:ext uri="{FF2B5EF4-FFF2-40B4-BE49-F238E27FC236}">
                      <a16:creationId xmlns:a16="http://schemas.microsoft.com/office/drawing/2014/main" id="{FFEE6696-BC8A-C64F-B000-C9AB072C8A7A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963" name="Rectangle 962">
                    <a:extLst>
                      <a:ext uri="{FF2B5EF4-FFF2-40B4-BE49-F238E27FC236}">
                        <a16:creationId xmlns:a16="http://schemas.microsoft.com/office/drawing/2014/main" id="{C1836358-B417-3541-AC1E-9811EA4D366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64" name="Rectangle 963">
                    <a:extLst>
                      <a:ext uri="{FF2B5EF4-FFF2-40B4-BE49-F238E27FC236}">
                        <a16:creationId xmlns:a16="http://schemas.microsoft.com/office/drawing/2014/main" id="{74074CBD-34B6-9541-A3DA-2A60ECC33FA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65" name="Rectangle 964">
                    <a:extLst>
                      <a:ext uri="{FF2B5EF4-FFF2-40B4-BE49-F238E27FC236}">
                        <a16:creationId xmlns:a16="http://schemas.microsoft.com/office/drawing/2014/main" id="{839EB942-4FA3-374B-8B47-CF8D22C26A7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66" name="Rectangle 965">
                    <a:extLst>
                      <a:ext uri="{FF2B5EF4-FFF2-40B4-BE49-F238E27FC236}">
                        <a16:creationId xmlns:a16="http://schemas.microsoft.com/office/drawing/2014/main" id="{827178CB-0115-A044-8485-4145275883AB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67" name="Rectangle 966">
                    <a:extLst>
                      <a:ext uri="{FF2B5EF4-FFF2-40B4-BE49-F238E27FC236}">
                        <a16:creationId xmlns:a16="http://schemas.microsoft.com/office/drawing/2014/main" id="{7805D1B8-D58B-3C42-932D-73F2A513ABD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68" name="Rectangle 967">
                    <a:extLst>
                      <a:ext uri="{FF2B5EF4-FFF2-40B4-BE49-F238E27FC236}">
                        <a16:creationId xmlns:a16="http://schemas.microsoft.com/office/drawing/2014/main" id="{A388FBB4-D871-954F-9694-C15D408C867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69" name="Rectangle 968">
                    <a:extLst>
                      <a:ext uri="{FF2B5EF4-FFF2-40B4-BE49-F238E27FC236}">
                        <a16:creationId xmlns:a16="http://schemas.microsoft.com/office/drawing/2014/main" id="{C83053D3-39AC-1E46-A9D0-A4A064BF4B7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70" name="Rectangle 969">
                    <a:extLst>
                      <a:ext uri="{FF2B5EF4-FFF2-40B4-BE49-F238E27FC236}">
                        <a16:creationId xmlns:a16="http://schemas.microsoft.com/office/drawing/2014/main" id="{CC068421-CB59-834A-9C42-D789A83AE33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71" name="Rectangle 970">
                    <a:extLst>
                      <a:ext uri="{FF2B5EF4-FFF2-40B4-BE49-F238E27FC236}">
                        <a16:creationId xmlns:a16="http://schemas.microsoft.com/office/drawing/2014/main" id="{3D877C19-6C63-054B-81F9-41E1CD91A5B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72" name="Rectangle 971">
                    <a:extLst>
                      <a:ext uri="{FF2B5EF4-FFF2-40B4-BE49-F238E27FC236}">
                        <a16:creationId xmlns:a16="http://schemas.microsoft.com/office/drawing/2014/main" id="{292457DA-B670-AD45-842A-D68282AA643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2D5E59CC-0B13-5445-9BB9-361EC224302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74" name="Rectangle 973">
                    <a:extLst>
                      <a:ext uri="{FF2B5EF4-FFF2-40B4-BE49-F238E27FC236}">
                        <a16:creationId xmlns:a16="http://schemas.microsoft.com/office/drawing/2014/main" id="{E36AD22B-803E-2F4A-AA5C-7ACFB81117F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75" name="Rectangle 974">
                    <a:extLst>
                      <a:ext uri="{FF2B5EF4-FFF2-40B4-BE49-F238E27FC236}">
                        <a16:creationId xmlns:a16="http://schemas.microsoft.com/office/drawing/2014/main" id="{785A88DB-FD33-2047-9800-9D857DC5003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76" name="Rectangle 975">
                    <a:extLst>
                      <a:ext uri="{FF2B5EF4-FFF2-40B4-BE49-F238E27FC236}">
                        <a16:creationId xmlns:a16="http://schemas.microsoft.com/office/drawing/2014/main" id="{C55F25D9-9354-D541-B41B-02B68AE403D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77" name="Rectangle 976">
                    <a:extLst>
                      <a:ext uri="{FF2B5EF4-FFF2-40B4-BE49-F238E27FC236}">
                        <a16:creationId xmlns:a16="http://schemas.microsoft.com/office/drawing/2014/main" id="{5900D3FF-035E-154A-A5F0-36F3CBF91FD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78" name="Rectangle 977">
                    <a:extLst>
                      <a:ext uri="{FF2B5EF4-FFF2-40B4-BE49-F238E27FC236}">
                        <a16:creationId xmlns:a16="http://schemas.microsoft.com/office/drawing/2014/main" id="{2B2077AD-FA77-B04E-8686-A62C6EFD2F5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79" name="Rectangle 978">
                    <a:extLst>
                      <a:ext uri="{FF2B5EF4-FFF2-40B4-BE49-F238E27FC236}">
                        <a16:creationId xmlns:a16="http://schemas.microsoft.com/office/drawing/2014/main" id="{C477F467-BB8E-4B47-ADDA-E937705AD0C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80" name="Rectangle 979">
                    <a:extLst>
                      <a:ext uri="{FF2B5EF4-FFF2-40B4-BE49-F238E27FC236}">
                        <a16:creationId xmlns:a16="http://schemas.microsoft.com/office/drawing/2014/main" id="{FDE04E9C-F9B1-1842-9166-19E72743005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81" name="Rectangle 980">
                    <a:extLst>
                      <a:ext uri="{FF2B5EF4-FFF2-40B4-BE49-F238E27FC236}">
                        <a16:creationId xmlns:a16="http://schemas.microsoft.com/office/drawing/2014/main" id="{B0CAFFC4-415A-9144-9A21-87A5B243E62E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82" name="Rectangle 981">
                    <a:extLst>
                      <a:ext uri="{FF2B5EF4-FFF2-40B4-BE49-F238E27FC236}">
                        <a16:creationId xmlns:a16="http://schemas.microsoft.com/office/drawing/2014/main" id="{A47ADA29-C13F-8C4A-89F6-3705B9951F7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942" name="Group 941">
                  <a:extLst>
                    <a:ext uri="{FF2B5EF4-FFF2-40B4-BE49-F238E27FC236}">
                      <a16:creationId xmlns:a16="http://schemas.microsoft.com/office/drawing/2014/main" id="{F1F70101-AEB0-8242-BB1D-3114816F9AE4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943" name="Rectangle 942">
                    <a:extLst>
                      <a:ext uri="{FF2B5EF4-FFF2-40B4-BE49-F238E27FC236}">
                        <a16:creationId xmlns:a16="http://schemas.microsoft.com/office/drawing/2014/main" id="{CBE4DE5B-CF49-A845-A707-1F41462F6C2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44" name="Rectangle 943">
                    <a:extLst>
                      <a:ext uri="{FF2B5EF4-FFF2-40B4-BE49-F238E27FC236}">
                        <a16:creationId xmlns:a16="http://schemas.microsoft.com/office/drawing/2014/main" id="{D4F8E406-9D86-A542-ADE2-06351F56CE2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45" name="Rectangle 944">
                    <a:extLst>
                      <a:ext uri="{FF2B5EF4-FFF2-40B4-BE49-F238E27FC236}">
                        <a16:creationId xmlns:a16="http://schemas.microsoft.com/office/drawing/2014/main" id="{04FF792B-7362-EC45-97C1-26E60EA177C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46" name="Rectangle 945">
                    <a:extLst>
                      <a:ext uri="{FF2B5EF4-FFF2-40B4-BE49-F238E27FC236}">
                        <a16:creationId xmlns:a16="http://schemas.microsoft.com/office/drawing/2014/main" id="{282A8D8E-CBAB-684E-8995-850822848281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47" name="Rectangle 946">
                    <a:extLst>
                      <a:ext uri="{FF2B5EF4-FFF2-40B4-BE49-F238E27FC236}">
                        <a16:creationId xmlns:a16="http://schemas.microsoft.com/office/drawing/2014/main" id="{99AC7A68-5C1E-8441-BE6D-D64A5577E91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48" name="Rectangle 947">
                    <a:extLst>
                      <a:ext uri="{FF2B5EF4-FFF2-40B4-BE49-F238E27FC236}">
                        <a16:creationId xmlns:a16="http://schemas.microsoft.com/office/drawing/2014/main" id="{6919BAF3-84CC-284D-8461-7C074EFF518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49" name="Rectangle 948">
                    <a:extLst>
                      <a:ext uri="{FF2B5EF4-FFF2-40B4-BE49-F238E27FC236}">
                        <a16:creationId xmlns:a16="http://schemas.microsoft.com/office/drawing/2014/main" id="{639392D1-31D0-C34D-B41D-4089BA884E1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50" name="Rectangle 949">
                    <a:extLst>
                      <a:ext uri="{FF2B5EF4-FFF2-40B4-BE49-F238E27FC236}">
                        <a16:creationId xmlns:a16="http://schemas.microsoft.com/office/drawing/2014/main" id="{78BBC0D3-DEEC-AF44-914B-0E1C0CEE4F9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51" name="Rectangle 950">
                    <a:extLst>
                      <a:ext uri="{FF2B5EF4-FFF2-40B4-BE49-F238E27FC236}">
                        <a16:creationId xmlns:a16="http://schemas.microsoft.com/office/drawing/2014/main" id="{89A1FE80-A73B-734F-BE23-9DEB2EC5B05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52" name="Rectangle 951">
                    <a:extLst>
                      <a:ext uri="{FF2B5EF4-FFF2-40B4-BE49-F238E27FC236}">
                        <a16:creationId xmlns:a16="http://schemas.microsoft.com/office/drawing/2014/main" id="{057064BE-39D4-324D-9890-487FCBFBFC7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53" name="Rectangle 952">
                    <a:extLst>
                      <a:ext uri="{FF2B5EF4-FFF2-40B4-BE49-F238E27FC236}">
                        <a16:creationId xmlns:a16="http://schemas.microsoft.com/office/drawing/2014/main" id="{BDFCC321-C694-9A49-B440-E591D300120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54" name="Rectangle 953">
                    <a:extLst>
                      <a:ext uri="{FF2B5EF4-FFF2-40B4-BE49-F238E27FC236}">
                        <a16:creationId xmlns:a16="http://schemas.microsoft.com/office/drawing/2014/main" id="{48DF2929-2DF4-ED4B-A335-06082645815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55" name="Rectangle 954">
                    <a:extLst>
                      <a:ext uri="{FF2B5EF4-FFF2-40B4-BE49-F238E27FC236}">
                        <a16:creationId xmlns:a16="http://schemas.microsoft.com/office/drawing/2014/main" id="{482AF357-B8ED-5A4B-B590-F27956F46A2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56" name="Rectangle 955">
                    <a:extLst>
                      <a:ext uri="{FF2B5EF4-FFF2-40B4-BE49-F238E27FC236}">
                        <a16:creationId xmlns:a16="http://schemas.microsoft.com/office/drawing/2014/main" id="{BFCD7F05-4BF7-F24A-AD4B-E4C2315A7EF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57" name="Rectangle 956">
                    <a:extLst>
                      <a:ext uri="{FF2B5EF4-FFF2-40B4-BE49-F238E27FC236}">
                        <a16:creationId xmlns:a16="http://schemas.microsoft.com/office/drawing/2014/main" id="{F717C5B4-098E-E14B-9F9E-6B9692F9DBF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58" name="Rectangle 957">
                    <a:extLst>
                      <a:ext uri="{FF2B5EF4-FFF2-40B4-BE49-F238E27FC236}">
                        <a16:creationId xmlns:a16="http://schemas.microsoft.com/office/drawing/2014/main" id="{FA4E90CD-FAC9-D14C-BEEF-6F0E688C239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59" name="Rectangle 958">
                    <a:extLst>
                      <a:ext uri="{FF2B5EF4-FFF2-40B4-BE49-F238E27FC236}">
                        <a16:creationId xmlns:a16="http://schemas.microsoft.com/office/drawing/2014/main" id="{C79500A6-B5B1-8540-9661-26A37B3AE14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60" name="Rectangle 959">
                    <a:extLst>
                      <a:ext uri="{FF2B5EF4-FFF2-40B4-BE49-F238E27FC236}">
                        <a16:creationId xmlns:a16="http://schemas.microsoft.com/office/drawing/2014/main" id="{5383329F-9824-9E4F-B839-E6226907E7D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61" name="Rectangle 960">
                    <a:extLst>
                      <a:ext uri="{FF2B5EF4-FFF2-40B4-BE49-F238E27FC236}">
                        <a16:creationId xmlns:a16="http://schemas.microsoft.com/office/drawing/2014/main" id="{2E5216DE-AA17-5045-8BD5-5D345DA9720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62" name="Rectangle 961">
                    <a:extLst>
                      <a:ext uri="{FF2B5EF4-FFF2-40B4-BE49-F238E27FC236}">
                        <a16:creationId xmlns:a16="http://schemas.microsoft.com/office/drawing/2014/main" id="{2AB513DC-53B1-CF41-A0B8-67E27D7C7AE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A463A4F7-B512-C64D-A48C-8560ADE09B4B}"/>
                </a:ext>
              </a:extLst>
            </p:cNvPr>
            <p:cNvGrpSpPr/>
            <p:nvPr/>
          </p:nvGrpSpPr>
          <p:grpSpPr>
            <a:xfrm>
              <a:off x="1118896" y="3703590"/>
              <a:ext cx="1684391" cy="1474136"/>
              <a:chOff x="7737252" y="3907500"/>
              <a:chExt cx="1684391" cy="1474136"/>
            </a:xfrm>
          </p:grpSpPr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5E501795-03AC-9141-8FC8-5621B6BF5D0B}"/>
                  </a:ext>
                </a:extLst>
              </p:cNvPr>
              <p:cNvGrpSpPr/>
              <p:nvPr/>
            </p:nvGrpSpPr>
            <p:grpSpPr>
              <a:xfrm>
                <a:off x="7921890" y="4440259"/>
                <a:ext cx="1107831" cy="941377"/>
                <a:chOff x="6550269" y="3886200"/>
                <a:chExt cx="1846385" cy="1424354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F6139168-B4D3-9B47-9248-A6E49CD99199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C806E618-2240-D048-A389-0C600C919D81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0E3D191D-5115-8C4C-ADDA-3C2F22B5EBAE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333" name="Rectangle 332">
                      <a:extLst>
                        <a:ext uri="{FF2B5EF4-FFF2-40B4-BE49-F238E27FC236}">
                          <a16:creationId xmlns:a16="http://schemas.microsoft.com/office/drawing/2014/main" id="{2B9B8660-E525-3A48-A77E-9D3D6DE124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34" name="Rectangle 333">
                      <a:extLst>
                        <a:ext uri="{FF2B5EF4-FFF2-40B4-BE49-F238E27FC236}">
                          <a16:creationId xmlns:a16="http://schemas.microsoft.com/office/drawing/2014/main" id="{CF589F6F-289C-7B48-8BB8-EFB7E9FD2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35" name="Rectangle 334">
                      <a:extLst>
                        <a:ext uri="{FF2B5EF4-FFF2-40B4-BE49-F238E27FC236}">
                          <a16:creationId xmlns:a16="http://schemas.microsoft.com/office/drawing/2014/main" id="{4B44F2CB-802C-0A4D-89C7-9D5DF27C3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6F539037-235F-FC4C-B107-07B57A3F0E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2BEE3405-07D5-6B4A-B723-022979548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38" name="Rectangle 337">
                      <a:extLst>
                        <a:ext uri="{FF2B5EF4-FFF2-40B4-BE49-F238E27FC236}">
                          <a16:creationId xmlns:a16="http://schemas.microsoft.com/office/drawing/2014/main" id="{4939E658-E814-3149-9166-8D96CDEE6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39" name="Rectangle 338">
                      <a:extLst>
                        <a:ext uri="{FF2B5EF4-FFF2-40B4-BE49-F238E27FC236}">
                          <a16:creationId xmlns:a16="http://schemas.microsoft.com/office/drawing/2014/main" id="{DDBA91D8-5492-C545-B594-487A2118A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D13D63DC-2103-E247-91C4-99CB70C0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FF246187-B371-9648-937E-98AD1A449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42" name="Rectangle 341">
                      <a:extLst>
                        <a:ext uri="{FF2B5EF4-FFF2-40B4-BE49-F238E27FC236}">
                          <a16:creationId xmlns:a16="http://schemas.microsoft.com/office/drawing/2014/main" id="{E9B43D1B-AC70-DF43-823D-56425DB47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43" name="Rectangle 342">
                      <a:extLst>
                        <a:ext uri="{FF2B5EF4-FFF2-40B4-BE49-F238E27FC236}">
                          <a16:creationId xmlns:a16="http://schemas.microsoft.com/office/drawing/2014/main" id="{4828956C-C201-2B46-9C37-87A773F7E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806DEBAE-7654-2740-9514-1EA08B874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06A39B67-EB2F-EC42-A2F9-1A9BEEBFC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022B0B14-52E8-8549-A3A5-CC7F1C5E5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C31B1BAB-773E-6C44-915D-F67589962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BA83E5CB-4280-3D46-A43B-59F34CD15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46E43F98-0E15-EC44-8F8F-57DA55C9B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2815B789-9038-9847-9DE2-0297EB88F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E07B09F0-C5F4-A246-9211-47DCAB060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BF36016C-4CC4-7145-A40F-754106C93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380F62EC-4565-3146-A123-84E625E9C51E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CD9BD88D-7197-5D45-90EA-8F564D55D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022754D9-C1E1-9B4D-AE20-51E82BA23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3EB4D951-874A-7F4F-95C5-CDA6E0C2F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E41C9365-861D-6342-B1BB-A91CBC50E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C7B7DB6C-9984-6941-8F5E-96886C6C1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18" name="Rectangle 317">
                      <a:extLst>
                        <a:ext uri="{FF2B5EF4-FFF2-40B4-BE49-F238E27FC236}">
                          <a16:creationId xmlns:a16="http://schemas.microsoft.com/office/drawing/2014/main" id="{33453BB4-8841-574D-9B82-E118CB1892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83EC4C63-F288-6B4D-BD5C-8BEA41929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F6F3C5FA-D42B-5946-AFB8-85B2CB117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08B62B92-AA43-AD4C-8ED2-6108367CE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1801F010-7BF4-1344-8998-DC498C89D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A76BE0A4-393A-C04B-92DD-8A3F16351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96B9DD8F-090C-9D49-A99D-DF0B0EDA7A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586EAF75-D5C3-2843-9CF3-4CF9753D8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26" name="Rectangle 325">
                      <a:extLst>
                        <a:ext uri="{FF2B5EF4-FFF2-40B4-BE49-F238E27FC236}">
                          <a16:creationId xmlns:a16="http://schemas.microsoft.com/office/drawing/2014/main" id="{DCA73FED-0D35-E542-9D28-19D400BFA5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5ADF0563-8464-A44D-8C89-86C832264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28" name="Rectangle 327">
                      <a:extLst>
                        <a:ext uri="{FF2B5EF4-FFF2-40B4-BE49-F238E27FC236}">
                          <a16:creationId xmlns:a16="http://schemas.microsoft.com/office/drawing/2014/main" id="{657071C0-77B3-3E4B-817C-42F5B74DE6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0F289A04-1FF9-F448-850A-506A94B8C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5058EEEA-4282-9649-9C3E-E4116C027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F476B861-8CB2-1B43-B66B-222E9D409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AA39CCB3-99D4-544E-A54B-C6024D258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27D43CF3-0247-CE46-A985-63552DB6DC87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6899ABF6-E958-4148-BECA-9BE3E6516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B1F712BE-BB8D-7445-BE9B-E37B7884F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A7E8CE23-4F24-3C45-A5E0-B9FD2564D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A6BDB747-773D-7947-8AA1-D1E768CA4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97" name="Rectangle 296">
                      <a:extLst>
                        <a:ext uri="{FF2B5EF4-FFF2-40B4-BE49-F238E27FC236}">
                          <a16:creationId xmlns:a16="http://schemas.microsoft.com/office/drawing/2014/main" id="{35DCF712-956A-2549-9FD4-2FA04EDD5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C09067A3-12C2-C745-BD55-1178D640B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99" name="Rectangle 298">
                      <a:extLst>
                        <a:ext uri="{FF2B5EF4-FFF2-40B4-BE49-F238E27FC236}">
                          <a16:creationId xmlns:a16="http://schemas.microsoft.com/office/drawing/2014/main" id="{EF1BAAFB-E980-6249-BF95-044238DEA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3BBE2A36-A3E6-7E47-84BD-C81785A56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57D4E019-82DE-D040-922F-BFAFA027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9806727D-D392-844A-A9E6-A17784DE1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85133C17-77BA-E34B-B55F-E9286DD5C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90552270-DB9E-5A49-8070-46D01CDC2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5F368749-CD08-7E42-AEB3-A5CDF8C4B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F5163BEA-15E2-1B47-A96A-31D95A5E24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07" name="Rectangle 306">
                      <a:extLst>
                        <a:ext uri="{FF2B5EF4-FFF2-40B4-BE49-F238E27FC236}">
                          <a16:creationId xmlns:a16="http://schemas.microsoft.com/office/drawing/2014/main" id="{3E3247D6-2685-5D4E-A90F-85AD7089C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E067CF09-AE23-DF45-904F-799592C5E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E655E72-40C6-0D4B-AD16-279DD73D1E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4034F57A-A709-2A44-A6AF-174464DB72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BF619D1C-DC9A-A347-AAB4-941A6D566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9982C1BE-268C-594A-A1A4-C1E7A2DED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41B4E68E-4F44-0B4F-A258-E952AF4874DA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73" name="Rectangle 272">
                      <a:extLst>
                        <a:ext uri="{FF2B5EF4-FFF2-40B4-BE49-F238E27FC236}">
                          <a16:creationId xmlns:a16="http://schemas.microsoft.com/office/drawing/2014/main" id="{6B7408A4-092D-934E-9EC3-589E72100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74" name="Rectangle 273">
                      <a:extLst>
                        <a:ext uri="{FF2B5EF4-FFF2-40B4-BE49-F238E27FC236}">
                          <a16:creationId xmlns:a16="http://schemas.microsoft.com/office/drawing/2014/main" id="{C9419911-51C7-2345-9373-4B69A5B2D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75" name="Rectangle 274">
                      <a:extLst>
                        <a:ext uri="{FF2B5EF4-FFF2-40B4-BE49-F238E27FC236}">
                          <a16:creationId xmlns:a16="http://schemas.microsoft.com/office/drawing/2014/main" id="{CF1EB70D-89C9-534F-89C1-1ED9FDE4B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EB0C2A95-0645-0F45-9958-26A1B4E56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B03161F6-EAFA-F844-8911-A3B57E8234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AE519B57-7B8F-4E42-B8A6-3A11843E9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BDAD4607-A64D-FE4E-B3A2-89BF15582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80" name="Rectangle 279">
                      <a:extLst>
                        <a:ext uri="{FF2B5EF4-FFF2-40B4-BE49-F238E27FC236}">
                          <a16:creationId xmlns:a16="http://schemas.microsoft.com/office/drawing/2014/main" id="{16DCFA97-BC6B-6A44-B089-65565A5D59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624E7061-25AD-9942-9D61-582FAC1B1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82" name="Rectangle 281">
                      <a:extLst>
                        <a:ext uri="{FF2B5EF4-FFF2-40B4-BE49-F238E27FC236}">
                          <a16:creationId xmlns:a16="http://schemas.microsoft.com/office/drawing/2014/main" id="{1FAE64BE-CB7E-AC4B-A7FF-928246857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AE82B0EA-08A5-814F-9113-5D9702364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84" name="Rectangle 283">
                      <a:extLst>
                        <a:ext uri="{FF2B5EF4-FFF2-40B4-BE49-F238E27FC236}">
                          <a16:creationId xmlns:a16="http://schemas.microsoft.com/office/drawing/2014/main" id="{02E7AD78-D315-9F42-83CA-CAB63408E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85" name="Rectangle 284">
                      <a:extLst>
                        <a:ext uri="{FF2B5EF4-FFF2-40B4-BE49-F238E27FC236}">
                          <a16:creationId xmlns:a16="http://schemas.microsoft.com/office/drawing/2014/main" id="{CCDB2FF7-8C57-4347-8BE2-4BEB3B35D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86" name="Rectangle 285">
                      <a:extLst>
                        <a:ext uri="{FF2B5EF4-FFF2-40B4-BE49-F238E27FC236}">
                          <a16:creationId xmlns:a16="http://schemas.microsoft.com/office/drawing/2014/main" id="{EA7E32E0-54FC-9B41-BC45-07D81562F8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BE7A5CD9-A675-AE4B-ACDF-9C96D0D6E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25123EC8-7EF1-5F44-AB4E-04C0570A4C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CA046ADD-7E75-8245-9A84-565368564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65F60ADD-DF34-8E48-BE51-010206417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20E66AF5-3932-9541-ACE0-E65888D43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9FFA3AF2-E073-8947-BA47-1F23DBACF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C2AF8E3C-5F8F-3944-8580-5B80C3AA26F7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45CE638F-CB82-E04B-9BE9-7F1E4C3F64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CC0C6AF6-F98A-4D45-BB91-D804E7CDD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74CAB621-72EE-574A-9C44-CABB1029A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66CBCD3-9861-B04E-9E35-4FCD0781B5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E64629AB-7479-604E-9454-7890829F0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47A0C093-F2DA-EF47-8915-17DFE950E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C4FEB26B-20D4-6440-8E98-FB2F8C863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60" name="Rectangle 259">
                      <a:extLst>
                        <a:ext uri="{FF2B5EF4-FFF2-40B4-BE49-F238E27FC236}">
                          <a16:creationId xmlns:a16="http://schemas.microsoft.com/office/drawing/2014/main" id="{BA20C27B-F857-FF4C-8082-1E59BB009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0F4318E9-622D-7E42-AD84-09A44B3E61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36389990-2F62-A146-AF17-F0E398351E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DA6A6515-2188-9C42-BBC3-30A205482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E11CADC1-4E0F-3B45-8216-464E49F19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E6B75A25-8258-174F-9963-76E4781C1A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1E983E13-5DCF-8644-8DE9-583B3FFC3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81EBBC90-6EF2-2E4D-8A78-79BBAC00C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68" name="Rectangle 267">
                      <a:extLst>
                        <a:ext uri="{FF2B5EF4-FFF2-40B4-BE49-F238E27FC236}">
                          <a16:creationId xmlns:a16="http://schemas.microsoft.com/office/drawing/2014/main" id="{88F1B253-B45C-3D40-BEA4-AF4534D68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69" name="Rectangle 268">
                      <a:extLst>
                        <a:ext uri="{FF2B5EF4-FFF2-40B4-BE49-F238E27FC236}">
                          <a16:creationId xmlns:a16="http://schemas.microsoft.com/office/drawing/2014/main" id="{57CC3EF2-AA43-F240-97EA-C1EFF5E93F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70" name="Rectangle 269">
                      <a:extLst>
                        <a:ext uri="{FF2B5EF4-FFF2-40B4-BE49-F238E27FC236}">
                          <a16:creationId xmlns:a16="http://schemas.microsoft.com/office/drawing/2014/main" id="{798CA76F-7173-8C4C-B14E-4BD0D6814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71" name="Rectangle 270">
                      <a:extLst>
                        <a:ext uri="{FF2B5EF4-FFF2-40B4-BE49-F238E27FC236}">
                          <a16:creationId xmlns:a16="http://schemas.microsoft.com/office/drawing/2014/main" id="{DD5DD9BC-59DE-EF43-BD24-9D098BCF6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272" name="Rectangle 271">
                      <a:extLst>
                        <a:ext uri="{FF2B5EF4-FFF2-40B4-BE49-F238E27FC236}">
                          <a16:creationId xmlns:a16="http://schemas.microsoft.com/office/drawing/2014/main" id="{C843FA63-58B1-6F4A-AC71-180B7DCBB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621EA992-6FCF-F943-860B-EA9D35C926A7}"/>
                  </a:ext>
                </a:extLst>
              </p:cNvPr>
              <p:cNvGrpSpPr/>
              <p:nvPr/>
            </p:nvGrpSpPr>
            <p:grpSpPr>
              <a:xfrm>
                <a:off x="8117851" y="4272584"/>
                <a:ext cx="1107831" cy="941377"/>
                <a:chOff x="6550269" y="3886200"/>
                <a:chExt cx="1846385" cy="1424354"/>
              </a:xfrm>
            </p:grpSpPr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891656D5-8946-824D-8BBC-10A51C7E050F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3" name="Group 462">
                  <a:extLst>
                    <a:ext uri="{FF2B5EF4-FFF2-40B4-BE49-F238E27FC236}">
                      <a16:creationId xmlns:a16="http://schemas.microsoft.com/office/drawing/2014/main" id="{CBCEE0B6-265B-D74F-87D4-38579C246BAF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464" name="Group 463">
                    <a:extLst>
                      <a:ext uri="{FF2B5EF4-FFF2-40B4-BE49-F238E27FC236}">
                        <a16:creationId xmlns:a16="http://schemas.microsoft.com/office/drawing/2014/main" id="{9E4E5821-1AF5-3548-A557-5B32CD3EC4CD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549" name="Rectangle 548">
                      <a:extLst>
                        <a:ext uri="{FF2B5EF4-FFF2-40B4-BE49-F238E27FC236}">
                          <a16:creationId xmlns:a16="http://schemas.microsoft.com/office/drawing/2014/main" id="{3F1DA96D-440E-554B-B12A-80A8FA01AE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50" name="Rectangle 549">
                      <a:extLst>
                        <a:ext uri="{FF2B5EF4-FFF2-40B4-BE49-F238E27FC236}">
                          <a16:creationId xmlns:a16="http://schemas.microsoft.com/office/drawing/2014/main" id="{60C8F1FD-BAFF-E245-9ED1-6CC32F022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51" name="Rectangle 550">
                      <a:extLst>
                        <a:ext uri="{FF2B5EF4-FFF2-40B4-BE49-F238E27FC236}">
                          <a16:creationId xmlns:a16="http://schemas.microsoft.com/office/drawing/2014/main" id="{1B816563-E14F-1F43-95BA-C5900638F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52" name="Rectangle 551">
                      <a:extLst>
                        <a:ext uri="{FF2B5EF4-FFF2-40B4-BE49-F238E27FC236}">
                          <a16:creationId xmlns:a16="http://schemas.microsoft.com/office/drawing/2014/main" id="{053D36F3-B1A5-8F41-AC76-C307FC209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53" name="Rectangle 552">
                      <a:extLst>
                        <a:ext uri="{FF2B5EF4-FFF2-40B4-BE49-F238E27FC236}">
                          <a16:creationId xmlns:a16="http://schemas.microsoft.com/office/drawing/2014/main" id="{C3A60AE5-D941-C646-9C75-76C3BDD33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54" name="Rectangle 553">
                      <a:extLst>
                        <a:ext uri="{FF2B5EF4-FFF2-40B4-BE49-F238E27FC236}">
                          <a16:creationId xmlns:a16="http://schemas.microsoft.com/office/drawing/2014/main" id="{E543D3D0-B71D-1041-90DD-12AB37596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55" name="Rectangle 554">
                      <a:extLst>
                        <a:ext uri="{FF2B5EF4-FFF2-40B4-BE49-F238E27FC236}">
                          <a16:creationId xmlns:a16="http://schemas.microsoft.com/office/drawing/2014/main" id="{61D76A5D-BB2D-AF40-8F41-F00C613CF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56" name="Rectangle 555">
                      <a:extLst>
                        <a:ext uri="{FF2B5EF4-FFF2-40B4-BE49-F238E27FC236}">
                          <a16:creationId xmlns:a16="http://schemas.microsoft.com/office/drawing/2014/main" id="{467AF41C-8CA5-2B4C-9040-2E6C3E22E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57" name="Rectangle 556">
                      <a:extLst>
                        <a:ext uri="{FF2B5EF4-FFF2-40B4-BE49-F238E27FC236}">
                          <a16:creationId xmlns:a16="http://schemas.microsoft.com/office/drawing/2014/main" id="{026A4366-7F12-5648-9F44-357EBACB4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58" name="Rectangle 557">
                      <a:extLst>
                        <a:ext uri="{FF2B5EF4-FFF2-40B4-BE49-F238E27FC236}">
                          <a16:creationId xmlns:a16="http://schemas.microsoft.com/office/drawing/2014/main" id="{90F71CC7-67E2-E144-94A8-41C989801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59" name="Rectangle 558">
                      <a:extLst>
                        <a:ext uri="{FF2B5EF4-FFF2-40B4-BE49-F238E27FC236}">
                          <a16:creationId xmlns:a16="http://schemas.microsoft.com/office/drawing/2014/main" id="{99D2F004-E2B3-BC4B-B860-2EFB7C935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60" name="Rectangle 559">
                      <a:extLst>
                        <a:ext uri="{FF2B5EF4-FFF2-40B4-BE49-F238E27FC236}">
                          <a16:creationId xmlns:a16="http://schemas.microsoft.com/office/drawing/2014/main" id="{DFC83A32-41C6-0C46-A19C-416AA0F87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61" name="Rectangle 560">
                      <a:extLst>
                        <a:ext uri="{FF2B5EF4-FFF2-40B4-BE49-F238E27FC236}">
                          <a16:creationId xmlns:a16="http://schemas.microsoft.com/office/drawing/2014/main" id="{4F84F6E5-3345-944E-90BE-F729265F1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62" name="Rectangle 561">
                      <a:extLst>
                        <a:ext uri="{FF2B5EF4-FFF2-40B4-BE49-F238E27FC236}">
                          <a16:creationId xmlns:a16="http://schemas.microsoft.com/office/drawing/2014/main" id="{66EA2DFB-2182-D147-BB86-5A5991D52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63" name="Rectangle 562">
                      <a:extLst>
                        <a:ext uri="{FF2B5EF4-FFF2-40B4-BE49-F238E27FC236}">
                          <a16:creationId xmlns:a16="http://schemas.microsoft.com/office/drawing/2014/main" id="{947C6B89-3F2A-834B-9140-CF49BE311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64" name="Rectangle 563">
                      <a:extLst>
                        <a:ext uri="{FF2B5EF4-FFF2-40B4-BE49-F238E27FC236}">
                          <a16:creationId xmlns:a16="http://schemas.microsoft.com/office/drawing/2014/main" id="{7270C074-634D-C848-96CE-C360279DE4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65" name="Rectangle 564">
                      <a:extLst>
                        <a:ext uri="{FF2B5EF4-FFF2-40B4-BE49-F238E27FC236}">
                          <a16:creationId xmlns:a16="http://schemas.microsoft.com/office/drawing/2014/main" id="{F22C2073-5995-FF46-8AF8-34D01ED443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66" name="Rectangle 565">
                      <a:extLst>
                        <a:ext uri="{FF2B5EF4-FFF2-40B4-BE49-F238E27FC236}">
                          <a16:creationId xmlns:a16="http://schemas.microsoft.com/office/drawing/2014/main" id="{E12F437C-F596-474F-AB66-3CB453B10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67" name="Rectangle 566">
                      <a:extLst>
                        <a:ext uri="{FF2B5EF4-FFF2-40B4-BE49-F238E27FC236}">
                          <a16:creationId xmlns:a16="http://schemas.microsoft.com/office/drawing/2014/main" id="{9571E9B0-242E-B342-B84B-38127CF7A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68" name="Rectangle 567">
                      <a:extLst>
                        <a:ext uri="{FF2B5EF4-FFF2-40B4-BE49-F238E27FC236}">
                          <a16:creationId xmlns:a16="http://schemas.microsoft.com/office/drawing/2014/main" id="{3E1A7DFF-41D9-A648-85BF-701958134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65" name="Group 464">
                    <a:extLst>
                      <a:ext uri="{FF2B5EF4-FFF2-40B4-BE49-F238E27FC236}">
                        <a16:creationId xmlns:a16="http://schemas.microsoft.com/office/drawing/2014/main" id="{B7B3060F-14F1-4A42-87ED-A8F0DE769DED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529" name="Rectangle 528">
                      <a:extLst>
                        <a:ext uri="{FF2B5EF4-FFF2-40B4-BE49-F238E27FC236}">
                          <a16:creationId xmlns:a16="http://schemas.microsoft.com/office/drawing/2014/main" id="{B611612D-0284-0440-991D-98D46EF90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30" name="Rectangle 529">
                      <a:extLst>
                        <a:ext uri="{FF2B5EF4-FFF2-40B4-BE49-F238E27FC236}">
                          <a16:creationId xmlns:a16="http://schemas.microsoft.com/office/drawing/2014/main" id="{4F6672BB-FC6B-3044-B329-E5E7A54DF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31" name="Rectangle 530">
                      <a:extLst>
                        <a:ext uri="{FF2B5EF4-FFF2-40B4-BE49-F238E27FC236}">
                          <a16:creationId xmlns:a16="http://schemas.microsoft.com/office/drawing/2014/main" id="{28EE6303-BEAC-DE4E-80EE-55694AC0C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32" name="Rectangle 531">
                      <a:extLst>
                        <a:ext uri="{FF2B5EF4-FFF2-40B4-BE49-F238E27FC236}">
                          <a16:creationId xmlns:a16="http://schemas.microsoft.com/office/drawing/2014/main" id="{5A2153D6-11DD-5142-BF0C-856A4958B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33" name="Rectangle 532">
                      <a:extLst>
                        <a:ext uri="{FF2B5EF4-FFF2-40B4-BE49-F238E27FC236}">
                          <a16:creationId xmlns:a16="http://schemas.microsoft.com/office/drawing/2014/main" id="{6425FD77-7CAC-B347-9007-DD65CC80C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34" name="Rectangle 533">
                      <a:extLst>
                        <a:ext uri="{FF2B5EF4-FFF2-40B4-BE49-F238E27FC236}">
                          <a16:creationId xmlns:a16="http://schemas.microsoft.com/office/drawing/2014/main" id="{F1A2DF34-B187-C446-ADCB-9797BE3BF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35" name="Rectangle 534">
                      <a:extLst>
                        <a:ext uri="{FF2B5EF4-FFF2-40B4-BE49-F238E27FC236}">
                          <a16:creationId xmlns:a16="http://schemas.microsoft.com/office/drawing/2014/main" id="{5162B46C-B283-C44B-844E-EE546E95A8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622267E2-D1EB-4449-82C3-FA2212D32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37" name="Rectangle 536">
                      <a:extLst>
                        <a:ext uri="{FF2B5EF4-FFF2-40B4-BE49-F238E27FC236}">
                          <a16:creationId xmlns:a16="http://schemas.microsoft.com/office/drawing/2014/main" id="{B3C2A924-EB4F-2E46-BCAD-92F83A0FB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79EA0353-A533-FF44-910B-804C34D02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2C8FC6A4-29FD-AF40-A09B-1F14BA3FE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93BB38D9-0117-BD4A-9D4D-95326CEEFD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3A50557E-D9F5-1A46-922C-A15580857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42" name="Rectangle 541">
                      <a:extLst>
                        <a:ext uri="{FF2B5EF4-FFF2-40B4-BE49-F238E27FC236}">
                          <a16:creationId xmlns:a16="http://schemas.microsoft.com/office/drawing/2014/main" id="{D96AFAC6-40D1-1F46-B9CC-DE715D2BEF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43" name="Rectangle 542">
                      <a:extLst>
                        <a:ext uri="{FF2B5EF4-FFF2-40B4-BE49-F238E27FC236}">
                          <a16:creationId xmlns:a16="http://schemas.microsoft.com/office/drawing/2014/main" id="{2536E4B9-F00C-0940-A40F-1073F6FDD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44" name="Rectangle 543">
                      <a:extLst>
                        <a:ext uri="{FF2B5EF4-FFF2-40B4-BE49-F238E27FC236}">
                          <a16:creationId xmlns:a16="http://schemas.microsoft.com/office/drawing/2014/main" id="{9D00F961-4815-8A40-8B1B-F3DE7D3CB6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45" name="Rectangle 544">
                      <a:extLst>
                        <a:ext uri="{FF2B5EF4-FFF2-40B4-BE49-F238E27FC236}">
                          <a16:creationId xmlns:a16="http://schemas.microsoft.com/office/drawing/2014/main" id="{F45A40E0-BF71-5145-B658-D5262E889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46" name="Rectangle 545">
                      <a:extLst>
                        <a:ext uri="{FF2B5EF4-FFF2-40B4-BE49-F238E27FC236}">
                          <a16:creationId xmlns:a16="http://schemas.microsoft.com/office/drawing/2014/main" id="{A5D6D8FC-50AE-4C41-9CAF-7F99C8E80C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47" name="Rectangle 546">
                      <a:extLst>
                        <a:ext uri="{FF2B5EF4-FFF2-40B4-BE49-F238E27FC236}">
                          <a16:creationId xmlns:a16="http://schemas.microsoft.com/office/drawing/2014/main" id="{A5087D84-A5EC-5540-92AB-1E8A07825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48" name="Rectangle 547">
                      <a:extLst>
                        <a:ext uri="{FF2B5EF4-FFF2-40B4-BE49-F238E27FC236}">
                          <a16:creationId xmlns:a16="http://schemas.microsoft.com/office/drawing/2014/main" id="{524C8BE8-A84E-8349-B4EA-7281806F7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66" name="Group 465">
                    <a:extLst>
                      <a:ext uri="{FF2B5EF4-FFF2-40B4-BE49-F238E27FC236}">
                        <a16:creationId xmlns:a16="http://schemas.microsoft.com/office/drawing/2014/main" id="{0222E838-F613-5C4C-B138-2F2C88EEEB6D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7BA5B912-7878-F846-99A2-C689C8FDC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10" name="Rectangle 509">
                      <a:extLst>
                        <a:ext uri="{FF2B5EF4-FFF2-40B4-BE49-F238E27FC236}">
                          <a16:creationId xmlns:a16="http://schemas.microsoft.com/office/drawing/2014/main" id="{443E6524-5EB9-694A-A6B1-84DB09AB3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11" name="Rectangle 510">
                      <a:extLst>
                        <a:ext uri="{FF2B5EF4-FFF2-40B4-BE49-F238E27FC236}">
                          <a16:creationId xmlns:a16="http://schemas.microsoft.com/office/drawing/2014/main" id="{EDC6713F-DBD5-444A-B803-F21892BD5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12" name="Rectangle 511">
                      <a:extLst>
                        <a:ext uri="{FF2B5EF4-FFF2-40B4-BE49-F238E27FC236}">
                          <a16:creationId xmlns:a16="http://schemas.microsoft.com/office/drawing/2014/main" id="{C740F672-1BC9-4A4F-91A7-A7704EB3B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13" name="Rectangle 512">
                      <a:extLst>
                        <a:ext uri="{FF2B5EF4-FFF2-40B4-BE49-F238E27FC236}">
                          <a16:creationId xmlns:a16="http://schemas.microsoft.com/office/drawing/2014/main" id="{72C04423-CBED-1649-98AE-23CBCE0E9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14" name="Rectangle 513">
                      <a:extLst>
                        <a:ext uri="{FF2B5EF4-FFF2-40B4-BE49-F238E27FC236}">
                          <a16:creationId xmlns:a16="http://schemas.microsoft.com/office/drawing/2014/main" id="{FA466A75-04FE-1A44-80F0-CAD1570D3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15" name="Rectangle 514">
                      <a:extLst>
                        <a:ext uri="{FF2B5EF4-FFF2-40B4-BE49-F238E27FC236}">
                          <a16:creationId xmlns:a16="http://schemas.microsoft.com/office/drawing/2014/main" id="{B71C0336-00A5-5D45-8377-E1DF54156D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16" name="Rectangle 515">
                      <a:extLst>
                        <a:ext uri="{FF2B5EF4-FFF2-40B4-BE49-F238E27FC236}">
                          <a16:creationId xmlns:a16="http://schemas.microsoft.com/office/drawing/2014/main" id="{95EA6529-77DA-CC4B-9969-FA6420810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17" name="Rectangle 516">
                      <a:extLst>
                        <a:ext uri="{FF2B5EF4-FFF2-40B4-BE49-F238E27FC236}">
                          <a16:creationId xmlns:a16="http://schemas.microsoft.com/office/drawing/2014/main" id="{EF8C87BB-11EB-0245-B813-D4E54BAC5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18" name="Rectangle 517">
                      <a:extLst>
                        <a:ext uri="{FF2B5EF4-FFF2-40B4-BE49-F238E27FC236}">
                          <a16:creationId xmlns:a16="http://schemas.microsoft.com/office/drawing/2014/main" id="{AA9E2942-3A50-5A42-8886-CEB59A67D7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19" name="Rectangle 518">
                      <a:extLst>
                        <a:ext uri="{FF2B5EF4-FFF2-40B4-BE49-F238E27FC236}">
                          <a16:creationId xmlns:a16="http://schemas.microsoft.com/office/drawing/2014/main" id="{DD091AB0-07B4-3548-ACCD-E5859C39D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20" name="Rectangle 519">
                      <a:extLst>
                        <a:ext uri="{FF2B5EF4-FFF2-40B4-BE49-F238E27FC236}">
                          <a16:creationId xmlns:a16="http://schemas.microsoft.com/office/drawing/2014/main" id="{E13856EB-6A04-7F49-8E97-122DA4E94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21" name="Rectangle 520">
                      <a:extLst>
                        <a:ext uri="{FF2B5EF4-FFF2-40B4-BE49-F238E27FC236}">
                          <a16:creationId xmlns:a16="http://schemas.microsoft.com/office/drawing/2014/main" id="{A7F22039-48A9-3446-A3EF-A8DC2AF4F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22" name="Rectangle 521">
                      <a:extLst>
                        <a:ext uri="{FF2B5EF4-FFF2-40B4-BE49-F238E27FC236}">
                          <a16:creationId xmlns:a16="http://schemas.microsoft.com/office/drawing/2014/main" id="{C547EC3D-6485-1C4C-AB17-543462F96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23" name="Rectangle 522">
                      <a:extLst>
                        <a:ext uri="{FF2B5EF4-FFF2-40B4-BE49-F238E27FC236}">
                          <a16:creationId xmlns:a16="http://schemas.microsoft.com/office/drawing/2014/main" id="{AA766F32-C124-EA40-B546-BC813F7C6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24" name="Rectangle 523">
                      <a:extLst>
                        <a:ext uri="{FF2B5EF4-FFF2-40B4-BE49-F238E27FC236}">
                          <a16:creationId xmlns:a16="http://schemas.microsoft.com/office/drawing/2014/main" id="{AEB5B9A2-08F3-794B-9FE7-3E85DA78C3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25" name="Rectangle 524">
                      <a:extLst>
                        <a:ext uri="{FF2B5EF4-FFF2-40B4-BE49-F238E27FC236}">
                          <a16:creationId xmlns:a16="http://schemas.microsoft.com/office/drawing/2014/main" id="{270712B0-BCA3-1F45-971C-FD7CF1A3F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26" name="Rectangle 525">
                      <a:extLst>
                        <a:ext uri="{FF2B5EF4-FFF2-40B4-BE49-F238E27FC236}">
                          <a16:creationId xmlns:a16="http://schemas.microsoft.com/office/drawing/2014/main" id="{C08E827F-FC2B-0643-BA77-58B024F1C5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27" name="Rectangle 526">
                      <a:extLst>
                        <a:ext uri="{FF2B5EF4-FFF2-40B4-BE49-F238E27FC236}">
                          <a16:creationId xmlns:a16="http://schemas.microsoft.com/office/drawing/2014/main" id="{AD13273A-D01B-8C4E-834E-8AE6885DD5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28" name="Rectangle 527">
                      <a:extLst>
                        <a:ext uri="{FF2B5EF4-FFF2-40B4-BE49-F238E27FC236}">
                          <a16:creationId xmlns:a16="http://schemas.microsoft.com/office/drawing/2014/main" id="{BAE1C7F0-0B7C-8E44-B310-9446FB92C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67" name="Group 466">
                    <a:extLst>
                      <a:ext uri="{FF2B5EF4-FFF2-40B4-BE49-F238E27FC236}">
                        <a16:creationId xmlns:a16="http://schemas.microsoft.com/office/drawing/2014/main" id="{F2283FD9-1AA2-E549-B14E-0A2CF29A4173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89" name="Rectangle 488">
                      <a:extLst>
                        <a:ext uri="{FF2B5EF4-FFF2-40B4-BE49-F238E27FC236}">
                          <a16:creationId xmlns:a16="http://schemas.microsoft.com/office/drawing/2014/main" id="{0FC8E7F9-0033-B449-BC7E-282A035C69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90" name="Rectangle 489">
                      <a:extLst>
                        <a:ext uri="{FF2B5EF4-FFF2-40B4-BE49-F238E27FC236}">
                          <a16:creationId xmlns:a16="http://schemas.microsoft.com/office/drawing/2014/main" id="{604CCBCB-D4E5-FC4A-B847-B6ED3CB43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91" name="Rectangle 490">
                      <a:extLst>
                        <a:ext uri="{FF2B5EF4-FFF2-40B4-BE49-F238E27FC236}">
                          <a16:creationId xmlns:a16="http://schemas.microsoft.com/office/drawing/2014/main" id="{E42CCDFA-6019-D24B-8B4B-5B386FB66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92" name="Rectangle 491">
                      <a:extLst>
                        <a:ext uri="{FF2B5EF4-FFF2-40B4-BE49-F238E27FC236}">
                          <a16:creationId xmlns:a16="http://schemas.microsoft.com/office/drawing/2014/main" id="{B61BB436-CF3B-1A42-ACB9-AA0B3F5488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93" name="Rectangle 492">
                      <a:extLst>
                        <a:ext uri="{FF2B5EF4-FFF2-40B4-BE49-F238E27FC236}">
                          <a16:creationId xmlns:a16="http://schemas.microsoft.com/office/drawing/2014/main" id="{36B8DA7E-FD54-BF4C-9F64-61BBCE4E8A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94" name="Rectangle 493">
                      <a:extLst>
                        <a:ext uri="{FF2B5EF4-FFF2-40B4-BE49-F238E27FC236}">
                          <a16:creationId xmlns:a16="http://schemas.microsoft.com/office/drawing/2014/main" id="{E04A72D4-A363-E544-B778-5691F41BF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95" name="Rectangle 494">
                      <a:extLst>
                        <a:ext uri="{FF2B5EF4-FFF2-40B4-BE49-F238E27FC236}">
                          <a16:creationId xmlns:a16="http://schemas.microsoft.com/office/drawing/2014/main" id="{4E567C8F-B1C4-A84E-A68C-954D24920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96" name="Rectangle 495">
                      <a:extLst>
                        <a:ext uri="{FF2B5EF4-FFF2-40B4-BE49-F238E27FC236}">
                          <a16:creationId xmlns:a16="http://schemas.microsoft.com/office/drawing/2014/main" id="{A5F6E777-AFEF-0A41-8B48-416193C94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4552C65C-7A69-4843-BAE1-4C292B7ECC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98" name="Rectangle 497">
                      <a:extLst>
                        <a:ext uri="{FF2B5EF4-FFF2-40B4-BE49-F238E27FC236}">
                          <a16:creationId xmlns:a16="http://schemas.microsoft.com/office/drawing/2014/main" id="{FD884126-7AC1-F24A-A1A4-31C8A12D9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99" name="Rectangle 498">
                      <a:extLst>
                        <a:ext uri="{FF2B5EF4-FFF2-40B4-BE49-F238E27FC236}">
                          <a16:creationId xmlns:a16="http://schemas.microsoft.com/office/drawing/2014/main" id="{EE2788D4-1CDC-A649-B470-48C225192E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00" name="Rectangle 499">
                      <a:extLst>
                        <a:ext uri="{FF2B5EF4-FFF2-40B4-BE49-F238E27FC236}">
                          <a16:creationId xmlns:a16="http://schemas.microsoft.com/office/drawing/2014/main" id="{48D5EC7E-73E6-DF4D-BB7E-0A7E5C763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01" name="Rectangle 500">
                      <a:extLst>
                        <a:ext uri="{FF2B5EF4-FFF2-40B4-BE49-F238E27FC236}">
                          <a16:creationId xmlns:a16="http://schemas.microsoft.com/office/drawing/2014/main" id="{258C0A6D-D57B-0547-9621-8964B11E9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02" name="Rectangle 501">
                      <a:extLst>
                        <a:ext uri="{FF2B5EF4-FFF2-40B4-BE49-F238E27FC236}">
                          <a16:creationId xmlns:a16="http://schemas.microsoft.com/office/drawing/2014/main" id="{BF89A8A2-87AF-9F41-9C96-8ED53B965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03" name="Rectangle 502">
                      <a:extLst>
                        <a:ext uri="{FF2B5EF4-FFF2-40B4-BE49-F238E27FC236}">
                          <a16:creationId xmlns:a16="http://schemas.microsoft.com/office/drawing/2014/main" id="{6AB8F138-3754-4249-B1C4-5BF57FF33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04" name="Rectangle 503">
                      <a:extLst>
                        <a:ext uri="{FF2B5EF4-FFF2-40B4-BE49-F238E27FC236}">
                          <a16:creationId xmlns:a16="http://schemas.microsoft.com/office/drawing/2014/main" id="{8CA60BE0-6682-E542-BBF7-D51CEE689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05" name="Rectangle 504">
                      <a:extLst>
                        <a:ext uri="{FF2B5EF4-FFF2-40B4-BE49-F238E27FC236}">
                          <a16:creationId xmlns:a16="http://schemas.microsoft.com/office/drawing/2014/main" id="{9911C2F0-3E6D-4D41-A4DD-8779210DA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06" name="Rectangle 505">
                      <a:extLst>
                        <a:ext uri="{FF2B5EF4-FFF2-40B4-BE49-F238E27FC236}">
                          <a16:creationId xmlns:a16="http://schemas.microsoft.com/office/drawing/2014/main" id="{5D42A62D-B828-2241-B642-DDDC23876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07" name="Rectangle 506">
                      <a:extLst>
                        <a:ext uri="{FF2B5EF4-FFF2-40B4-BE49-F238E27FC236}">
                          <a16:creationId xmlns:a16="http://schemas.microsoft.com/office/drawing/2014/main" id="{0D624990-B04C-4D4C-A0BC-9C5735E48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08" name="Rectangle 507">
                      <a:extLst>
                        <a:ext uri="{FF2B5EF4-FFF2-40B4-BE49-F238E27FC236}">
                          <a16:creationId xmlns:a16="http://schemas.microsoft.com/office/drawing/2014/main" id="{DCDD176E-7020-9A47-8EE6-B049CFDEF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68" name="Group 467">
                    <a:extLst>
                      <a:ext uri="{FF2B5EF4-FFF2-40B4-BE49-F238E27FC236}">
                        <a16:creationId xmlns:a16="http://schemas.microsoft.com/office/drawing/2014/main" id="{7DFD6ED4-E453-5745-998F-9BE5F8AFD037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69" name="Rectangle 468">
                      <a:extLst>
                        <a:ext uri="{FF2B5EF4-FFF2-40B4-BE49-F238E27FC236}">
                          <a16:creationId xmlns:a16="http://schemas.microsoft.com/office/drawing/2014/main" id="{DA3353FA-A3B7-0F49-BFE8-B2E23F41D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70" name="Rectangle 469">
                      <a:extLst>
                        <a:ext uri="{FF2B5EF4-FFF2-40B4-BE49-F238E27FC236}">
                          <a16:creationId xmlns:a16="http://schemas.microsoft.com/office/drawing/2014/main" id="{9914CFCD-E01F-CF40-B459-9CE1D17B7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71" name="Rectangle 470">
                      <a:extLst>
                        <a:ext uri="{FF2B5EF4-FFF2-40B4-BE49-F238E27FC236}">
                          <a16:creationId xmlns:a16="http://schemas.microsoft.com/office/drawing/2014/main" id="{E728F582-8526-B244-B824-3B01CD121C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72" name="Rectangle 471">
                      <a:extLst>
                        <a:ext uri="{FF2B5EF4-FFF2-40B4-BE49-F238E27FC236}">
                          <a16:creationId xmlns:a16="http://schemas.microsoft.com/office/drawing/2014/main" id="{5D4EE180-09FC-0546-A8D2-CBB3418FB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73" name="Rectangle 472">
                      <a:extLst>
                        <a:ext uri="{FF2B5EF4-FFF2-40B4-BE49-F238E27FC236}">
                          <a16:creationId xmlns:a16="http://schemas.microsoft.com/office/drawing/2014/main" id="{3AD294A9-63C8-E74D-9CE4-E16685BC3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74" name="Rectangle 473">
                      <a:extLst>
                        <a:ext uri="{FF2B5EF4-FFF2-40B4-BE49-F238E27FC236}">
                          <a16:creationId xmlns:a16="http://schemas.microsoft.com/office/drawing/2014/main" id="{7525420F-0D89-4E46-9F83-B76AE3207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75" name="Rectangle 474">
                      <a:extLst>
                        <a:ext uri="{FF2B5EF4-FFF2-40B4-BE49-F238E27FC236}">
                          <a16:creationId xmlns:a16="http://schemas.microsoft.com/office/drawing/2014/main" id="{5E65FCC2-8B27-EA45-8455-2ADBD6FC0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76" name="Rectangle 475">
                      <a:extLst>
                        <a:ext uri="{FF2B5EF4-FFF2-40B4-BE49-F238E27FC236}">
                          <a16:creationId xmlns:a16="http://schemas.microsoft.com/office/drawing/2014/main" id="{5A1B6A00-9940-2748-81F7-854A7D445C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77" name="Rectangle 476">
                      <a:extLst>
                        <a:ext uri="{FF2B5EF4-FFF2-40B4-BE49-F238E27FC236}">
                          <a16:creationId xmlns:a16="http://schemas.microsoft.com/office/drawing/2014/main" id="{4FF79A37-930C-8E47-9367-944D2B6DEC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78" name="Rectangle 477">
                      <a:extLst>
                        <a:ext uri="{FF2B5EF4-FFF2-40B4-BE49-F238E27FC236}">
                          <a16:creationId xmlns:a16="http://schemas.microsoft.com/office/drawing/2014/main" id="{B597D1CA-0B8D-CD49-A7F3-54FD08159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79" name="Rectangle 478">
                      <a:extLst>
                        <a:ext uri="{FF2B5EF4-FFF2-40B4-BE49-F238E27FC236}">
                          <a16:creationId xmlns:a16="http://schemas.microsoft.com/office/drawing/2014/main" id="{4DB9F0F0-EA79-664F-AB7C-39FA2AFE4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80" name="Rectangle 479">
                      <a:extLst>
                        <a:ext uri="{FF2B5EF4-FFF2-40B4-BE49-F238E27FC236}">
                          <a16:creationId xmlns:a16="http://schemas.microsoft.com/office/drawing/2014/main" id="{EC0D44F5-98F5-614E-94CF-7ACC00E2B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81" name="Rectangle 480">
                      <a:extLst>
                        <a:ext uri="{FF2B5EF4-FFF2-40B4-BE49-F238E27FC236}">
                          <a16:creationId xmlns:a16="http://schemas.microsoft.com/office/drawing/2014/main" id="{3BA73D94-969F-0546-A8B9-D029C0096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82" name="Rectangle 481">
                      <a:extLst>
                        <a:ext uri="{FF2B5EF4-FFF2-40B4-BE49-F238E27FC236}">
                          <a16:creationId xmlns:a16="http://schemas.microsoft.com/office/drawing/2014/main" id="{FB754AE6-84CD-FB4D-8512-45A50F550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83" name="Rectangle 482">
                      <a:extLst>
                        <a:ext uri="{FF2B5EF4-FFF2-40B4-BE49-F238E27FC236}">
                          <a16:creationId xmlns:a16="http://schemas.microsoft.com/office/drawing/2014/main" id="{9A8CDADE-4DD9-C54C-A407-4027477E5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84" name="Rectangle 483">
                      <a:extLst>
                        <a:ext uri="{FF2B5EF4-FFF2-40B4-BE49-F238E27FC236}">
                          <a16:creationId xmlns:a16="http://schemas.microsoft.com/office/drawing/2014/main" id="{89E1D26D-F585-A145-B86E-CFCAA2A9A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85" name="Rectangle 484">
                      <a:extLst>
                        <a:ext uri="{FF2B5EF4-FFF2-40B4-BE49-F238E27FC236}">
                          <a16:creationId xmlns:a16="http://schemas.microsoft.com/office/drawing/2014/main" id="{00AD5668-E61A-0449-B8D4-25669080B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86" name="Rectangle 485">
                      <a:extLst>
                        <a:ext uri="{FF2B5EF4-FFF2-40B4-BE49-F238E27FC236}">
                          <a16:creationId xmlns:a16="http://schemas.microsoft.com/office/drawing/2014/main" id="{414CC846-7C47-2C48-B07D-E13FBF5589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87" name="Rectangle 486">
                      <a:extLst>
                        <a:ext uri="{FF2B5EF4-FFF2-40B4-BE49-F238E27FC236}">
                          <a16:creationId xmlns:a16="http://schemas.microsoft.com/office/drawing/2014/main" id="{42DEA115-6F2E-BF47-8551-FCB7EE7D5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88" name="Rectangle 487">
                      <a:extLst>
                        <a:ext uri="{FF2B5EF4-FFF2-40B4-BE49-F238E27FC236}">
                          <a16:creationId xmlns:a16="http://schemas.microsoft.com/office/drawing/2014/main" id="{55C39C59-8160-944B-8D64-B93B381DA4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  <p:grpSp>
            <p:nvGrpSpPr>
              <p:cNvPr id="569" name="Group 568">
                <a:extLst>
                  <a:ext uri="{FF2B5EF4-FFF2-40B4-BE49-F238E27FC236}">
                    <a16:creationId xmlns:a16="http://schemas.microsoft.com/office/drawing/2014/main" id="{AC6D9D7B-589F-0C48-8983-249A27E0BA36}"/>
                  </a:ext>
                </a:extLst>
              </p:cNvPr>
              <p:cNvGrpSpPr/>
              <p:nvPr/>
            </p:nvGrpSpPr>
            <p:grpSpPr>
              <a:xfrm>
                <a:off x="8313812" y="4104909"/>
                <a:ext cx="1107831" cy="941377"/>
                <a:chOff x="6550269" y="3886200"/>
                <a:chExt cx="1846385" cy="1424354"/>
              </a:xfrm>
            </p:grpSpPr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06233B62-CA04-E64D-94A1-B6C11D0627FF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71" name="Group 570">
                  <a:extLst>
                    <a:ext uri="{FF2B5EF4-FFF2-40B4-BE49-F238E27FC236}">
                      <a16:creationId xmlns:a16="http://schemas.microsoft.com/office/drawing/2014/main" id="{8C103E0D-F37A-6B46-A4A2-0A7BF3512C8C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572" name="Group 571">
                    <a:extLst>
                      <a:ext uri="{FF2B5EF4-FFF2-40B4-BE49-F238E27FC236}">
                        <a16:creationId xmlns:a16="http://schemas.microsoft.com/office/drawing/2014/main" id="{BB50A1DD-1D7C-C648-A7F7-B63AE658A6FB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657" name="Rectangle 656">
                      <a:extLst>
                        <a:ext uri="{FF2B5EF4-FFF2-40B4-BE49-F238E27FC236}">
                          <a16:creationId xmlns:a16="http://schemas.microsoft.com/office/drawing/2014/main" id="{05C7C980-B047-9D4D-9DE3-23338DED31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58" name="Rectangle 657">
                      <a:extLst>
                        <a:ext uri="{FF2B5EF4-FFF2-40B4-BE49-F238E27FC236}">
                          <a16:creationId xmlns:a16="http://schemas.microsoft.com/office/drawing/2014/main" id="{17A17836-2445-084A-8A06-A81685B42B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59" name="Rectangle 658">
                      <a:extLst>
                        <a:ext uri="{FF2B5EF4-FFF2-40B4-BE49-F238E27FC236}">
                          <a16:creationId xmlns:a16="http://schemas.microsoft.com/office/drawing/2014/main" id="{27FE7B55-F222-3E4A-9EF3-B2A66263E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60" name="Rectangle 659">
                      <a:extLst>
                        <a:ext uri="{FF2B5EF4-FFF2-40B4-BE49-F238E27FC236}">
                          <a16:creationId xmlns:a16="http://schemas.microsoft.com/office/drawing/2014/main" id="{2B9345A7-62F3-7C4B-A512-F0E0FE1E9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61" name="Rectangle 660">
                      <a:extLst>
                        <a:ext uri="{FF2B5EF4-FFF2-40B4-BE49-F238E27FC236}">
                          <a16:creationId xmlns:a16="http://schemas.microsoft.com/office/drawing/2014/main" id="{9BE0F3BE-5AFC-7B44-9D0C-6E569105D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62" name="Rectangle 661">
                      <a:extLst>
                        <a:ext uri="{FF2B5EF4-FFF2-40B4-BE49-F238E27FC236}">
                          <a16:creationId xmlns:a16="http://schemas.microsoft.com/office/drawing/2014/main" id="{A70177CA-BF7C-B04E-9B83-2429F605B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63" name="Rectangle 662">
                      <a:extLst>
                        <a:ext uri="{FF2B5EF4-FFF2-40B4-BE49-F238E27FC236}">
                          <a16:creationId xmlns:a16="http://schemas.microsoft.com/office/drawing/2014/main" id="{6728869F-8353-3646-AD14-D3E028735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64" name="Rectangle 663">
                      <a:extLst>
                        <a:ext uri="{FF2B5EF4-FFF2-40B4-BE49-F238E27FC236}">
                          <a16:creationId xmlns:a16="http://schemas.microsoft.com/office/drawing/2014/main" id="{60EBE96A-6E76-8A44-9D3E-C062C5D1DB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65" name="Rectangle 664">
                      <a:extLst>
                        <a:ext uri="{FF2B5EF4-FFF2-40B4-BE49-F238E27FC236}">
                          <a16:creationId xmlns:a16="http://schemas.microsoft.com/office/drawing/2014/main" id="{65B77C40-E2CA-CD47-8EF3-5EE647372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FAD6FDA9-7E0B-E74E-8297-251917BEF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67" name="Rectangle 666">
                      <a:extLst>
                        <a:ext uri="{FF2B5EF4-FFF2-40B4-BE49-F238E27FC236}">
                          <a16:creationId xmlns:a16="http://schemas.microsoft.com/office/drawing/2014/main" id="{5BD9DE33-35E8-514F-A172-4ED125D0F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68" name="Rectangle 667">
                      <a:extLst>
                        <a:ext uri="{FF2B5EF4-FFF2-40B4-BE49-F238E27FC236}">
                          <a16:creationId xmlns:a16="http://schemas.microsoft.com/office/drawing/2014/main" id="{11A7ADAD-998B-ED42-876A-E43409441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69" name="Rectangle 668">
                      <a:extLst>
                        <a:ext uri="{FF2B5EF4-FFF2-40B4-BE49-F238E27FC236}">
                          <a16:creationId xmlns:a16="http://schemas.microsoft.com/office/drawing/2014/main" id="{2F983DF6-530E-9A48-9A89-90846BB3F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70" name="Rectangle 669">
                      <a:extLst>
                        <a:ext uri="{FF2B5EF4-FFF2-40B4-BE49-F238E27FC236}">
                          <a16:creationId xmlns:a16="http://schemas.microsoft.com/office/drawing/2014/main" id="{92B571E6-7444-0D49-9DEC-DC0E46EEF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71" name="Rectangle 670">
                      <a:extLst>
                        <a:ext uri="{FF2B5EF4-FFF2-40B4-BE49-F238E27FC236}">
                          <a16:creationId xmlns:a16="http://schemas.microsoft.com/office/drawing/2014/main" id="{910E91E4-410C-C344-86C4-83995721C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72" name="Rectangle 671">
                      <a:extLst>
                        <a:ext uri="{FF2B5EF4-FFF2-40B4-BE49-F238E27FC236}">
                          <a16:creationId xmlns:a16="http://schemas.microsoft.com/office/drawing/2014/main" id="{925FF201-EFE9-5141-BAC6-35436C8C3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73" name="Rectangle 672">
                      <a:extLst>
                        <a:ext uri="{FF2B5EF4-FFF2-40B4-BE49-F238E27FC236}">
                          <a16:creationId xmlns:a16="http://schemas.microsoft.com/office/drawing/2014/main" id="{937DA876-ED59-5545-B301-2EFCD2848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74" name="Rectangle 673">
                      <a:extLst>
                        <a:ext uri="{FF2B5EF4-FFF2-40B4-BE49-F238E27FC236}">
                          <a16:creationId xmlns:a16="http://schemas.microsoft.com/office/drawing/2014/main" id="{BCBB0E74-5FE7-2C4F-A6C3-941CE08DC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75" name="Rectangle 674">
                      <a:extLst>
                        <a:ext uri="{FF2B5EF4-FFF2-40B4-BE49-F238E27FC236}">
                          <a16:creationId xmlns:a16="http://schemas.microsoft.com/office/drawing/2014/main" id="{16AB425B-2EA4-EC40-8F63-F10CDCCDA4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76" name="Rectangle 675">
                      <a:extLst>
                        <a:ext uri="{FF2B5EF4-FFF2-40B4-BE49-F238E27FC236}">
                          <a16:creationId xmlns:a16="http://schemas.microsoft.com/office/drawing/2014/main" id="{3A14DC8A-E0E9-9F4B-BA1E-67EC8B9215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573" name="Group 572">
                    <a:extLst>
                      <a:ext uri="{FF2B5EF4-FFF2-40B4-BE49-F238E27FC236}">
                        <a16:creationId xmlns:a16="http://schemas.microsoft.com/office/drawing/2014/main" id="{25E0E7DD-F785-7942-A28A-E3BE09A2FFF5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637" name="Rectangle 636">
                      <a:extLst>
                        <a:ext uri="{FF2B5EF4-FFF2-40B4-BE49-F238E27FC236}">
                          <a16:creationId xmlns:a16="http://schemas.microsoft.com/office/drawing/2014/main" id="{D3E4B3C3-3416-0D40-BC20-90029E229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38" name="Rectangle 637">
                      <a:extLst>
                        <a:ext uri="{FF2B5EF4-FFF2-40B4-BE49-F238E27FC236}">
                          <a16:creationId xmlns:a16="http://schemas.microsoft.com/office/drawing/2014/main" id="{3A93BDF0-7EE0-1C48-AD1F-F721850DF4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39" name="Rectangle 638">
                      <a:extLst>
                        <a:ext uri="{FF2B5EF4-FFF2-40B4-BE49-F238E27FC236}">
                          <a16:creationId xmlns:a16="http://schemas.microsoft.com/office/drawing/2014/main" id="{3E19883E-0B4E-1247-878E-160A22E82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40" name="Rectangle 639">
                      <a:extLst>
                        <a:ext uri="{FF2B5EF4-FFF2-40B4-BE49-F238E27FC236}">
                          <a16:creationId xmlns:a16="http://schemas.microsoft.com/office/drawing/2014/main" id="{6A1C0E38-66B7-7341-B807-6C0740FC6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41" name="Rectangle 640">
                      <a:extLst>
                        <a:ext uri="{FF2B5EF4-FFF2-40B4-BE49-F238E27FC236}">
                          <a16:creationId xmlns:a16="http://schemas.microsoft.com/office/drawing/2014/main" id="{6DCEEC2B-E8C9-7F4E-8F77-66FA91494F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42" name="Rectangle 641">
                      <a:extLst>
                        <a:ext uri="{FF2B5EF4-FFF2-40B4-BE49-F238E27FC236}">
                          <a16:creationId xmlns:a16="http://schemas.microsoft.com/office/drawing/2014/main" id="{2C7FF854-5C58-A742-89A6-6EDCB5115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43" name="Rectangle 642">
                      <a:extLst>
                        <a:ext uri="{FF2B5EF4-FFF2-40B4-BE49-F238E27FC236}">
                          <a16:creationId xmlns:a16="http://schemas.microsoft.com/office/drawing/2014/main" id="{E4CBC83C-5630-B741-83B6-63C1ABDFD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44" name="Rectangle 643">
                      <a:extLst>
                        <a:ext uri="{FF2B5EF4-FFF2-40B4-BE49-F238E27FC236}">
                          <a16:creationId xmlns:a16="http://schemas.microsoft.com/office/drawing/2014/main" id="{EDBD959F-C580-2A4B-BF4B-54B51FA4DB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45" name="Rectangle 644">
                      <a:extLst>
                        <a:ext uri="{FF2B5EF4-FFF2-40B4-BE49-F238E27FC236}">
                          <a16:creationId xmlns:a16="http://schemas.microsoft.com/office/drawing/2014/main" id="{EC73074F-25D0-8746-807B-996552A68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46" name="Rectangle 645">
                      <a:extLst>
                        <a:ext uri="{FF2B5EF4-FFF2-40B4-BE49-F238E27FC236}">
                          <a16:creationId xmlns:a16="http://schemas.microsoft.com/office/drawing/2014/main" id="{A2945D7A-7CBF-B741-9AF8-E07E3C026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47" name="Rectangle 646">
                      <a:extLst>
                        <a:ext uri="{FF2B5EF4-FFF2-40B4-BE49-F238E27FC236}">
                          <a16:creationId xmlns:a16="http://schemas.microsoft.com/office/drawing/2014/main" id="{CC2639E6-E075-EF4F-AA53-62CCC3D5B5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48" name="Rectangle 647">
                      <a:extLst>
                        <a:ext uri="{FF2B5EF4-FFF2-40B4-BE49-F238E27FC236}">
                          <a16:creationId xmlns:a16="http://schemas.microsoft.com/office/drawing/2014/main" id="{D41AFEA2-AC0F-D241-B739-671AD773D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49" name="Rectangle 648">
                      <a:extLst>
                        <a:ext uri="{FF2B5EF4-FFF2-40B4-BE49-F238E27FC236}">
                          <a16:creationId xmlns:a16="http://schemas.microsoft.com/office/drawing/2014/main" id="{CCFE4048-F47C-3F47-ABD4-0A4DEB4E6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50" name="Rectangle 649">
                      <a:extLst>
                        <a:ext uri="{FF2B5EF4-FFF2-40B4-BE49-F238E27FC236}">
                          <a16:creationId xmlns:a16="http://schemas.microsoft.com/office/drawing/2014/main" id="{87CE3E6D-076A-5444-B6E5-1FE3E2C04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51" name="Rectangle 650">
                      <a:extLst>
                        <a:ext uri="{FF2B5EF4-FFF2-40B4-BE49-F238E27FC236}">
                          <a16:creationId xmlns:a16="http://schemas.microsoft.com/office/drawing/2014/main" id="{34EF4F31-1348-0441-8DDA-D7318DE3E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52" name="Rectangle 651">
                      <a:extLst>
                        <a:ext uri="{FF2B5EF4-FFF2-40B4-BE49-F238E27FC236}">
                          <a16:creationId xmlns:a16="http://schemas.microsoft.com/office/drawing/2014/main" id="{BB82803A-DC27-C54C-AB97-4C63C4C8E5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53" name="Rectangle 652">
                      <a:extLst>
                        <a:ext uri="{FF2B5EF4-FFF2-40B4-BE49-F238E27FC236}">
                          <a16:creationId xmlns:a16="http://schemas.microsoft.com/office/drawing/2014/main" id="{34EBCDD5-C1F5-854B-9931-FA0D7C6B1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54" name="Rectangle 653">
                      <a:extLst>
                        <a:ext uri="{FF2B5EF4-FFF2-40B4-BE49-F238E27FC236}">
                          <a16:creationId xmlns:a16="http://schemas.microsoft.com/office/drawing/2014/main" id="{EDE7A39E-9092-F944-8303-562BBE8FC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55" name="Rectangle 654">
                      <a:extLst>
                        <a:ext uri="{FF2B5EF4-FFF2-40B4-BE49-F238E27FC236}">
                          <a16:creationId xmlns:a16="http://schemas.microsoft.com/office/drawing/2014/main" id="{E72E9BF7-8257-3145-BF3F-33C9751335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56" name="Rectangle 655">
                      <a:extLst>
                        <a:ext uri="{FF2B5EF4-FFF2-40B4-BE49-F238E27FC236}">
                          <a16:creationId xmlns:a16="http://schemas.microsoft.com/office/drawing/2014/main" id="{5392C715-0814-6044-A9BB-AFC83D7265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574" name="Group 573">
                    <a:extLst>
                      <a:ext uri="{FF2B5EF4-FFF2-40B4-BE49-F238E27FC236}">
                        <a16:creationId xmlns:a16="http://schemas.microsoft.com/office/drawing/2014/main" id="{97715DBE-219E-734B-B4AD-EF03FCE0BF12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617" name="Rectangle 616">
                      <a:extLst>
                        <a:ext uri="{FF2B5EF4-FFF2-40B4-BE49-F238E27FC236}">
                          <a16:creationId xmlns:a16="http://schemas.microsoft.com/office/drawing/2014/main" id="{3E2B8B96-F190-7044-9AB6-73F289E59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18" name="Rectangle 617">
                      <a:extLst>
                        <a:ext uri="{FF2B5EF4-FFF2-40B4-BE49-F238E27FC236}">
                          <a16:creationId xmlns:a16="http://schemas.microsoft.com/office/drawing/2014/main" id="{30DAA27B-E623-424E-94A2-F04A2E20D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19" name="Rectangle 618">
                      <a:extLst>
                        <a:ext uri="{FF2B5EF4-FFF2-40B4-BE49-F238E27FC236}">
                          <a16:creationId xmlns:a16="http://schemas.microsoft.com/office/drawing/2014/main" id="{55872F60-4F37-7F47-A8AA-33120040B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20" name="Rectangle 619">
                      <a:extLst>
                        <a:ext uri="{FF2B5EF4-FFF2-40B4-BE49-F238E27FC236}">
                          <a16:creationId xmlns:a16="http://schemas.microsoft.com/office/drawing/2014/main" id="{D213C48E-05B7-5240-8575-528D8051CF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21" name="Rectangle 620">
                      <a:extLst>
                        <a:ext uri="{FF2B5EF4-FFF2-40B4-BE49-F238E27FC236}">
                          <a16:creationId xmlns:a16="http://schemas.microsoft.com/office/drawing/2014/main" id="{1400F6D5-D3D4-794B-BFEC-6868D2DDC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22" name="Rectangle 621">
                      <a:extLst>
                        <a:ext uri="{FF2B5EF4-FFF2-40B4-BE49-F238E27FC236}">
                          <a16:creationId xmlns:a16="http://schemas.microsoft.com/office/drawing/2014/main" id="{E0AAE4F8-2EF3-624F-9707-D565E457C5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23" name="Rectangle 622">
                      <a:extLst>
                        <a:ext uri="{FF2B5EF4-FFF2-40B4-BE49-F238E27FC236}">
                          <a16:creationId xmlns:a16="http://schemas.microsoft.com/office/drawing/2014/main" id="{58A70957-14B7-1241-A355-3B3A8FD574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24" name="Rectangle 623">
                      <a:extLst>
                        <a:ext uri="{FF2B5EF4-FFF2-40B4-BE49-F238E27FC236}">
                          <a16:creationId xmlns:a16="http://schemas.microsoft.com/office/drawing/2014/main" id="{BAB31CC3-FF56-6C4D-8AE2-5A1230578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25" name="Rectangle 624">
                      <a:extLst>
                        <a:ext uri="{FF2B5EF4-FFF2-40B4-BE49-F238E27FC236}">
                          <a16:creationId xmlns:a16="http://schemas.microsoft.com/office/drawing/2014/main" id="{9FC2B76F-5DE9-7641-A5C1-EC868ED85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26" name="Rectangle 625">
                      <a:extLst>
                        <a:ext uri="{FF2B5EF4-FFF2-40B4-BE49-F238E27FC236}">
                          <a16:creationId xmlns:a16="http://schemas.microsoft.com/office/drawing/2014/main" id="{110BA6B8-FEC7-514E-A21F-D78CCC4471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27" name="Rectangle 626">
                      <a:extLst>
                        <a:ext uri="{FF2B5EF4-FFF2-40B4-BE49-F238E27FC236}">
                          <a16:creationId xmlns:a16="http://schemas.microsoft.com/office/drawing/2014/main" id="{576E474A-D629-BA48-B7AD-3B2A26B4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28" name="Rectangle 627">
                      <a:extLst>
                        <a:ext uri="{FF2B5EF4-FFF2-40B4-BE49-F238E27FC236}">
                          <a16:creationId xmlns:a16="http://schemas.microsoft.com/office/drawing/2014/main" id="{BEA43B31-5B98-284C-8134-BCB5411B5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29" name="Rectangle 628">
                      <a:extLst>
                        <a:ext uri="{FF2B5EF4-FFF2-40B4-BE49-F238E27FC236}">
                          <a16:creationId xmlns:a16="http://schemas.microsoft.com/office/drawing/2014/main" id="{E2BDA7AB-9FAD-0343-8E2B-6BD6B96B25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30" name="Rectangle 629">
                      <a:extLst>
                        <a:ext uri="{FF2B5EF4-FFF2-40B4-BE49-F238E27FC236}">
                          <a16:creationId xmlns:a16="http://schemas.microsoft.com/office/drawing/2014/main" id="{C74E5334-5D0E-8546-B9B2-E1D77FAC12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31" name="Rectangle 630">
                      <a:extLst>
                        <a:ext uri="{FF2B5EF4-FFF2-40B4-BE49-F238E27FC236}">
                          <a16:creationId xmlns:a16="http://schemas.microsoft.com/office/drawing/2014/main" id="{E95D9413-286B-E94C-BE29-5EAEC8040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32" name="Rectangle 631">
                      <a:extLst>
                        <a:ext uri="{FF2B5EF4-FFF2-40B4-BE49-F238E27FC236}">
                          <a16:creationId xmlns:a16="http://schemas.microsoft.com/office/drawing/2014/main" id="{DD5CA397-8DF0-B04B-9158-14C54C8500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33" name="Rectangle 632">
                      <a:extLst>
                        <a:ext uri="{FF2B5EF4-FFF2-40B4-BE49-F238E27FC236}">
                          <a16:creationId xmlns:a16="http://schemas.microsoft.com/office/drawing/2014/main" id="{3ADB86C6-3DDF-3B4F-9339-61A43BE47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34" name="Rectangle 633">
                      <a:extLst>
                        <a:ext uri="{FF2B5EF4-FFF2-40B4-BE49-F238E27FC236}">
                          <a16:creationId xmlns:a16="http://schemas.microsoft.com/office/drawing/2014/main" id="{EF9FE734-168E-E54E-8462-3ED7F6319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35" name="Rectangle 634">
                      <a:extLst>
                        <a:ext uri="{FF2B5EF4-FFF2-40B4-BE49-F238E27FC236}">
                          <a16:creationId xmlns:a16="http://schemas.microsoft.com/office/drawing/2014/main" id="{2AC7BB47-2B85-874D-9F3B-4E4B68E11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36" name="Rectangle 635">
                      <a:extLst>
                        <a:ext uri="{FF2B5EF4-FFF2-40B4-BE49-F238E27FC236}">
                          <a16:creationId xmlns:a16="http://schemas.microsoft.com/office/drawing/2014/main" id="{9DEF8DEB-534B-874E-B9E4-134D0258A7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575" name="Group 574">
                    <a:extLst>
                      <a:ext uri="{FF2B5EF4-FFF2-40B4-BE49-F238E27FC236}">
                        <a16:creationId xmlns:a16="http://schemas.microsoft.com/office/drawing/2014/main" id="{51F2573B-14AA-BB4F-ADC3-2B5A3EBBB8A1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597" name="Rectangle 596">
                      <a:extLst>
                        <a:ext uri="{FF2B5EF4-FFF2-40B4-BE49-F238E27FC236}">
                          <a16:creationId xmlns:a16="http://schemas.microsoft.com/office/drawing/2014/main" id="{C60E97FD-7D40-6643-B501-3BC3C31DE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98" name="Rectangle 597">
                      <a:extLst>
                        <a:ext uri="{FF2B5EF4-FFF2-40B4-BE49-F238E27FC236}">
                          <a16:creationId xmlns:a16="http://schemas.microsoft.com/office/drawing/2014/main" id="{0412500B-FD07-FE4F-9A76-227E07854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99" name="Rectangle 598">
                      <a:extLst>
                        <a:ext uri="{FF2B5EF4-FFF2-40B4-BE49-F238E27FC236}">
                          <a16:creationId xmlns:a16="http://schemas.microsoft.com/office/drawing/2014/main" id="{E546A601-8418-B04C-9221-5578B0829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00" name="Rectangle 599">
                      <a:extLst>
                        <a:ext uri="{FF2B5EF4-FFF2-40B4-BE49-F238E27FC236}">
                          <a16:creationId xmlns:a16="http://schemas.microsoft.com/office/drawing/2014/main" id="{0DDEF0FF-993B-6748-A398-CF4289CD53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01" name="Rectangle 600">
                      <a:extLst>
                        <a:ext uri="{FF2B5EF4-FFF2-40B4-BE49-F238E27FC236}">
                          <a16:creationId xmlns:a16="http://schemas.microsoft.com/office/drawing/2014/main" id="{1E57857C-4A22-6342-847D-4A95ACD81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02" name="Rectangle 601">
                      <a:extLst>
                        <a:ext uri="{FF2B5EF4-FFF2-40B4-BE49-F238E27FC236}">
                          <a16:creationId xmlns:a16="http://schemas.microsoft.com/office/drawing/2014/main" id="{39BD34DA-C53A-B549-B02B-25F39D9CFC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03" name="Rectangle 602">
                      <a:extLst>
                        <a:ext uri="{FF2B5EF4-FFF2-40B4-BE49-F238E27FC236}">
                          <a16:creationId xmlns:a16="http://schemas.microsoft.com/office/drawing/2014/main" id="{7E379B60-3E1C-E742-9370-5C81199A4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04" name="Rectangle 603">
                      <a:extLst>
                        <a:ext uri="{FF2B5EF4-FFF2-40B4-BE49-F238E27FC236}">
                          <a16:creationId xmlns:a16="http://schemas.microsoft.com/office/drawing/2014/main" id="{21D7117A-6112-B94A-A717-7C630AC4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05" name="Rectangle 604">
                      <a:extLst>
                        <a:ext uri="{FF2B5EF4-FFF2-40B4-BE49-F238E27FC236}">
                          <a16:creationId xmlns:a16="http://schemas.microsoft.com/office/drawing/2014/main" id="{EB884691-A32D-6C45-A57B-D008CD668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06" name="Rectangle 605">
                      <a:extLst>
                        <a:ext uri="{FF2B5EF4-FFF2-40B4-BE49-F238E27FC236}">
                          <a16:creationId xmlns:a16="http://schemas.microsoft.com/office/drawing/2014/main" id="{BF2E4F1D-9821-9C44-9E6F-86E0EEF6B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07" name="Rectangle 606">
                      <a:extLst>
                        <a:ext uri="{FF2B5EF4-FFF2-40B4-BE49-F238E27FC236}">
                          <a16:creationId xmlns:a16="http://schemas.microsoft.com/office/drawing/2014/main" id="{9E275C1B-0FD7-6B46-BC73-01BBA9ABB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08" name="Rectangle 607">
                      <a:extLst>
                        <a:ext uri="{FF2B5EF4-FFF2-40B4-BE49-F238E27FC236}">
                          <a16:creationId xmlns:a16="http://schemas.microsoft.com/office/drawing/2014/main" id="{F2EAEB13-90DE-2343-AD10-0D4EB92B0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09" name="Rectangle 608">
                      <a:extLst>
                        <a:ext uri="{FF2B5EF4-FFF2-40B4-BE49-F238E27FC236}">
                          <a16:creationId xmlns:a16="http://schemas.microsoft.com/office/drawing/2014/main" id="{D6D64921-EA20-1340-B12A-FBEC06759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10" name="Rectangle 609">
                      <a:extLst>
                        <a:ext uri="{FF2B5EF4-FFF2-40B4-BE49-F238E27FC236}">
                          <a16:creationId xmlns:a16="http://schemas.microsoft.com/office/drawing/2014/main" id="{7BAFEF84-F822-B048-A363-D7D10A384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11" name="Rectangle 610">
                      <a:extLst>
                        <a:ext uri="{FF2B5EF4-FFF2-40B4-BE49-F238E27FC236}">
                          <a16:creationId xmlns:a16="http://schemas.microsoft.com/office/drawing/2014/main" id="{F3B41800-B59C-254D-B290-20F660A8C5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12" name="Rectangle 611">
                      <a:extLst>
                        <a:ext uri="{FF2B5EF4-FFF2-40B4-BE49-F238E27FC236}">
                          <a16:creationId xmlns:a16="http://schemas.microsoft.com/office/drawing/2014/main" id="{B39CBBE5-DB8B-F847-9498-F2228F216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13" name="Rectangle 612">
                      <a:extLst>
                        <a:ext uri="{FF2B5EF4-FFF2-40B4-BE49-F238E27FC236}">
                          <a16:creationId xmlns:a16="http://schemas.microsoft.com/office/drawing/2014/main" id="{9DFD2403-5327-EF47-8F50-6BEFF77D6B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14" name="Rectangle 613">
                      <a:extLst>
                        <a:ext uri="{FF2B5EF4-FFF2-40B4-BE49-F238E27FC236}">
                          <a16:creationId xmlns:a16="http://schemas.microsoft.com/office/drawing/2014/main" id="{D775070D-EC00-1740-912C-14533039F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15" name="Rectangle 614">
                      <a:extLst>
                        <a:ext uri="{FF2B5EF4-FFF2-40B4-BE49-F238E27FC236}">
                          <a16:creationId xmlns:a16="http://schemas.microsoft.com/office/drawing/2014/main" id="{B27524F6-EB16-7142-AE31-8F71DF831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616" name="Rectangle 615">
                      <a:extLst>
                        <a:ext uri="{FF2B5EF4-FFF2-40B4-BE49-F238E27FC236}">
                          <a16:creationId xmlns:a16="http://schemas.microsoft.com/office/drawing/2014/main" id="{66DDDC46-EF7E-9F4A-9F20-334D788CE9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576" name="Group 575">
                    <a:extLst>
                      <a:ext uri="{FF2B5EF4-FFF2-40B4-BE49-F238E27FC236}">
                        <a16:creationId xmlns:a16="http://schemas.microsoft.com/office/drawing/2014/main" id="{C6A73F57-213A-3C4A-9B9C-FFC630ADB06D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577" name="Rectangle 576">
                      <a:extLst>
                        <a:ext uri="{FF2B5EF4-FFF2-40B4-BE49-F238E27FC236}">
                          <a16:creationId xmlns:a16="http://schemas.microsoft.com/office/drawing/2014/main" id="{AABB7506-9E3C-3744-A2EE-0B7E4D28C0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78" name="Rectangle 577">
                      <a:extLst>
                        <a:ext uri="{FF2B5EF4-FFF2-40B4-BE49-F238E27FC236}">
                          <a16:creationId xmlns:a16="http://schemas.microsoft.com/office/drawing/2014/main" id="{98F7A721-BD7F-484D-9173-1504F17E9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79" name="Rectangle 578">
                      <a:extLst>
                        <a:ext uri="{FF2B5EF4-FFF2-40B4-BE49-F238E27FC236}">
                          <a16:creationId xmlns:a16="http://schemas.microsoft.com/office/drawing/2014/main" id="{3185056C-F00D-9642-9D5A-46D4C74A2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80" name="Rectangle 579">
                      <a:extLst>
                        <a:ext uri="{FF2B5EF4-FFF2-40B4-BE49-F238E27FC236}">
                          <a16:creationId xmlns:a16="http://schemas.microsoft.com/office/drawing/2014/main" id="{7CCC41D5-E8C9-164B-90F4-65E9A963A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81" name="Rectangle 580">
                      <a:extLst>
                        <a:ext uri="{FF2B5EF4-FFF2-40B4-BE49-F238E27FC236}">
                          <a16:creationId xmlns:a16="http://schemas.microsoft.com/office/drawing/2014/main" id="{13D7F1D8-6A3D-404F-83E3-E6B832B931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82" name="Rectangle 581">
                      <a:extLst>
                        <a:ext uri="{FF2B5EF4-FFF2-40B4-BE49-F238E27FC236}">
                          <a16:creationId xmlns:a16="http://schemas.microsoft.com/office/drawing/2014/main" id="{75100B2B-DE75-3D4E-B3CD-0E19A39186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83" name="Rectangle 582">
                      <a:extLst>
                        <a:ext uri="{FF2B5EF4-FFF2-40B4-BE49-F238E27FC236}">
                          <a16:creationId xmlns:a16="http://schemas.microsoft.com/office/drawing/2014/main" id="{1FD22E6D-5871-0140-8923-867EB649D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84" name="Rectangle 583">
                      <a:extLst>
                        <a:ext uri="{FF2B5EF4-FFF2-40B4-BE49-F238E27FC236}">
                          <a16:creationId xmlns:a16="http://schemas.microsoft.com/office/drawing/2014/main" id="{F5A7EEC8-3B4E-3642-9FDD-657CE06E0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85" name="Rectangle 584">
                      <a:extLst>
                        <a:ext uri="{FF2B5EF4-FFF2-40B4-BE49-F238E27FC236}">
                          <a16:creationId xmlns:a16="http://schemas.microsoft.com/office/drawing/2014/main" id="{61A03838-6EA1-BF48-9A47-8D84A40A7A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86" name="Rectangle 585">
                      <a:extLst>
                        <a:ext uri="{FF2B5EF4-FFF2-40B4-BE49-F238E27FC236}">
                          <a16:creationId xmlns:a16="http://schemas.microsoft.com/office/drawing/2014/main" id="{AE1F796F-E427-184B-9DA0-3A95C6437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87" name="Rectangle 586">
                      <a:extLst>
                        <a:ext uri="{FF2B5EF4-FFF2-40B4-BE49-F238E27FC236}">
                          <a16:creationId xmlns:a16="http://schemas.microsoft.com/office/drawing/2014/main" id="{2E500443-3101-B544-B299-C36A7F7D4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88" name="Rectangle 587">
                      <a:extLst>
                        <a:ext uri="{FF2B5EF4-FFF2-40B4-BE49-F238E27FC236}">
                          <a16:creationId xmlns:a16="http://schemas.microsoft.com/office/drawing/2014/main" id="{233B6D5D-EDEF-7940-AB19-4E2D655965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89" name="Rectangle 588">
                      <a:extLst>
                        <a:ext uri="{FF2B5EF4-FFF2-40B4-BE49-F238E27FC236}">
                          <a16:creationId xmlns:a16="http://schemas.microsoft.com/office/drawing/2014/main" id="{B1F000A3-A99C-1C43-A657-549510C89F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90" name="Rectangle 589">
                      <a:extLst>
                        <a:ext uri="{FF2B5EF4-FFF2-40B4-BE49-F238E27FC236}">
                          <a16:creationId xmlns:a16="http://schemas.microsoft.com/office/drawing/2014/main" id="{B24D111D-FA04-C04F-9E0A-2B8D28E10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91" name="Rectangle 590">
                      <a:extLst>
                        <a:ext uri="{FF2B5EF4-FFF2-40B4-BE49-F238E27FC236}">
                          <a16:creationId xmlns:a16="http://schemas.microsoft.com/office/drawing/2014/main" id="{B1C646F8-9803-604A-9DCD-56DAFA661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92" name="Rectangle 591">
                      <a:extLst>
                        <a:ext uri="{FF2B5EF4-FFF2-40B4-BE49-F238E27FC236}">
                          <a16:creationId xmlns:a16="http://schemas.microsoft.com/office/drawing/2014/main" id="{DEBB1F61-99D6-434F-ABE1-F4E22381E5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93" name="Rectangle 592">
                      <a:extLst>
                        <a:ext uri="{FF2B5EF4-FFF2-40B4-BE49-F238E27FC236}">
                          <a16:creationId xmlns:a16="http://schemas.microsoft.com/office/drawing/2014/main" id="{F4F8051D-1ED5-0C4E-8A8D-8B2F554FA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94" name="Rectangle 593">
                      <a:extLst>
                        <a:ext uri="{FF2B5EF4-FFF2-40B4-BE49-F238E27FC236}">
                          <a16:creationId xmlns:a16="http://schemas.microsoft.com/office/drawing/2014/main" id="{43ADE6C4-9C13-144C-90AF-5A5430F21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95" name="Rectangle 594">
                      <a:extLst>
                        <a:ext uri="{FF2B5EF4-FFF2-40B4-BE49-F238E27FC236}">
                          <a16:creationId xmlns:a16="http://schemas.microsoft.com/office/drawing/2014/main" id="{532CCBFD-F29D-E143-AAFA-3DD7B7EAB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96" name="Rectangle 595">
                      <a:extLst>
                        <a:ext uri="{FF2B5EF4-FFF2-40B4-BE49-F238E27FC236}">
                          <a16:creationId xmlns:a16="http://schemas.microsoft.com/office/drawing/2014/main" id="{5642B492-A71C-674C-AE83-A999AE293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  <p:sp>
            <p:nvSpPr>
              <p:cNvPr id="678" name="TextBox 677">
                <a:extLst>
                  <a:ext uri="{FF2B5EF4-FFF2-40B4-BE49-F238E27FC236}">
                    <a16:creationId xmlns:a16="http://schemas.microsoft.com/office/drawing/2014/main" id="{BB496346-ED4F-FB42-BDB6-97957415B9B8}"/>
                  </a:ext>
                </a:extLst>
              </p:cNvPr>
              <p:cNvSpPr txBox="1"/>
              <p:nvPr/>
            </p:nvSpPr>
            <p:spPr>
              <a:xfrm>
                <a:off x="7737252" y="4272584"/>
                <a:ext cx="4408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MSC03</a:t>
                </a:r>
              </a:p>
            </p:txBody>
          </p: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A3C711A2-D244-9F46-96B8-FA56ED41D17C}"/>
                  </a:ext>
                </a:extLst>
              </p:cNvPr>
              <p:cNvSpPr txBox="1"/>
              <p:nvPr/>
            </p:nvSpPr>
            <p:spPr>
              <a:xfrm>
                <a:off x="7933213" y="4096414"/>
                <a:ext cx="4408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MSC02</a:t>
                </a:r>
              </a:p>
            </p:txBody>
          </p:sp>
          <p:sp>
            <p:nvSpPr>
              <p:cNvPr id="680" name="TextBox 679">
                <a:extLst>
                  <a:ext uri="{FF2B5EF4-FFF2-40B4-BE49-F238E27FC236}">
                    <a16:creationId xmlns:a16="http://schemas.microsoft.com/office/drawing/2014/main" id="{9397E7EF-7A30-1C49-8A27-A890081AE35F}"/>
                  </a:ext>
                </a:extLst>
              </p:cNvPr>
              <p:cNvSpPr txBox="1"/>
              <p:nvPr/>
            </p:nvSpPr>
            <p:spPr>
              <a:xfrm>
                <a:off x="8215200" y="3907500"/>
                <a:ext cx="4408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MSC01</a:t>
                </a:r>
              </a:p>
            </p:txBody>
          </p:sp>
        </p:grpSp>
        <p:sp>
          <p:nvSpPr>
            <p:cNvPr id="1257" name="TextBox 1256">
              <a:extLst>
                <a:ext uri="{FF2B5EF4-FFF2-40B4-BE49-F238E27FC236}">
                  <a16:creationId xmlns:a16="http://schemas.microsoft.com/office/drawing/2014/main" id="{59ED90A8-5894-1442-87AB-F2AF2E0F5400}"/>
                </a:ext>
              </a:extLst>
            </p:cNvPr>
            <p:cNvSpPr txBox="1"/>
            <p:nvPr/>
          </p:nvSpPr>
          <p:spPr>
            <a:xfrm>
              <a:off x="1064277" y="4221003"/>
              <a:ext cx="4408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…</a:t>
              </a:r>
            </a:p>
          </p:txBody>
        </p:sp>
        <p:sp>
          <p:nvSpPr>
            <p:cNvPr id="1258" name="TextBox 1257">
              <a:extLst>
                <a:ext uri="{FF2B5EF4-FFF2-40B4-BE49-F238E27FC236}">
                  <a16:creationId xmlns:a16="http://schemas.microsoft.com/office/drawing/2014/main" id="{22A7BB3D-4D03-2740-9720-77BB04E0FC40}"/>
                </a:ext>
              </a:extLst>
            </p:cNvPr>
            <p:cNvSpPr txBox="1"/>
            <p:nvPr/>
          </p:nvSpPr>
          <p:spPr>
            <a:xfrm>
              <a:off x="733887" y="4352901"/>
              <a:ext cx="4408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MSC10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A32BF33-2EDA-6148-8559-02E463ECB4FF}"/>
              </a:ext>
            </a:extLst>
          </p:cNvPr>
          <p:cNvSpPr txBox="1"/>
          <p:nvPr/>
        </p:nvSpPr>
        <p:spPr>
          <a:xfrm>
            <a:off x="992074" y="1113336"/>
            <a:ext cx="6307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Fold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A5DECFD-F560-B743-9492-909B88A45904}"/>
              </a:ext>
            </a:extLst>
          </p:cNvPr>
          <p:cNvSpPr txBox="1"/>
          <p:nvPr/>
        </p:nvSpPr>
        <p:spPr>
          <a:xfrm>
            <a:off x="1306563" y="1110027"/>
            <a:ext cx="6307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Fold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812D1E-C27B-674F-BCCE-8DA0890ADB45}"/>
              </a:ext>
            </a:extLst>
          </p:cNvPr>
          <p:cNvSpPr txBox="1"/>
          <p:nvPr/>
        </p:nvSpPr>
        <p:spPr>
          <a:xfrm>
            <a:off x="2294912" y="1080304"/>
            <a:ext cx="6307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Fold 10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BB9FCEA-FBEF-7242-8C0B-B216888C2756}"/>
              </a:ext>
            </a:extLst>
          </p:cNvPr>
          <p:cNvSpPr txBox="1"/>
          <p:nvPr/>
        </p:nvSpPr>
        <p:spPr>
          <a:xfrm>
            <a:off x="1596951" y="1111871"/>
            <a:ext cx="6307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. . .</a:t>
            </a:r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F69D893C-E535-994F-8299-E5912B244C66}"/>
              </a:ext>
            </a:extLst>
          </p:cNvPr>
          <p:cNvGrpSpPr/>
          <p:nvPr/>
        </p:nvGrpSpPr>
        <p:grpSpPr>
          <a:xfrm>
            <a:off x="1151685" y="1289648"/>
            <a:ext cx="1622761" cy="1270552"/>
            <a:chOff x="6550269" y="3886200"/>
            <a:chExt cx="1846385" cy="1424354"/>
          </a:xfrm>
        </p:grpSpPr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11AC7FA8-4122-1E4C-86C0-F60715510FE8}"/>
                </a:ext>
              </a:extLst>
            </p:cNvPr>
            <p:cNvSpPr/>
            <p:nvPr/>
          </p:nvSpPr>
          <p:spPr>
            <a:xfrm>
              <a:off x="6550269" y="3886200"/>
              <a:ext cx="1846385" cy="14243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9D32ABEF-319D-F445-B7B8-02B20C129DFC}"/>
                </a:ext>
              </a:extLst>
            </p:cNvPr>
            <p:cNvGrpSpPr/>
            <p:nvPr/>
          </p:nvGrpSpPr>
          <p:grpSpPr>
            <a:xfrm>
              <a:off x="6601133" y="3956888"/>
              <a:ext cx="1712657" cy="1286240"/>
              <a:chOff x="666646" y="1199817"/>
              <a:chExt cx="1712657" cy="1286240"/>
            </a:xfrm>
          </p:grpSpPr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D37D499-F308-9341-80F7-CE14DA679F71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772" name="Rectangle 771">
                  <a:extLst>
                    <a:ext uri="{FF2B5EF4-FFF2-40B4-BE49-F238E27FC236}">
                      <a16:creationId xmlns:a16="http://schemas.microsoft.com/office/drawing/2014/main" id="{2AD2DBE2-86E6-8748-B445-40813FC700C8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6A5841D1-DB97-864B-B013-AE60D16CC56C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26763EFB-2652-9144-80A3-BDCBAC16B27C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77DD4273-1B48-924C-AF72-CE5A034FDEEC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76" name="Rectangle 775">
                  <a:extLst>
                    <a:ext uri="{FF2B5EF4-FFF2-40B4-BE49-F238E27FC236}">
                      <a16:creationId xmlns:a16="http://schemas.microsoft.com/office/drawing/2014/main" id="{3BC286B6-5AC6-3B4B-9425-B6E7C2C1FD7A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1AE147E6-0394-164C-BAEA-1D330EEE2CA4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E3BDA9C3-7EAE-2B4E-8AAE-6BDE698726E8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FBF82E38-02BF-824A-9F08-BFA659BAEA24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EB1D1F42-F942-B14B-9CE2-B192952E183E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60E07485-E567-0743-822F-A4EA3F09303C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0E73FEA7-F4C2-F141-9271-0756F1A284BD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2B9C9435-C9FB-E84A-A07E-97B4C77A3782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4" name="Rectangle 783">
                  <a:extLst>
                    <a:ext uri="{FF2B5EF4-FFF2-40B4-BE49-F238E27FC236}">
                      <a16:creationId xmlns:a16="http://schemas.microsoft.com/office/drawing/2014/main" id="{9D4F9B77-DCA1-254E-B332-892C018310A4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3E4C2B00-9ECC-6841-AD80-EBDEA86F932E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CD49FC78-1EC2-9A48-B27F-4E6A3126E6C4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153B391C-79ED-B948-974A-3911B832E8A3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8164E9E1-B296-8A48-80FB-23C33BAA2BA4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1706AF03-C1E4-C946-84DB-69D12F51376E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235019B0-08BE-104B-8489-69ACB83F0367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1B8DBEB-7FD1-3B41-AB02-1B410A976C56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7BE74569-14B8-DF47-AF42-0CBBD377A681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752" name="Rectangle 751">
                  <a:extLst>
                    <a:ext uri="{FF2B5EF4-FFF2-40B4-BE49-F238E27FC236}">
                      <a16:creationId xmlns:a16="http://schemas.microsoft.com/office/drawing/2014/main" id="{23CE63BB-0BD6-5E42-862B-C21D2104616C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9203CBA1-D99E-3C4A-B95B-50D3E2C202B6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B49B16A4-03AD-B74C-95B4-AFDC3BF72CD0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F40A1197-6BD0-2940-A3D4-BC671660495A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BC7BBC2D-77F6-E146-8B70-3AE26C3FD452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FDB74988-20E9-0E4C-B2C9-CF2EA58AF013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8660B14D-6AB0-8D4A-AD41-34C4D08C77D4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7F8EADCD-82AF-8346-BC52-A302BF4306A2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87D633EF-3459-964C-82C6-CE51E2A1ABB0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7F830459-9E0C-F548-9FDD-666D23DBF10B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646D073-FE76-E84C-A286-F619BCDBDAE2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395E0DC7-7318-5F4B-A010-AF85268E1D9E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9D71FFF-7F3E-3841-B15A-143DB813DA5C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5" name="Rectangle 764">
                  <a:extLst>
                    <a:ext uri="{FF2B5EF4-FFF2-40B4-BE49-F238E27FC236}">
                      <a16:creationId xmlns:a16="http://schemas.microsoft.com/office/drawing/2014/main" id="{892236A9-8693-B644-8679-EA37799DD3A3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6" name="Rectangle 765">
                  <a:extLst>
                    <a:ext uri="{FF2B5EF4-FFF2-40B4-BE49-F238E27FC236}">
                      <a16:creationId xmlns:a16="http://schemas.microsoft.com/office/drawing/2014/main" id="{EF8F1A20-F485-7147-9E6B-108DE293C43B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7" name="Rectangle 766">
                  <a:extLst>
                    <a:ext uri="{FF2B5EF4-FFF2-40B4-BE49-F238E27FC236}">
                      <a16:creationId xmlns:a16="http://schemas.microsoft.com/office/drawing/2014/main" id="{75AA74DC-A514-9B42-8846-4ACAFC7554BF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8" name="Rectangle 767">
                  <a:extLst>
                    <a:ext uri="{FF2B5EF4-FFF2-40B4-BE49-F238E27FC236}">
                      <a16:creationId xmlns:a16="http://schemas.microsoft.com/office/drawing/2014/main" id="{DCBA979F-AAFF-8B4D-BC77-1DE072655FB7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A1838E39-45AF-F544-BC8C-AEC0E8213694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47A46340-4225-364F-87EC-7EE9F93128AD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48114993-1660-3544-B9B4-2FEDF105ECF4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336C9B82-6147-6347-925B-454CA3BADAA4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96D8E90E-2435-7348-A0AB-B61939BDFB17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887D20A3-074F-6845-BBF9-A0955FBCB8C3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8D5980E-B235-4644-80DE-F98DEA749667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657A8180-3FD0-E843-8F1E-57F876AB426F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40E0E697-3855-7D42-8BB4-BCFD9E21D527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59D28E25-2A82-A045-945A-D08EE4A61E5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ABEAD046-BE9E-9948-BF19-A73BBC3F80D2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828D25DB-D614-4342-B37A-11D6A7B6148C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D823129C-BDB3-594E-9863-01F31F7CC72B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43DA67A5-EA69-4F48-BD68-9048D5BFD52E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BADC8FA9-4128-A342-8AEC-2906078AC1FA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6E967609-B4F9-2F49-9A97-C2C1F67EF427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3C971B55-7429-C848-970A-38DC82B20455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F3467C7F-AAC9-AA4F-800B-2369E3CEADEE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48E2DABC-72A7-FD4B-8B63-EBDB5A6A482B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AD570B10-E74B-9346-8C4A-84DA96C98AD7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7EEF0C02-E6CD-9240-AECA-63DC8B93B91F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EB7C91C4-2ACE-B544-9190-024B2294E181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50" name="Rectangle 749">
                  <a:extLst>
                    <a:ext uri="{FF2B5EF4-FFF2-40B4-BE49-F238E27FC236}">
                      <a16:creationId xmlns:a16="http://schemas.microsoft.com/office/drawing/2014/main" id="{AAEE43CA-CC61-4647-BA37-0BEDCE96F7F1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285C3D25-AFB5-9046-9777-3057400CAE3B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753F4DC5-CE12-6441-84EC-0E39FE9F9010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88B2B32F-50C6-044A-81ED-2A253A768A32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335D9A76-42C9-CA49-8252-6D2C4AB5A815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A5BB47BD-7EC7-4B4B-938E-6203EC75F98C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F2470643-F7CE-3949-8777-44E42BA9D6C7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E1B3CF00-7FBC-6347-8424-B2BB5AE831EF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5AA16382-3871-9248-9E60-6F2DCA02867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103A1B02-FF69-884C-B146-C33860D97E23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D6E413B8-2CF9-624A-B938-2879417410C3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069B56FE-FD1F-7944-91CD-BABD0D692AC7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539AE19-7E79-294E-9C47-C8BB84DD01DC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27F06AEA-B899-6A40-89C7-7DD408772692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FDB46252-8FEC-1E4D-92BB-4665F10A8BEF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F869BD76-AE68-9942-8912-24887F106885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6710E115-27AE-0741-813A-CEEACB371714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0E4724A4-2974-DA4C-8C41-4A3EADE7CBFE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26762B55-1CD1-1045-A476-7E6FB286D638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B22A5740-1A14-014E-9848-5E45C74F07CE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D5ED3CE7-FDB8-F845-87F9-EC137889BBE9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AD1B8ACD-7677-AE4B-9E5C-A98BFA9CA65D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E7846483-4BFE-984C-BE49-62944B8032E9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34F49473-3761-5E4F-8895-6A7F21724880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48748102-E21C-074F-827F-25005EC8BBB8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FC625C1D-47BB-6644-9D4E-1C14BC57814E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41E0038F-2A15-F54D-9404-F2E67DEDCA6A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3CBF41D4-68C7-EE49-8ADB-8A64F80943E2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71372A15-C036-4346-9C45-A9B742C043DB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B09AC810-06AB-CC41-8568-39E6D961B027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EDFBB573-2011-0843-88B4-1A0AB817C71C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1DED9EB0-A3E7-E246-8784-EB749AC52CBA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3C8526FF-4451-9C4D-9DFD-BE1CDBD8F13C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6A16A7A8-4199-B544-B701-F4EB21B7B568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DD2A7089-2076-7347-95C6-A7681B4C0584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EBAD01C6-D2F3-314D-9D5C-7A715650D2FC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CDEB582A-B82C-6E46-9A29-60C86C9E9620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E5A2BC4C-8FF4-F34C-8AC9-660D4393D967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BC47C70B-1B94-CB47-9646-2F4F7604A3C5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ACC5C86A-5744-C84D-AB25-6FCD3CA32B47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01D845C5-E7F5-CF40-B6CF-C63B8E12A279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A67DE136-396B-E341-A07F-E70923CEF359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89F354D4-9B67-2140-9871-BFA521734F9C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11137082-0C13-D24A-8A14-090A12936E94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cxnSp>
        <p:nvCxnSpPr>
          <p:cNvPr id="796" name="Straight Arrow Connector 795">
            <a:extLst>
              <a:ext uri="{FF2B5EF4-FFF2-40B4-BE49-F238E27FC236}">
                <a16:creationId xmlns:a16="http://schemas.microsoft.com/office/drawing/2014/main" id="{7F8E732C-38A7-834E-BD42-24588A95690D}"/>
              </a:ext>
            </a:extLst>
          </p:cNvPr>
          <p:cNvCxnSpPr/>
          <p:nvPr/>
        </p:nvCxnSpPr>
        <p:spPr>
          <a:xfrm flipH="1">
            <a:off x="205064" y="1274928"/>
            <a:ext cx="698388" cy="72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TextBox 796">
            <a:extLst>
              <a:ext uri="{FF2B5EF4-FFF2-40B4-BE49-F238E27FC236}">
                <a16:creationId xmlns:a16="http://schemas.microsoft.com/office/drawing/2014/main" id="{18EFBCEE-D9E6-9D40-B9E5-E0BA5C6F43C9}"/>
              </a:ext>
            </a:extLst>
          </p:cNvPr>
          <p:cNvSpPr txBox="1"/>
          <p:nvPr/>
        </p:nvSpPr>
        <p:spPr>
          <a:xfrm rot="18766500">
            <a:off x="18707" y="1437387"/>
            <a:ext cx="10622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Individualized Classifiers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882FA-46F4-4CA8-9AD7-AF75D7EB5F23}"/>
              </a:ext>
            </a:extLst>
          </p:cNvPr>
          <p:cNvSpPr txBox="1"/>
          <p:nvPr/>
        </p:nvSpPr>
        <p:spPr>
          <a:xfrm>
            <a:off x="869613" y="866504"/>
            <a:ext cx="1191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Training Dataset 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EC60441D-4A4D-4D85-B11D-5DDB7DA9C323}"/>
              </a:ext>
            </a:extLst>
          </p:cNvPr>
          <p:cNvSpPr/>
          <p:nvPr/>
        </p:nvSpPr>
        <p:spPr>
          <a:xfrm>
            <a:off x="1583947" y="65193"/>
            <a:ext cx="638175" cy="44353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56118E-6763-4B58-A71F-C68E6DCD0DAE}"/>
              </a:ext>
            </a:extLst>
          </p:cNvPr>
          <p:cNvSpPr txBox="1"/>
          <p:nvPr/>
        </p:nvSpPr>
        <p:spPr>
          <a:xfrm>
            <a:off x="1526867" y="186176"/>
            <a:ext cx="76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Midnight Scan Club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D660BA-26E0-4ED1-B297-8603F69762A6}"/>
              </a:ext>
            </a:extLst>
          </p:cNvPr>
          <p:cNvSpPr txBox="1"/>
          <p:nvPr/>
        </p:nvSpPr>
        <p:spPr>
          <a:xfrm>
            <a:off x="1833356" y="545653"/>
            <a:ext cx="171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10 Subjects {MSC01, MSC02,…MSC10)</a:t>
            </a:r>
          </a:p>
          <a:p>
            <a:pPr algn="ctr"/>
            <a:r>
              <a:rPr lang="en-US" sz="700" dirty="0"/>
              <a:t>10x Sessions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A4F6A96-C02A-D142-A29B-742E507A7A9D}"/>
              </a:ext>
            </a:extLst>
          </p:cNvPr>
          <p:cNvSpPr txBox="1"/>
          <p:nvPr/>
        </p:nvSpPr>
        <p:spPr>
          <a:xfrm>
            <a:off x="0" y="76825"/>
            <a:ext cx="40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cxnSp>
        <p:nvCxnSpPr>
          <p:cNvPr id="927" name="Straight Arrow Connector 926">
            <a:extLst>
              <a:ext uri="{FF2B5EF4-FFF2-40B4-BE49-F238E27FC236}">
                <a16:creationId xmlns:a16="http://schemas.microsoft.com/office/drawing/2014/main" id="{438D38C8-E89D-7649-A706-B7CA2E020C8B}"/>
              </a:ext>
            </a:extLst>
          </p:cNvPr>
          <p:cNvCxnSpPr/>
          <p:nvPr/>
        </p:nvCxnSpPr>
        <p:spPr>
          <a:xfrm>
            <a:off x="1879594" y="530570"/>
            <a:ext cx="0" cy="52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TextBox 1261">
            <a:extLst>
              <a:ext uri="{FF2B5EF4-FFF2-40B4-BE49-F238E27FC236}">
                <a16:creationId xmlns:a16="http://schemas.microsoft.com/office/drawing/2014/main" id="{199030F8-A85B-634A-971A-CFB9F35FB7BF}"/>
              </a:ext>
            </a:extLst>
          </p:cNvPr>
          <p:cNvSpPr txBox="1"/>
          <p:nvPr/>
        </p:nvSpPr>
        <p:spPr>
          <a:xfrm>
            <a:off x="4871022" y="78066"/>
            <a:ext cx="40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pic>
        <p:nvPicPr>
          <p:cNvPr id="1268" name="Picture 1267">
            <a:extLst>
              <a:ext uri="{FF2B5EF4-FFF2-40B4-BE49-F238E27FC236}">
                <a16:creationId xmlns:a16="http://schemas.microsoft.com/office/drawing/2014/main" id="{A8AFF403-AB6F-434A-BC79-7F293FE7E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89" y="112618"/>
            <a:ext cx="2474519" cy="2948417"/>
          </a:xfrm>
          <a:prstGeom prst="rect">
            <a:avLst/>
          </a:prstGeom>
        </p:spPr>
      </p:pic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A6F0511F-8899-9541-9851-86F81D338199}"/>
              </a:ext>
            </a:extLst>
          </p:cNvPr>
          <p:cNvCxnSpPr>
            <a:cxnSpLocks/>
          </p:cNvCxnSpPr>
          <p:nvPr/>
        </p:nvCxnSpPr>
        <p:spPr>
          <a:xfrm flipV="1">
            <a:off x="2839319" y="1225608"/>
            <a:ext cx="551341" cy="59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70B61B3A-813A-434E-8E61-1B61B3DBFE50}"/>
              </a:ext>
            </a:extLst>
          </p:cNvPr>
          <p:cNvCxnSpPr>
            <a:cxnSpLocks/>
          </p:cNvCxnSpPr>
          <p:nvPr/>
        </p:nvCxnSpPr>
        <p:spPr>
          <a:xfrm>
            <a:off x="2841540" y="1838718"/>
            <a:ext cx="549120" cy="638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0" name="Group 1959">
            <a:extLst>
              <a:ext uri="{FF2B5EF4-FFF2-40B4-BE49-F238E27FC236}">
                <a16:creationId xmlns:a16="http://schemas.microsoft.com/office/drawing/2014/main" id="{A567566A-CC2D-984E-9445-06B66F875D09}"/>
              </a:ext>
            </a:extLst>
          </p:cNvPr>
          <p:cNvGrpSpPr/>
          <p:nvPr/>
        </p:nvGrpSpPr>
        <p:grpSpPr>
          <a:xfrm>
            <a:off x="0" y="3435004"/>
            <a:ext cx="3515547" cy="2139319"/>
            <a:chOff x="0" y="3435004"/>
            <a:chExt cx="3515547" cy="2139319"/>
          </a:xfrm>
        </p:grpSpPr>
        <p:sp>
          <p:nvSpPr>
            <p:cNvPr id="1260" name="Rectangle 1259">
              <a:extLst>
                <a:ext uri="{FF2B5EF4-FFF2-40B4-BE49-F238E27FC236}">
                  <a16:creationId xmlns:a16="http://schemas.microsoft.com/office/drawing/2014/main" id="{926F5A4A-8AF9-3F4D-93EF-BB6125D4195E}"/>
                </a:ext>
              </a:extLst>
            </p:cNvPr>
            <p:cNvSpPr/>
            <p:nvPr/>
          </p:nvSpPr>
          <p:spPr>
            <a:xfrm>
              <a:off x="0" y="3435004"/>
              <a:ext cx="3402623" cy="213931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0" name="Group 1379">
              <a:extLst>
                <a:ext uri="{FF2B5EF4-FFF2-40B4-BE49-F238E27FC236}">
                  <a16:creationId xmlns:a16="http://schemas.microsoft.com/office/drawing/2014/main" id="{D4050C3F-422C-D049-899A-553D2AE265FA}"/>
                </a:ext>
              </a:extLst>
            </p:cNvPr>
            <p:cNvGrpSpPr/>
            <p:nvPr/>
          </p:nvGrpSpPr>
          <p:grpSpPr>
            <a:xfrm>
              <a:off x="506062" y="4068035"/>
              <a:ext cx="329821" cy="1078467"/>
              <a:chOff x="1021268" y="1200774"/>
              <a:chExt cx="240753" cy="1286240"/>
            </a:xfrm>
          </p:grpSpPr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F4A90391-C02B-FD47-9C33-FF13D6005EE0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F2626373-EB5A-8A49-BCD0-65D794C9F828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27847BA6-87E5-FD43-8BE2-05796AD9D932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43026CC6-F56D-9540-8BE6-A18FE61AB832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356A5610-CD11-8749-8C37-FBF6FCF5AB3D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75AFB07B-C117-FF45-8E21-309B4C57B902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50B666BA-2B82-EE40-8170-492654882B6F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E330BAC2-BB1C-2748-BF25-22015F81FD44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3DE718BE-9915-6142-A38D-6ED7FC785952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BC150372-A3C8-BD4F-B4BC-24E6286B7B39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EF6E7C92-DBB9-454A-B47C-AC52DD03BB28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8ED70AD1-9769-714D-85E0-9283FDB451BB}"/>
                  </a:ext>
                </a:extLst>
              </p:cNvPr>
              <p:cNvSpPr/>
              <p:nvPr/>
            </p:nvSpPr>
            <p:spPr>
              <a:xfrm>
                <a:off x="1170580" y="1466286"/>
                <a:ext cx="91441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F5AF5B36-F016-D248-8D8E-08CEB1BF7025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72DF4584-1491-0846-9972-62A1346890A2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98B5AF40-26BA-274B-9845-BE8A242B1B97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C5FC7DA0-37C7-E947-8C7A-E44D131F56E4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F87F7519-2C4F-7E40-BCA9-9F81D65DF3FE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F791C2ED-0E89-E548-A392-CE6C4D29118E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ACB7C462-91AA-8943-B57A-4C349A416184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85BAC333-9F42-7744-984A-1D53C9B84706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627" name="TextBox 1626">
              <a:extLst>
                <a:ext uri="{FF2B5EF4-FFF2-40B4-BE49-F238E27FC236}">
                  <a16:creationId xmlns:a16="http://schemas.microsoft.com/office/drawing/2014/main" id="{F3364461-5E45-1C4F-8815-8F112A023C2E}"/>
                </a:ext>
              </a:extLst>
            </p:cNvPr>
            <p:cNvSpPr txBox="1"/>
            <p:nvPr/>
          </p:nvSpPr>
          <p:spPr>
            <a:xfrm>
              <a:off x="806652" y="3508737"/>
              <a:ext cx="16798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Within Subject Generalizability</a:t>
              </a:r>
            </a:p>
          </p:txBody>
        </p:sp>
        <p:grpSp>
          <p:nvGrpSpPr>
            <p:cNvPr id="1845" name="Group 1844">
              <a:extLst>
                <a:ext uri="{FF2B5EF4-FFF2-40B4-BE49-F238E27FC236}">
                  <a16:creationId xmlns:a16="http://schemas.microsoft.com/office/drawing/2014/main" id="{3FEFE88E-24C5-E545-AFBD-A5C50014F475}"/>
                </a:ext>
              </a:extLst>
            </p:cNvPr>
            <p:cNvGrpSpPr/>
            <p:nvPr/>
          </p:nvGrpSpPr>
          <p:grpSpPr>
            <a:xfrm>
              <a:off x="1826503" y="4285346"/>
              <a:ext cx="1272719" cy="1046743"/>
              <a:chOff x="1652911" y="3841461"/>
              <a:chExt cx="1855440" cy="1401303"/>
            </a:xfrm>
          </p:grpSpPr>
          <p:grpSp>
            <p:nvGrpSpPr>
              <p:cNvPr id="1628" name="Group 1627">
                <a:extLst>
                  <a:ext uri="{FF2B5EF4-FFF2-40B4-BE49-F238E27FC236}">
                    <a16:creationId xmlns:a16="http://schemas.microsoft.com/office/drawing/2014/main" id="{521A31D2-3DD7-B345-B5DB-74690F7A3717}"/>
                  </a:ext>
                </a:extLst>
              </p:cNvPr>
              <p:cNvGrpSpPr/>
              <p:nvPr/>
            </p:nvGrpSpPr>
            <p:grpSpPr>
              <a:xfrm>
                <a:off x="2247705" y="4234355"/>
                <a:ext cx="1260646" cy="1008409"/>
                <a:chOff x="2222122" y="4102419"/>
                <a:chExt cx="1260646" cy="1008409"/>
              </a:xfrm>
            </p:grpSpPr>
            <p:sp>
              <p:nvSpPr>
                <p:cNvPr id="1273" name="Rectangle 1272">
                  <a:extLst>
                    <a:ext uri="{FF2B5EF4-FFF2-40B4-BE49-F238E27FC236}">
                      <a16:creationId xmlns:a16="http://schemas.microsoft.com/office/drawing/2014/main" id="{81F23E24-46BD-AD45-999F-7BBE3354FBB5}"/>
                    </a:ext>
                  </a:extLst>
                </p:cNvPr>
                <p:cNvSpPr/>
                <p:nvPr/>
              </p:nvSpPr>
              <p:spPr>
                <a:xfrm>
                  <a:off x="2222122" y="4102419"/>
                  <a:ext cx="1260646" cy="1008409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74" name="Group 1273">
                  <a:extLst>
                    <a:ext uri="{FF2B5EF4-FFF2-40B4-BE49-F238E27FC236}">
                      <a16:creationId xmlns:a16="http://schemas.microsoft.com/office/drawing/2014/main" id="{D477D0B1-E99D-F941-B566-A096F5AAEC7C}"/>
                    </a:ext>
                  </a:extLst>
                </p:cNvPr>
                <p:cNvGrpSpPr/>
                <p:nvPr/>
              </p:nvGrpSpPr>
              <p:grpSpPr>
                <a:xfrm>
                  <a:off x="2256850" y="4152464"/>
                  <a:ext cx="1169341" cy="910628"/>
                  <a:chOff x="666646" y="1199817"/>
                  <a:chExt cx="1712657" cy="1286240"/>
                </a:xfrm>
              </p:grpSpPr>
              <p:grpSp>
                <p:nvGrpSpPr>
                  <p:cNvPr id="1275" name="Group 1274">
                    <a:extLst>
                      <a:ext uri="{FF2B5EF4-FFF2-40B4-BE49-F238E27FC236}">
                        <a16:creationId xmlns:a16="http://schemas.microsoft.com/office/drawing/2014/main" id="{01115A68-9F29-4D45-8F1C-2146773A91CF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1360" name="Rectangle 1359">
                      <a:extLst>
                        <a:ext uri="{FF2B5EF4-FFF2-40B4-BE49-F238E27FC236}">
                          <a16:creationId xmlns:a16="http://schemas.microsoft.com/office/drawing/2014/main" id="{08A74A23-207E-6642-8959-C84A841D3F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61" name="Rectangle 1360">
                      <a:extLst>
                        <a:ext uri="{FF2B5EF4-FFF2-40B4-BE49-F238E27FC236}">
                          <a16:creationId xmlns:a16="http://schemas.microsoft.com/office/drawing/2014/main" id="{25BBF6E7-F060-4947-AE8F-ABBEF9792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62" name="Rectangle 1361">
                      <a:extLst>
                        <a:ext uri="{FF2B5EF4-FFF2-40B4-BE49-F238E27FC236}">
                          <a16:creationId xmlns:a16="http://schemas.microsoft.com/office/drawing/2014/main" id="{51706C10-BCA2-4645-B1AB-636A792A7A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63" name="Rectangle 1362">
                      <a:extLst>
                        <a:ext uri="{FF2B5EF4-FFF2-40B4-BE49-F238E27FC236}">
                          <a16:creationId xmlns:a16="http://schemas.microsoft.com/office/drawing/2014/main" id="{AB82CDF9-3828-EF42-8BF5-8739B3E05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64" name="Rectangle 1363">
                      <a:extLst>
                        <a:ext uri="{FF2B5EF4-FFF2-40B4-BE49-F238E27FC236}">
                          <a16:creationId xmlns:a16="http://schemas.microsoft.com/office/drawing/2014/main" id="{C820EE7A-BFD9-D643-949A-B2A2D47A7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65" name="Rectangle 1364">
                      <a:extLst>
                        <a:ext uri="{FF2B5EF4-FFF2-40B4-BE49-F238E27FC236}">
                          <a16:creationId xmlns:a16="http://schemas.microsoft.com/office/drawing/2014/main" id="{E7F89CCF-BB76-6344-8C46-DEEAB7A94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66" name="Rectangle 1365">
                      <a:extLst>
                        <a:ext uri="{FF2B5EF4-FFF2-40B4-BE49-F238E27FC236}">
                          <a16:creationId xmlns:a16="http://schemas.microsoft.com/office/drawing/2014/main" id="{BBE65283-C05F-A04F-8069-CBCDA9070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67" name="Rectangle 1366">
                      <a:extLst>
                        <a:ext uri="{FF2B5EF4-FFF2-40B4-BE49-F238E27FC236}">
                          <a16:creationId xmlns:a16="http://schemas.microsoft.com/office/drawing/2014/main" id="{5F586B67-ABA2-C84E-B5FD-9B93FE4B05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68" name="Rectangle 1367">
                      <a:extLst>
                        <a:ext uri="{FF2B5EF4-FFF2-40B4-BE49-F238E27FC236}">
                          <a16:creationId xmlns:a16="http://schemas.microsoft.com/office/drawing/2014/main" id="{22848725-D3A2-B140-9B1C-02EF1EE18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69" name="Rectangle 1368">
                      <a:extLst>
                        <a:ext uri="{FF2B5EF4-FFF2-40B4-BE49-F238E27FC236}">
                          <a16:creationId xmlns:a16="http://schemas.microsoft.com/office/drawing/2014/main" id="{5A8CC8F5-57F9-164B-A4DF-A4E4184B3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0" name="Rectangle 1369">
                      <a:extLst>
                        <a:ext uri="{FF2B5EF4-FFF2-40B4-BE49-F238E27FC236}">
                          <a16:creationId xmlns:a16="http://schemas.microsoft.com/office/drawing/2014/main" id="{EED878ED-4B51-AC46-B8B7-2AF70D3D4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1" name="Rectangle 1370">
                      <a:extLst>
                        <a:ext uri="{FF2B5EF4-FFF2-40B4-BE49-F238E27FC236}">
                          <a16:creationId xmlns:a16="http://schemas.microsoft.com/office/drawing/2014/main" id="{E191642D-9B02-C149-BCCB-2355267CD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2" name="Rectangle 1371">
                      <a:extLst>
                        <a:ext uri="{FF2B5EF4-FFF2-40B4-BE49-F238E27FC236}">
                          <a16:creationId xmlns:a16="http://schemas.microsoft.com/office/drawing/2014/main" id="{0992353B-3316-2848-B8F0-565D0BE21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3" name="Rectangle 1372">
                      <a:extLst>
                        <a:ext uri="{FF2B5EF4-FFF2-40B4-BE49-F238E27FC236}">
                          <a16:creationId xmlns:a16="http://schemas.microsoft.com/office/drawing/2014/main" id="{3B24C61D-E3AA-2641-9D86-760F8E2936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4" name="Rectangle 1373">
                      <a:extLst>
                        <a:ext uri="{FF2B5EF4-FFF2-40B4-BE49-F238E27FC236}">
                          <a16:creationId xmlns:a16="http://schemas.microsoft.com/office/drawing/2014/main" id="{67A67940-85BC-0E44-90A9-C94CB0851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5" name="Rectangle 1374">
                      <a:extLst>
                        <a:ext uri="{FF2B5EF4-FFF2-40B4-BE49-F238E27FC236}">
                          <a16:creationId xmlns:a16="http://schemas.microsoft.com/office/drawing/2014/main" id="{F8CDC3D0-B687-7140-9070-93158FFA0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6" name="Rectangle 1375">
                      <a:extLst>
                        <a:ext uri="{FF2B5EF4-FFF2-40B4-BE49-F238E27FC236}">
                          <a16:creationId xmlns:a16="http://schemas.microsoft.com/office/drawing/2014/main" id="{038CDC7B-AC6F-1241-914D-2AF7915F9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7" name="Rectangle 1376">
                      <a:extLst>
                        <a:ext uri="{FF2B5EF4-FFF2-40B4-BE49-F238E27FC236}">
                          <a16:creationId xmlns:a16="http://schemas.microsoft.com/office/drawing/2014/main" id="{4AC5A561-A94C-4641-9F5F-25244A5072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8" name="Rectangle 1377">
                      <a:extLst>
                        <a:ext uri="{FF2B5EF4-FFF2-40B4-BE49-F238E27FC236}">
                          <a16:creationId xmlns:a16="http://schemas.microsoft.com/office/drawing/2014/main" id="{3962C9D6-0B3C-5945-B19D-A13C2E0E1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79" name="Rectangle 1378">
                      <a:extLst>
                        <a:ext uri="{FF2B5EF4-FFF2-40B4-BE49-F238E27FC236}">
                          <a16:creationId xmlns:a16="http://schemas.microsoft.com/office/drawing/2014/main" id="{2EA9E434-DEF6-1E4E-9EDC-43A82A139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1276" name="Group 1275">
                    <a:extLst>
                      <a:ext uri="{FF2B5EF4-FFF2-40B4-BE49-F238E27FC236}">
                        <a16:creationId xmlns:a16="http://schemas.microsoft.com/office/drawing/2014/main" id="{3D392306-928A-664F-BB73-76F6B9AB818F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1340" name="Rectangle 1339">
                      <a:extLst>
                        <a:ext uri="{FF2B5EF4-FFF2-40B4-BE49-F238E27FC236}">
                          <a16:creationId xmlns:a16="http://schemas.microsoft.com/office/drawing/2014/main" id="{246A491C-7F6C-6645-9490-706272B9C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41" name="Rectangle 1340">
                      <a:extLst>
                        <a:ext uri="{FF2B5EF4-FFF2-40B4-BE49-F238E27FC236}">
                          <a16:creationId xmlns:a16="http://schemas.microsoft.com/office/drawing/2014/main" id="{A6049686-B45F-0349-9DB8-44C9EE1F5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42" name="Rectangle 1341">
                      <a:extLst>
                        <a:ext uri="{FF2B5EF4-FFF2-40B4-BE49-F238E27FC236}">
                          <a16:creationId xmlns:a16="http://schemas.microsoft.com/office/drawing/2014/main" id="{DD9F3370-36F2-2746-BA4F-778A01649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43" name="Rectangle 1342">
                      <a:extLst>
                        <a:ext uri="{FF2B5EF4-FFF2-40B4-BE49-F238E27FC236}">
                          <a16:creationId xmlns:a16="http://schemas.microsoft.com/office/drawing/2014/main" id="{AC059CD4-74B8-0C4D-A706-A0B61F2C9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44" name="Rectangle 1343">
                      <a:extLst>
                        <a:ext uri="{FF2B5EF4-FFF2-40B4-BE49-F238E27FC236}">
                          <a16:creationId xmlns:a16="http://schemas.microsoft.com/office/drawing/2014/main" id="{091474BE-149D-734C-B5D9-5A01D62A5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45" name="Rectangle 1344">
                      <a:extLst>
                        <a:ext uri="{FF2B5EF4-FFF2-40B4-BE49-F238E27FC236}">
                          <a16:creationId xmlns:a16="http://schemas.microsoft.com/office/drawing/2014/main" id="{6BC278D8-F694-3444-AF01-63FF955CF4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46" name="Rectangle 1345">
                      <a:extLst>
                        <a:ext uri="{FF2B5EF4-FFF2-40B4-BE49-F238E27FC236}">
                          <a16:creationId xmlns:a16="http://schemas.microsoft.com/office/drawing/2014/main" id="{A731C68A-C30A-D14E-8B0D-1BF38F186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47" name="Rectangle 1346">
                      <a:extLst>
                        <a:ext uri="{FF2B5EF4-FFF2-40B4-BE49-F238E27FC236}">
                          <a16:creationId xmlns:a16="http://schemas.microsoft.com/office/drawing/2014/main" id="{FB5F7FFC-9D9B-4246-9A7C-471629970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48" name="Rectangle 1347">
                      <a:extLst>
                        <a:ext uri="{FF2B5EF4-FFF2-40B4-BE49-F238E27FC236}">
                          <a16:creationId xmlns:a16="http://schemas.microsoft.com/office/drawing/2014/main" id="{4FE38E0A-5DFB-B345-96EA-EF658F27F2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49" name="Rectangle 1348">
                      <a:extLst>
                        <a:ext uri="{FF2B5EF4-FFF2-40B4-BE49-F238E27FC236}">
                          <a16:creationId xmlns:a16="http://schemas.microsoft.com/office/drawing/2014/main" id="{1EA1A7E3-881D-3643-91DA-9C0714F94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0" name="Rectangle 1349">
                      <a:extLst>
                        <a:ext uri="{FF2B5EF4-FFF2-40B4-BE49-F238E27FC236}">
                          <a16:creationId xmlns:a16="http://schemas.microsoft.com/office/drawing/2014/main" id="{18E2C0C7-1D5E-E448-A9AF-F68D84146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1" name="Rectangle 1350">
                      <a:extLst>
                        <a:ext uri="{FF2B5EF4-FFF2-40B4-BE49-F238E27FC236}">
                          <a16:creationId xmlns:a16="http://schemas.microsoft.com/office/drawing/2014/main" id="{85DE9BF0-A06A-FE45-BDC4-83F442852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2" name="Rectangle 1351">
                      <a:extLst>
                        <a:ext uri="{FF2B5EF4-FFF2-40B4-BE49-F238E27FC236}">
                          <a16:creationId xmlns:a16="http://schemas.microsoft.com/office/drawing/2014/main" id="{3B9731CB-58C7-F546-8451-1E35CDF09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3" name="Rectangle 1352">
                      <a:extLst>
                        <a:ext uri="{FF2B5EF4-FFF2-40B4-BE49-F238E27FC236}">
                          <a16:creationId xmlns:a16="http://schemas.microsoft.com/office/drawing/2014/main" id="{23439405-3FEE-F44F-8E4C-5567167B37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4" name="Rectangle 1353">
                      <a:extLst>
                        <a:ext uri="{FF2B5EF4-FFF2-40B4-BE49-F238E27FC236}">
                          <a16:creationId xmlns:a16="http://schemas.microsoft.com/office/drawing/2014/main" id="{A706D14E-6657-7243-9DCB-1F15E73ABA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5" name="Rectangle 1354">
                      <a:extLst>
                        <a:ext uri="{FF2B5EF4-FFF2-40B4-BE49-F238E27FC236}">
                          <a16:creationId xmlns:a16="http://schemas.microsoft.com/office/drawing/2014/main" id="{013EEA8E-36DC-9348-8419-5F816D88C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6" name="Rectangle 1355">
                      <a:extLst>
                        <a:ext uri="{FF2B5EF4-FFF2-40B4-BE49-F238E27FC236}">
                          <a16:creationId xmlns:a16="http://schemas.microsoft.com/office/drawing/2014/main" id="{F2ABEBAD-07D4-FF4F-822D-9EEB271AB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7" name="Rectangle 1356">
                      <a:extLst>
                        <a:ext uri="{FF2B5EF4-FFF2-40B4-BE49-F238E27FC236}">
                          <a16:creationId xmlns:a16="http://schemas.microsoft.com/office/drawing/2014/main" id="{64EE7594-452A-924A-8F91-1132D3FD13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8" name="Rectangle 1357">
                      <a:extLst>
                        <a:ext uri="{FF2B5EF4-FFF2-40B4-BE49-F238E27FC236}">
                          <a16:creationId xmlns:a16="http://schemas.microsoft.com/office/drawing/2014/main" id="{FDA44EEB-E215-BB4E-AEEB-350E44460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59" name="Rectangle 1358">
                      <a:extLst>
                        <a:ext uri="{FF2B5EF4-FFF2-40B4-BE49-F238E27FC236}">
                          <a16:creationId xmlns:a16="http://schemas.microsoft.com/office/drawing/2014/main" id="{52956471-9BA3-2645-B5EA-535E0F5BDE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1277" name="Group 1276">
                    <a:extLst>
                      <a:ext uri="{FF2B5EF4-FFF2-40B4-BE49-F238E27FC236}">
                        <a16:creationId xmlns:a16="http://schemas.microsoft.com/office/drawing/2014/main" id="{7C69FD68-8E42-9E43-A926-4E2D8DA447AD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4" cy="1286240"/>
                    <a:chOff x="1021268" y="1200774"/>
                    <a:chExt cx="240754" cy="1286240"/>
                  </a:xfrm>
                </p:grpSpPr>
                <p:sp>
                  <p:nvSpPr>
                    <p:cNvPr id="1320" name="Rectangle 1319">
                      <a:extLst>
                        <a:ext uri="{FF2B5EF4-FFF2-40B4-BE49-F238E27FC236}">
                          <a16:creationId xmlns:a16="http://schemas.microsoft.com/office/drawing/2014/main" id="{E65B9BC4-FC04-384C-8E69-DDE32973C7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21" name="Rectangle 1320">
                      <a:extLst>
                        <a:ext uri="{FF2B5EF4-FFF2-40B4-BE49-F238E27FC236}">
                          <a16:creationId xmlns:a16="http://schemas.microsoft.com/office/drawing/2014/main" id="{6AB7F792-38D9-2842-943F-1BE291A04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22" name="Rectangle 1321">
                      <a:extLst>
                        <a:ext uri="{FF2B5EF4-FFF2-40B4-BE49-F238E27FC236}">
                          <a16:creationId xmlns:a16="http://schemas.microsoft.com/office/drawing/2014/main" id="{DB1936D4-B074-5D48-97AA-3D869DC4B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23" name="Rectangle 1322">
                      <a:extLst>
                        <a:ext uri="{FF2B5EF4-FFF2-40B4-BE49-F238E27FC236}">
                          <a16:creationId xmlns:a16="http://schemas.microsoft.com/office/drawing/2014/main" id="{B6F7DEA5-B093-2D44-B6D1-8B6E813F61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24" name="Rectangle 1323">
                      <a:extLst>
                        <a:ext uri="{FF2B5EF4-FFF2-40B4-BE49-F238E27FC236}">
                          <a16:creationId xmlns:a16="http://schemas.microsoft.com/office/drawing/2014/main" id="{6943F30C-C01B-9445-84BD-C01E8AC33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25" name="Rectangle 1324">
                      <a:extLst>
                        <a:ext uri="{FF2B5EF4-FFF2-40B4-BE49-F238E27FC236}">
                          <a16:creationId xmlns:a16="http://schemas.microsoft.com/office/drawing/2014/main" id="{18E9342B-B1D3-E245-B305-840DBF5980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26" name="Rectangle 1325">
                      <a:extLst>
                        <a:ext uri="{FF2B5EF4-FFF2-40B4-BE49-F238E27FC236}">
                          <a16:creationId xmlns:a16="http://schemas.microsoft.com/office/drawing/2014/main" id="{046582B0-3804-7043-ABF4-F1745CE326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27" name="Rectangle 1326">
                      <a:extLst>
                        <a:ext uri="{FF2B5EF4-FFF2-40B4-BE49-F238E27FC236}">
                          <a16:creationId xmlns:a16="http://schemas.microsoft.com/office/drawing/2014/main" id="{C22DC4BA-2C32-D145-A912-73BD43D7B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28" name="Rectangle 1327">
                      <a:extLst>
                        <a:ext uri="{FF2B5EF4-FFF2-40B4-BE49-F238E27FC236}">
                          <a16:creationId xmlns:a16="http://schemas.microsoft.com/office/drawing/2014/main" id="{91359EDD-F68B-0449-A227-FC3324B897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29" name="Rectangle 1328">
                      <a:extLst>
                        <a:ext uri="{FF2B5EF4-FFF2-40B4-BE49-F238E27FC236}">
                          <a16:creationId xmlns:a16="http://schemas.microsoft.com/office/drawing/2014/main" id="{06C429F6-B66C-7D45-AF82-C82638545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0" name="Rectangle 1329">
                      <a:extLst>
                        <a:ext uri="{FF2B5EF4-FFF2-40B4-BE49-F238E27FC236}">
                          <a16:creationId xmlns:a16="http://schemas.microsoft.com/office/drawing/2014/main" id="{54F11BE8-92E2-1E47-9715-0FA879075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1" name="Rectangle 1330">
                      <a:extLst>
                        <a:ext uri="{FF2B5EF4-FFF2-40B4-BE49-F238E27FC236}">
                          <a16:creationId xmlns:a16="http://schemas.microsoft.com/office/drawing/2014/main" id="{0DB31A51-F1E1-F544-8DA0-01E54843A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2" name="Rectangle 1331">
                      <a:extLst>
                        <a:ext uri="{FF2B5EF4-FFF2-40B4-BE49-F238E27FC236}">
                          <a16:creationId xmlns:a16="http://schemas.microsoft.com/office/drawing/2014/main" id="{060AB6D9-ECF7-824E-B287-2DFCBCA48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3" name="Rectangle 1332">
                      <a:extLst>
                        <a:ext uri="{FF2B5EF4-FFF2-40B4-BE49-F238E27FC236}">
                          <a16:creationId xmlns:a16="http://schemas.microsoft.com/office/drawing/2014/main" id="{DF4F3266-E1FB-D140-850F-E94F4740C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4" name="Rectangle 1333">
                      <a:extLst>
                        <a:ext uri="{FF2B5EF4-FFF2-40B4-BE49-F238E27FC236}">
                          <a16:creationId xmlns:a16="http://schemas.microsoft.com/office/drawing/2014/main" id="{4A1206DF-01EF-7E48-90AA-5D71D399A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5" name="Rectangle 1334">
                      <a:extLst>
                        <a:ext uri="{FF2B5EF4-FFF2-40B4-BE49-F238E27FC236}">
                          <a16:creationId xmlns:a16="http://schemas.microsoft.com/office/drawing/2014/main" id="{6F136797-CD3F-5C49-BDDD-432E262E1F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2" y="1864554"/>
                      <a:ext cx="91440" cy="914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6" name="Rectangle 1335">
                      <a:extLst>
                        <a:ext uri="{FF2B5EF4-FFF2-40B4-BE49-F238E27FC236}">
                          <a16:creationId xmlns:a16="http://schemas.microsoft.com/office/drawing/2014/main" id="{F3BE026C-F76F-0647-9319-8647C27B9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7" name="Rectangle 1336">
                      <a:extLst>
                        <a:ext uri="{FF2B5EF4-FFF2-40B4-BE49-F238E27FC236}">
                          <a16:creationId xmlns:a16="http://schemas.microsoft.com/office/drawing/2014/main" id="{DA0D6CD7-1B3A-9844-8088-993FED4E6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8" name="Rectangle 1337">
                      <a:extLst>
                        <a:ext uri="{FF2B5EF4-FFF2-40B4-BE49-F238E27FC236}">
                          <a16:creationId xmlns:a16="http://schemas.microsoft.com/office/drawing/2014/main" id="{FC4EC328-5FC6-7F41-BBB9-55EFC0509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39" name="Rectangle 1338">
                      <a:extLst>
                        <a:ext uri="{FF2B5EF4-FFF2-40B4-BE49-F238E27FC236}">
                          <a16:creationId xmlns:a16="http://schemas.microsoft.com/office/drawing/2014/main" id="{28441435-AFFA-6241-85A8-C88D104C3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1278" name="Group 1277">
                    <a:extLst>
                      <a:ext uri="{FF2B5EF4-FFF2-40B4-BE49-F238E27FC236}">
                        <a16:creationId xmlns:a16="http://schemas.microsoft.com/office/drawing/2014/main" id="{3F587BB5-C4F2-2C4A-B133-FDF641EEC7FB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1300" name="Rectangle 1299">
                      <a:extLst>
                        <a:ext uri="{FF2B5EF4-FFF2-40B4-BE49-F238E27FC236}">
                          <a16:creationId xmlns:a16="http://schemas.microsoft.com/office/drawing/2014/main" id="{739E6C6E-B6C7-BF41-9685-64D4CEFCF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011329C2-2300-D742-AB7A-DB437CF16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02" name="Rectangle 1301">
                      <a:extLst>
                        <a:ext uri="{FF2B5EF4-FFF2-40B4-BE49-F238E27FC236}">
                          <a16:creationId xmlns:a16="http://schemas.microsoft.com/office/drawing/2014/main" id="{38EA4250-8FD9-EE40-A8F1-5379C5FFC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03" name="Rectangle 1302">
                      <a:extLst>
                        <a:ext uri="{FF2B5EF4-FFF2-40B4-BE49-F238E27FC236}">
                          <a16:creationId xmlns:a16="http://schemas.microsoft.com/office/drawing/2014/main" id="{5D18398A-4BEF-BD44-9A6A-87A83DFEF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E4796FFC-3BEA-3042-A456-E28D908829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05" name="Rectangle 1304">
                      <a:extLst>
                        <a:ext uri="{FF2B5EF4-FFF2-40B4-BE49-F238E27FC236}">
                          <a16:creationId xmlns:a16="http://schemas.microsoft.com/office/drawing/2014/main" id="{66D4C7FE-8E33-5D49-8459-3ED83E6044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06" name="Rectangle 1305">
                      <a:extLst>
                        <a:ext uri="{FF2B5EF4-FFF2-40B4-BE49-F238E27FC236}">
                          <a16:creationId xmlns:a16="http://schemas.microsoft.com/office/drawing/2014/main" id="{FD55A667-B929-6243-99A9-AFFDE6009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07" name="Rectangle 1306">
                      <a:extLst>
                        <a:ext uri="{FF2B5EF4-FFF2-40B4-BE49-F238E27FC236}">
                          <a16:creationId xmlns:a16="http://schemas.microsoft.com/office/drawing/2014/main" id="{A95508D4-484E-A648-A122-E58C0330C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08" name="Rectangle 1307">
                      <a:extLst>
                        <a:ext uri="{FF2B5EF4-FFF2-40B4-BE49-F238E27FC236}">
                          <a16:creationId xmlns:a16="http://schemas.microsoft.com/office/drawing/2014/main" id="{B317C404-BA3B-2D4A-AEE8-18688A2A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09" name="Rectangle 1308">
                      <a:extLst>
                        <a:ext uri="{FF2B5EF4-FFF2-40B4-BE49-F238E27FC236}">
                          <a16:creationId xmlns:a16="http://schemas.microsoft.com/office/drawing/2014/main" id="{6F76E05A-CF39-3143-98DD-14BAE4B31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0" name="Rectangle 1309">
                      <a:extLst>
                        <a:ext uri="{FF2B5EF4-FFF2-40B4-BE49-F238E27FC236}">
                          <a16:creationId xmlns:a16="http://schemas.microsoft.com/office/drawing/2014/main" id="{CFF4B40D-EDB8-E54B-B856-BFAD91120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1" name="Rectangle 1310">
                      <a:extLst>
                        <a:ext uri="{FF2B5EF4-FFF2-40B4-BE49-F238E27FC236}">
                          <a16:creationId xmlns:a16="http://schemas.microsoft.com/office/drawing/2014/main" id="{8B062F60-774F-4245-AE0D-B910B09DC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2" name="Rectangle 1311">
                      <a:extLst>
                        <a:ext uri="{FF2B5EF4-FFF2-40B4-BE49-F238E27FC236}">
                          <a16:creationId xmlns:a16="http://schemas.microsoft.com/office/drawing/2014/main" id="{DACC5628-5B94-6C4D-8210-107B1C624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3" name="Rectangle 1312">
                      <a:extLst>
                        <a:ext uri="{FF2B5EF4-FFF2-40B4-BE49-F238E27FC236}">
                          <a16:creationId xmlns:a16="http://schemas.microsoft.com/office/drawing/2014/main" id="{141A9518-1113-DE41-887B-C19EB9F0D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4" name="Rectangle 1313">
                      <a:extLst>
                        <a:ext uri="{FF2B5EF4-FFF2-40B4-BE49-F238E27FC236}">
                          <a16:creationId xmlns:a16="http://schemas.microsoft.com/office/drawing/2014/main" id="{DA207163-C393-FF44-9868-1B5D7B2B4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5" name="Rectangle 1314">
                      <a:extLst>
                        <a:ext uri="{FF2B5EF4-FFF2-40B4-BE49-F238E27FC236}">
                          <a16:creationId xmlns:a16="http://schemas.microsoft.com/office/drawing/2014/main" id="{1436C174-DA42-E84F-8CC1-66FF0E422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6" name="Rectangle 1315">
                      <a:extLst>
                        <a:ext uri="{FF2B5EF4-FFF2-40B4-BE49-F238E27FC236}">
                          <a16:creationId xmlns:a16="http://schemas.microsoft.com/office/drawing/2014/main" id="{E1C487DF-A259-2E46-9028-7563DE41B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7" name="Rectangle 1316">
                      <a:extLst>
                        <a:ext uri="{FF2B5EF4-FFF2-40B4-BE49-F238E27FC236}">
                          <a16:creationId xmlns:a16="http://schemas.microsoft.com/office/drawing/2014/main" id="{8567CC67-9DC7-CD47-9841-93E0C2A84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8" name="Rectangle 1317">
                      <a:extLst>
                        <a:ext uri="{FF2B5EF4-FFF2-40B4-BE49-F238E27FC236}">
                          <a16:creationId xmlns:a16="http://schemas.microsoft.com/office/drawing/2014/main" id="{10733500-EE7E-C542-8302-3E9CDC6896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319" name="Rectangle 1318">
                      <a:extLst>
                        <a:ext uri="{FF2B5EF4-FFF2-40B4-BE49-F238E27FC236}">
                          <a16:creationId xmlns:a16="http://schemas.microsoft.com/office/drawing/2014/main" id="{D9586C53-D295-904F-B00B-583004A1BB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1279" name="Group 1278">
                    <a:extLst>
                      <a:ext uri="{FF2B5EF4-FFF2-40B4-BE49-F238E27FC236}">
                        <a16:creationId xmlns:a16="http://schemas.microsoft.com/office/drawing/2014/main" id="{587AA10B-8F65-7A4F-A785-88A5763A9C77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1280" name="Rectangle 1279">
                      <a:extLst>
                        <a:ext uri="{FF2B5EF4-FFF2-40B4-BE49-F238E27FC236}">
                          <a16:creationId xmlns:a16="http://schemas.microsoft.com/office/drawing/2014/main" id="{F8DF3D1C-06A6-8641-B03C-D98F2CA72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CF09CBE0-E632-F441-850B-611CA5343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5E7D9429-F612-6743-84CF-9C535235F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ECC309B4-5926-6349-A8D0-1424B2DC2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3E52EE55-7C6E-C044-855D-F6FBA5DC2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85" name="Rectangle 1284">
                      <a:extLst>
                        <a:ext uri="{FF2B5EF4-FFF2-40B4-BE49-F238E27FC236}">
                          <a16:creationId xmlns:a16="http://schemas.microsoft.com/office/drawing/2014/main" id="{8BF53A58-42BE-F349-95E0-BBBE47077B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86" name="Rectangle 1285">
                      <a:extLst>
                        <a:ext uri="{FF2B5EF4-FFF2-40B4-BE49-F238E27FC236}">
                          <a16:creationId xmlns:a16="http://schemas.microsoft.com/office/drawing/2014/main" id="{B2577111-9EEB-284C-A992-226738717F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87" name="Rectangle 1286">
                      <a:extLst>
                        <a:ext uri="{FF2B5EF4-FFF2-40B4-BE49-F238E27FC236}">
                          <a16:creationId xmlns:a16="http://schemas.microsoft.com/office/drawing/2014/main" id="{16900593-2EFB-CD4E-9671-102CF43D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88" name="Rectangle 1287">
                      <a:extLst>
                        <a:ext uri="{FF2B5EF4-FFF2-40B4-BE49-F238E27FC236}">
                          <a16:creationId xmlns:a16="http://schemas.microsoft.com/office/drawing/2014/main" id="{46FC0F42-C74E-4A4A-B01C-7B2DD05A2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89" name="Rectangle 1288">
                      <a:extLst>
                        <a:ext uri="{FF2B5EF4-FFF2-40B4-BE49-F238E27FC236}">
                          <a16:creationId xmlns:a16="http://schemas.microsoft.com/office/drawing/2014/main" id="{1080D9D8-CFCD-0A46-9675-000AF7EB3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90" name="Rectangle 1289">
                      <a:extLst>
                        <a:ext uri="{FF2B5EF4-FFF2-40B4-BE49-F238E27FC236}">
                          <a16:creationId xmlns:a16="http://schemas.microsoft.com/office/drawing/2014/main" id="{B9A4658B-B3E1-1143-878F-51BCFE4A7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91" name="Rectangle 1290">
                      <a:extLst>
                        <a:ext uri="{FF2B5EF4-FFF2-40B4-BE49-F238E27FC236}">
                          <a16:creationId xmlns:a16="http://schemas.microsoft.com/office/drawing/2014/main" id="{ECA94B61-BF7F-E34B-AF2A-3185C95A7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92" name="Rectangle 1291">
                      <a:extLst>
                        <a:ext uri="{FF2B5EF4-FFF2-40B4-BE49-F238E27FC236}">
                          <a16:creationId xmlns:a16="http://schemas.microsoft.com/office/drawing/2014/main" id="{07F9EE03-8635-0C4A-ADAF-DC2FED228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93" name="Rectangle 1292">
                      <a:extLst>
                        <a:ext uri="{FF2B5EF4-FFF2-40B4-BE49-F238E27FC236}">
                          <a16:creationId xmlns:a16="http://schemas.microsoft.com/office/drawing/2014/main" id="{6FD2E707-AA92-A34A-A6CB-079C36DA2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94" name="Rectangle 1293">
                      <a:extLst>
                        <a:ext uri="{FF2B5EF4-FFF2-40B4-BE49-F238E27FC236}">
                          <a16:creationId xmlns:a16="http://schemas.microsoft.com/office/drawing/2014/main" id="{2C4A41CA-F288-4140-9661-4EA3A917F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95" name="Rectangle 1294">
                      <a:extLst>
                        <a:ext uri="{FF2B5EF4-FFF2-40B4-BE49-F238E27FC236}">
                          <a16:creationId xmlns:a16="http://schemas.microsoft.com/office/drawing/2014/main" id="{CD3C8EC2-290A-D246-A35C-D2FFA6680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96" name="Rectangle 1295">
                      <a:extLst>
                        <a:ext uri="{FF2B5EF4-FFF2-40B4-BE49-F238E27FC236}">
                          <a16:creationId xmlns:a16="http://schemas.microsoft.com/office/drawing/2014/main" id="{14754495-5384-8241-8165-EE830DE48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97" name="Rectangle 1296">
                      <a:extLst>
                        <a:ext uri="{FF2B5EF4-FFF2-40B4-BE49-F238E27FC236}">
                          <a16:creationId xmlns:a16="http://schemas.microsoft.com/office/drawing/2014/main" id="{409659B6-91E9-F74A-921D-04DEE01B2F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CD29680E-0016-8E45-9BBC-0B85FD556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299" name="Rectangle 1298">
                      <a:extLst>
                        <a:ext uri="{FF2B5EF4-FFF2-40B4-BE49-F238E27FC236}">
                          <a16:creationId xmlns:a16="http://schemas.microsoft.com/office/drawing/2014/main" id="{6DD53F49-685B-DE49-9FB9-D9199F91A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  <p:grpSp>
            <p:nvGrpSpPr>
              <p:cNvPr id="1629" name="Group 1628">
                <a:extLst>
                  <a:ext uri="{FF2B5EF4-FFF2-40B4-BE49-F238E27FC236}">
                    <a16:creationId xmlns:a16="http://schemas.microsoft.com/office/drawing/2014/main" id="{A7AF1E50-985B-B24D-AF36-B5D048CF1E35}"/>
                  </a:ext>
                </a:extLst>
              </p:cNvPr>
              <p:cNvGrpSpPr/>
              <p:nvPr/>
            </p:nvGrpSpPr>
            <p:grpSpPr>
              <a:xfrm>
                <a:off x="1961970" y="4043460"/>
                <a:ext cx="1260646" cy="1008409"/>
                <a:chOff x="2222122" y="4102419"/>
                <a:chExt cx="1260646" cy="1008409"/>
              </a:xfrm>
            </p:grpSpPr>
            <p:sp>
              <p:nvSpPr>
                <p:cNvPr id="1630" name="Rectangle 1629">
                  <a:extLst>
                    <a:ext uri="{FF2B5EF4-FFF2-40B4-BE49-F238E27FC236}">
                      <a16:creationId xmlns:a16="http://schemas.microsoft.com/office/drawing/2014/main" id="{AB2A21D5-0F17-AF45-8F26-798E12276A8D}"/>
                    </a:ext>
                  </a:extLst>
                </p:cNvPr>
                <p:cNvSpPr/>
                <p:nvPr/>
              </p:nvSpPr>
              <p:spPr>
                <a:xfrm>
                  <a:off x="2222122" y="4102419"/>
                  <a:ext cx="1260646" cy="1008409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31" name="Group 1630">
                  <a:extLst>
                    <a:ext uri="{FF2B5EF4-FFF2-40B4-BE49-F238E27FC236}">
                      <a16:creationId xmlns:a16="http://schemas.microsoft.com/office/drawing/2014/main" id="{03F5CD27-1A0E-004F-8A49-EFF4F8CD2D5B}"/>
                    </a:ext>
                  </a:extLst>
                </p:cNvPr>
                <p:cNvGrpSpPr/>
                <p:nvPr/>
              </p:nvGrpSpPr>
              <p:grpSpPr>
                <a:xfrm>
                  <a:off x="2256850" y="4152464"/>
                  <a:ext cx="1169341" cy="910628"/>
                  <a:chOff x="666646" y="1199817"/>
                  <a:chExt cx="1712657" cy="1286240"/>
                </a:xfrm>
              </p:grpSpPr>
              <p:grpSp>
                <p:nvGrpSpPr>
                  <p:cNvPr id="1632" name="Group 1631">
                    <a:extLst>
                      <a:ext uri="{FF2B5EF4-FFF2-40B4-BE49-F238E27FC236}">
                        <a16:creationId xmlns:a16="http://schemas.microsoft.com/office/drawing/2014/main" id="{B262ADD0-4197-DF4A-888F-D6E9CCC8AD93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1717" name="Rectangle 1716">
                      <a:extLst>
                        <a:ext uri="{FF2B5EF4-FFF2-40B4-BE49-F238E27FC236}">
                          <a16:creationId xmlns:a16="http://schemas.microsoft.com/office/drawing/2014/main" id="{5A6AB5CE-8D50-5641-9CB9-EFBBAEB245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18" name="Rectangle 1717">
                      <a:extLst>
                        <a:ext uri="{FF2B5EF4-FFF2-40B4-BE49-F238E27FC236}">
                          <a16:creationId xmlns:a16="http://schemas.microsoft.com/office/drawing/2014/main" id="{1FB1C214-132C-0F4C-9932-E3D51ECD1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19" name="Rectangle 1718">
                      <a:extLst>
                        <a:ext uri="{FF2B5EF4-FFF2-40B4-BE49-F238E27FC236}">
                          <a16:creationId xmlns:a16="http://schemas.microsoft.com/office/drawing/2014/main" id="{21844D41-A874-844D-BC2F-3DA5758E0D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20" name="Rectangle 1719">
                      <a:extLst>
                        <a:ext uri="{FF2B5EF4-FFF2-40B4-BE49-F238E27FC236}">
                          <a16:creationId xmlns:a16="http://schemas.microsoft.com/office/drawing/2014/main" id="{10A96CA7-B273-8B49-A0A2-77651FA79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21" name="Rectangle 1720">
                      <a:extLst>
                        <a:ext uri="{FF2B5EF4-FFF2-40B4-BE49-F238E27FC236}">
                          <a16:creationId xmlns:a16="http://schemas.microsoft.com/office/drawing/2014/main" id="{EEF34E18-10C1-8048-81AF-0C65AA737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22" name="Rectangle 1721">
                      <a:extLst>
                        <a:ext uri="{FF2B5EF4-FFF2-40B4-BE49-F238E27FC236}">
                          <a16:creationId xmlns:a16="http://schemas.microsoft.com/office/drawing/2014/main" id="{7BFA7EF7-A06F-0F4A-9F5D-35845B92C2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23" name="Rectangle 1722">
                      <a:extLst>
                        <a:ext uri="{FF2B5EF4-FFF2-40B4-BE49-F238E27FC236}">
                          <a16:creationId xmlns:a16="http://schemas.microsoft.com/office/drawing/2014/main" id="{A64565F3-4901-F047-B0BE-65E9A2218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24" name="Rectangle 1723">
                      <a:extLst>
                        <a:ext uri="{FF2B5EF4-FFF2-40B4-BE49-F238E27FC236}">
                          <a16:creationId xmlns:a16="http://schemas.microsoft.com/office/drawing/2014/main" id="{D224B5A4-6D60-D942-B1B1-7CF794102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25" name="Rectangle 1724">
                      <a:extLst>
                        <a:ext uri="{FF2B5EF4-FFF2-40B4-BE49-F238E27FC236}">
                          <a16:creationId xmlns:a16="http://schemas.microsoft.com/office/drawing/2014/main" id="{4E658698-F325-974A-9872-4E325D6B41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26" name="Rectangle 1725">
                      <a:extLst>
                        <a:ext uri="{FF2B5EF4-FFF2-40B4-BE49-F238E27FC236}">
                          <a16:creationId xmlns:a16="http://schemas.microsoft.com/office/drawing/2014/main" id="{CFE6AB9B-6757-4045-9625-540C3959BA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27" name="Rectangle 1726">
                      <a:extLst>
                        <a:ext uri="{FF2B5EF4-FFF2-40B4-BE49-F238E27FC236}">
                          <a16:creationId xmlns:a16="http://schemas.microsoft.com/office/drawing/2014/main" id="{A883B76B-5F64-8040-9872-E107A0869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3000D7DE-3AF6-5643-B7ED-6349DF71E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4ECD1C7B-FF83-7947-82E4-E9A0789E44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8BC917B7-B25A-3C4E-8523-4709D7B91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FE6074FC-DEDA-AC45-8D36-44174D0D9F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AA12A721-1620-AC45-9EDE-E219E09B4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33" name="Rectangle 1732">
                      <a:extLst>
                        <a:ext uri="{FF2B5EF4-FFF2-40B4-BE49-F238E27FC236}">
                          <a16:creationId xmlns:a16="http://schemas.microsoft.com/office/drawing/2014/main" id="{39E1CCA1-9684-DA47-9A05-2F1F44A9B2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34" name="Rectangle 1733">
                      <a:extLst>
                        <a:ext uri="{FF2B5EF4-FFF2-40B4-BE49-F238E27FC236}">
                          <a16:creationId xmlns:a16="http://schemas.microsoft.com/office/drawing/2014/main" id="{88BE0A1D-91A8-CE42-8DBF-E624899FE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35" name="Rectangle 1734">
                      <a:extLst>
                        <a:ext uri="{FF2B5EF4-FFF2-40B4-BE49-F238E27FC236}">
                          <a16:creationId xmlns:a16="http://schemas.microsoft.com/office/drawing/2014/main" id="{2C202F6D-1CBE-4E42-B1C5-1BB586F35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36" name="Rectangle 1735">
                      <a:extLst>
                        <a:ext uri="{FF2B5EF4-FFF2-40B4-BE49-F238E27FC236}">
                          <a16:creationId xmlns:a16="http://schemas.microsoft.com/office/drawing/2014/main" id="{D4AB0537-B13E-9840-98AB-9DDBA5B400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1633" name="Group 1632">
                    <a:extLst>
                      <a:ext uri="{FF2B5EF4-FFF2-40B4-BE49-F238E27FC236}">
                        <a16:creationId xmlns:a16="http://schemas.microsoft.com/office/drawing/2014/main" id="{E58E7624-1AD8-234A-8766-4726B5696788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1697" name="Rectangle 1696">
                      <a:extLst>
                        <a:ext uri="{FF2B5EF4-FFF2-40B4-BE49-F238E27FC236}">
                          <a16:creationId xmlns:a16="http://schemas.microsoft.com/office/drawing/2014/main" id="{7BCDCA5A-5ED0-B343-B6BD-FEC408282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98" name="Rectangle 1697">
                      <a:extLst>
                        <a:ext uri="{FF2B5EF4-FFF2-40B4-BE49-F238E27FC236}">
                          <a16:creationId xmlns:a16="http://schemas.microsoft.com/office/drawing/2014/main" id="{B7CB924A-3118-CD48-AEA1-6F48A774A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99" name="Rectangle 1698">
                      <a:extLst>
                        <a:ext uri="{FF2B5EF4-FFF2-40B4-BE49-F238E27FC236}">
                          <a16:creationId xmlns:a16="http://schemas.microsoft.com/office/drawing/2014/main" id="{013567CE-BCF9-6842-B8C9-672B800E45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00" name="Rectangle 1699">
                      <a:extLst>
                        <a:ext uri="{FF2B5EF4-FFF2-40B4-BE49-F238E27FC236}">
                          <a16:creationId xmlns:a16="http://schemas.microsoft.com/office/drawing/2014/main" id="{29C0822A-E045-414C-A70E-2F101313B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01" name="Rectangle 1700">
                      <a:extLst>
                        <a:ext uri="{FF2B5EF4-FFF2-40B4-BE49-F238E27FC236}">
                          <a16:creationId xmlns:a16="http://schemas.microsoft.com/office/drawing/2014/main" id="{490A0D8B-067E-CF4A-A214-E1358BF3B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02" name="Rectangle 1701">
                      <a:extLst>
                        <a:ext uri="{FF2B5EF4-FFF2-40B4-BE49-F238E27FC236}">
                          <a16:creationId xmlns:a16="http://schemas.microsoft.com/office/drawing/2014/main" id="{853FE8DF-CC72-FB43-AEB9-B023868F1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03" name="Rectangle 1702">
                      <a:extLst>
                        <a:ext uri="{FF2B5EF4-FFF2-40B4-BE49-F238E27FC236}">
                          <a16:creationId xmlns:a16="http://schemas.microsoft.com/office/drawing/2014/main" id="{28D6F1CD-3DAE-E941-82AB-58B025F3B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04" name="Rectangle 1703">
                      <a:extLst>
                        <a:ext uri="{FF2B5EF4-FFF2-40B4-BE49-F238E27FC236}">
                          <a16:creationId xmlns:a16="http://schemas.microsoft.com/office/drawing/2014/main" id="{23B94CB6-91DA-0843-9A38-7385556FA5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05" name="Rectangle 1704">
                      <a:extLst>
                        <a:ext uri="{FF2B5EF4-FFF2-40B4-BE49-F238E27FC236}">
                          <a16:creationId xmlns:a16="http://schemas.microsoft.com/office/drawing/2014/main" id="{E0D2F705-3C16-7E46-AB65-CB4865F195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06" name="Rectangle 1705">
                      <a:extLst>
                        <a:ext uri="{FF2B5EF4-FFF2-40B4-BE49-F238E27FC236}">
                          <a16:creationId xmlns:a16="http://schemas.microsoft.com/office/drawing/2014/main" id="{19E4946C-586D-DF45-9E56-76D26E0EDE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07" name="Rectangle 1706">
                      <a:extLst>
                        <a:ext uri="{FF2B5EF4-FFF2-40B4-BE49-F238E27FC236}">
                          <a16:creationId xmlns:a16="http://schemas.microsoft.com/office/drawing/2014/main" id="{37928E77-4C51-3D47-AFD4-635526F579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EDEEBF2B-FDB3-2548-B9C7-A0F259615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F6F5B7B3-A5E6-C849-B9DB-36FD58725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10" name="Rectangle 1709">
                      <a:extLst>
                        <a:ext uri="{FF2B5EF4-FFF2-40B4-BE49-F238E27FC236}">
                          <a16:creationId xmlns:a16="http://schemas.microsoft.com/office/drawing/2014/main" id="{132A752D-2304-BD42-9D98-3C4FD96E26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11" name="Rectangle 1710">
                      <a:extLst>
                        <a:ext uri="{FF2B5EF4-FFF2-40B4-BE49-F238E27FC236}">
                          <a16:creationId xmlns:a16="http://schemas.microsoft.com/office/drawing/2014/main" id="{DC16E3C8-CA36-6D49-90C0-CF8A747A7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12" name="Rectangle 1711">
                      <a:extLst>
                        <a:ext uri="{FF2B5EF4-FFF2-40B4-BE49-F238E27FC236}">
                          <a16:creationId xmlns:a16="http://schemas.microsoft.com/office/drawing/2014/main" id="{70D66A6A-7986-C64C-A066-C3D40185E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13" name="Rectangle 1712">
                      <a:extLst>
                        <a:ext uri="{FF2B5EF4-FFF2-40B4-BE49-F238E27FC236}">
                          <a16:creationId xmlns:a16="http://schemas.microsoft.com/office/drawing/2014/main" id="{92167AA2-8270-EE4A-896C-33E84561C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14" name="Rectangle 1713">
                      <a:extLst>
                        <a:ext uri="{FF2B5EF4-FFF2-40B4-BE49-F238E27FC236}">
                          <a16:creationId xmlns:a16="http://schemas.microsoft.com/office/drawing/2014/main" id="{A9A812D9-19B6-324F-87A9-2BE0396F7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15" name="Rectangle 1714">
                      <a:extLst>
                        <a:ext uri="{FF2B5EF4-FFF2-40B4-BE49-F238E27FC236}">
                          <a16:creationId xmlns:a16="http://schemas.microsoft.com/office/drawing/2014/main" id="{0C5B696F-6D9D-8041-A47C-C57E86383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16" name="Rectangle 1715">
                      <a:extLst>
                        <a:ext uri="{FF2B5EF4-FFF2-40B4-BE49-F238E27FC236}">
                          <a16:creationId xmlns:a16="http://schemas.microsoft.com/office/drawing/2014/main" id="{B282E5A1-CE52-5040-8DBF-01FFB2974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1634" name="Group 1633">
                    <a:extLst>
                      <a:ext uri="{FF2B5EF4-FFF2-40B4-BE49-F238E27FC236}">
                        <a16:creationId xmlns:a16="http://schemas.microsoft.com/office/drawing/2014/main" id="{D9D70C5F-D9DB-0545-8DC5-24A15C3B8A5B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4" cy="1286240"/>
                    <a:chOff x="1021268" y="1200774"/>
                    <a:chExt cx="240754" cy="1286240"/>
                  </a:xfrm>
                </p:grpSpPr>
                <p:sp>
                  <p:nvSpPr>
                    <p:cNvPr id="1677" name="Rectangle 1676">
                      <a:extLst>
                        <a:ext uri="{FF2B5EF4-FFF2-40B4-BE49-F238E27FC236}">
                          <a16:creationId xmlns:a16="http://schemas.microsoft.com/office/drawing/2014/main" id="{AC553F1A-16DA-4B40-9A50-1E616795E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78" name="Rectangle 1677">
                      <a:extLst>
                        <a:ext uri="{FF2B5EF4-FFF2-40B4-BE49-F238E27FC236}">
                          <a16:creationId xmlns:a16="http://schemas.microsoft.com/office/drawing/2014/main" id="{C23CA687-6597-B644-882B-8C0172C29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79" name="Rectangle 1678">
                      <a:extLst>
                        <a:ext uri="{FF2B5EF4-FFF2-40B4-BE49-F238E27FC236}">
                          <a16:creationId xmlns:a16="http://schemas.microsoft.com/office/drawing/2014/main" id="{DEB6AD28-84FC-1C4E-8178-4AC6A41EC5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80" name="Rectangle 1679">
                      <a:extLst>
                        <a:ext uri="{FF2B5EF4-FFF2-40B4-BE49-F238E27FC236}">
                          <a16:creationId xmlns:a16="http://schemas.microsoft.com/office/drawing/2014/main" id="{DD5EBCA6-6B70-6D44-8396-99C33CA67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81" name="Rectangle 1680">
                      <a:extLst>
                        <a:ext uri="{FF2B5EF4-FFF2-40B4-BE49-F238E27FC236}">
                          <a16:creationId xmlns:a16="http://schemas.microsoft.com/office/drawing/2014/main" id="{2DE8DF56-D7F4-B941-BA40-5D9CEFE548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82" name="Rectangle 1681">
                      <a:extLst>
                        <a:ext uri="{FF2B5EF4-FFF2-40B4-BE49-F238E27FC236}">
                          <a16:creationId xmlns:a16="http://schemas.microsoft.com/office/drawing/2014/main" id="{3D5FC846-1C86-4948-86CB-18763A447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83" name="Rectangle 1682">
                      <a:extLst>
                        <a:ext uri="{FF2B5EF4-FFF2-40B4-BE49-F238E27FC236}">
                          <a16:creationId xmlns:a16="http://schemas.microsoft.com/office/drawing/2014/main" id="{AFF4855B-A899-0645-8EF8-F8DF7A7FBB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84" name="Rectangle 1683">
                      <a:extLst>
                        <a:ext uri="{FF2B5EF4-FFF2-40B4-BE49-F238E27FC236}">
                          <a16:creationId xmlns:a16="http://schemas.microsoft.com/office/drawing/2014/main" id="{4FCC20A5-2B44-6240-A75D-5845C6EA2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85" name="Rectangle 1684">
                      <a:extLst>
                        <a:ext uri="{FF2B5EF4-FFF2-40B4-BE49-F238E27FC236}">
                          <a16:creationId xmlns:a16="http://schemas.microsoft.com/office/drawing/2014/main" id="{E048745A-5635-1440-A195-2962D2FD7D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86" name="Rectangle 1685">
                      <a:extLst>
                        <a:ext uri="{FF2B5EF4-FFF2-40B4-BE49-F238E27FC236}">
                          <a16:creationId xmlns:a16="http://schemas.microsoft.com/office/drawing/2014/main" id="{0773BEFC-0AE7-1942-8475-2C861088D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87" name="Rectangle 1686">
                      <a:extLst>
                        <a:ext uri="{FF2B5EF4-FFF2-40B4-BE49-F238E27FC236}">
                          <a16:creationId xmlns:a16="http://schemas.microsoft.com/office/drawing/2014/main" id="{4D0AF52B-0E07-C542-81D8-0E90D0154B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88" name="Rectangle 1687">
                      <a:extLst>
                        <a:ext uri="{FF2B5EF4-FFF2-40B4-BE49-F238E27FC236}">
                          <a16:creationId xmlns:a16="http://schemas.microsoft.com/office/drawing/2014/main" id="{9200F227-660B-DF47-86E8-33CCDD5EAD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89" name="Rectangle 1688">
                      <a:extLst>
                        <a:ext uri="{FF2B5EF4-FFF2-40B4-BE49-F238E27FC236}">
                          <a16:creationId xmlns:a16="http://schemas.microsoft.com/office/drawing/2014/main" id="{D2CECD32-1D57-0042-8999-889ABC313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90" name="Rectangle 1689">
                      <a:extLst>
                        <a:ext uri="{FF2B5EF4-FFF2-40B4-BE49-F238E27FC236}">
                          <a16:creationId xmlns:a16="http://schemas.microsoft.com/office/drawing/2014/main" id="{57C53D18-7A8A-F541-8951-D5E42D1C9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91" name="Rectangle 1690">
                      <a:extLst>
                        <a:ext uri="{FF2B5EF4-FFF2-40B4-BE49-F238E27FC236}">
                          <a16:creationId xmlns:a16="http://schemas.microsoft.com/office/drawing/2014/main" id="{2BDAC4A1-A6AD-0647-9BCA-2297AAB65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92" name="Rectangle 1691">
                      <a:extLst>
                        <a:ext uri="{FF2B5EF4-FFF2-40B4-BE49-F238E27FC236}">
                          <a16:creationId xmlns:a16="http://schemas.microsoft.com/office/drawing/2014/main" id="{F5DF9971-D2C2-2947-A5EA-C2EFC9EE1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2" y="1864554"/>
                      <a:ext cx="91440" cy="914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93" name="Rectangle 1692">
                      <a:extLst>
                        <a:ext uri="{FF2B5EF4-FFF2-40B4-BE49-F238E27FC236}">
                          <a16:creationId xmlns:a16="http://schemas.microsoft.com/office/drawing/2014/main" id="{2A1BDEE6-7779-5C41-91F8-5E90A58E3A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94" name="Rectangle 1693">
                      <a:extLst>
                        <a:ext uri="{FF2B5EF4-FFF2-40B4-BE49-F238E27FC236}">
                          <a16:creationId xmlns:a16="http://schemas.microsoft.com/office/drawing/2014/main" id="{047B251C-A4B4-9F44-A5FF-3A6FC4750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95" name="Rectangle 1694">
                      <a:extLst>
                        <a:ext uri="{FF2B5EF4-FFF2-40B4-BE49-F238E27FC236}">
                          <a16:creationId xmlns:a16="http://schemas.microsoft.com/office/drawing/2014/main" id="{F84E071B-D2DA-404C-A4E3-9AA11A778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96" name="Rectangle 1695">
                      <a:extLst>
                        <a:ext uri="{FF2B5EF4-FFF2-40B4-BE49-F238E27FC236}">
                          <a16:creationId xmlns:a16="http://schemas.microsoft.com/office/drawing/2014/main" id="{58A1CCE8-9086-D741-8251-CD98EFCE9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1635" name="Group 1634">
                    <a:extLst>
                      <a:ext uri="{FF2B5EF4-FFF2-40B4-BE49-F238E27FC236}">
                        <a16:creationId xmlns:a16="http://schemas.microsoft.com/office/drawing/2014/main" id="{179569D3-3BB5-A540-906A-EB33F892A53E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1657" name="Rectangle 1656">
                      <a:extLst>
                        <a:ext uri="{FF2B5EF4-FFF2-40B4-BE49-F238E27FC236}">
                          <a16:creationId xmlns:a16="http://schemas.microsoft.com/office/drawing/2014/main" id="{005D751B-1B42-6C4C-A8AC-7293CB39F1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58" name="Rectangle 1657">
                      <a:extLst>
                        <a:ext uri="{FF2B5EF4-FFF2-40B4-BE49-F238E27FC236}">
                          <a16:creationId xmlns:a16="http://schemas.microsoft.com/office/drawing/2014/main" id="{CC993C0C-ADB5-8748-AE4A-7BB81D986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59" name="Rectangle 1658">
                      <a:extLst>
                        <a:ext uri="{FF2B5EF4-FFF2-40B4-BE49-F238E27FC236}">
                          <a16:creationId xmlns:a16="http://schemas.microsoft.com/office/drawing/2014/main" id="{1915150A-0DA5-3A47-B818-BD846BB9E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60" name="Rectangle 1659">
                      <a:extLst>
                        <a:ext uri="{FF2B5EF4-FFF2-40B4-BE49-F238E27FC236}">
                          <a16:creationId xmlns:a16="http://schemas.microsoft.com/office/drawing/2014/main" id="{C8FCD47E-29A7-0D44-B955-96079C74B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61" name="Rectangle 1660">
                      <a:extLst>
                        <a:ext uri="{FF2B5EF4-FFF2-40B4-BE49-F238E27FC236}">
                          <a16:creationId xmlns:a16="http://schemas.microsoft.com/office/drawing/2014/main" id="{B51FAED2-8657-ED4B-B756-A934804956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62" name="Rectangle 1661">
                      <a:extLst>
                        <a:ext uri="{FF2B5EF4-FFF2-40B4-BE49-F238E27FC236}">
                          <a16:creationId xmlns:a16="http://schemas.microsoft.com/office/drawing/2014/main" id="{6850E51E-A865-6646-8BA8-E21F804AB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63" name="Rectangle 1662">
                      <a:extLst>
                        <a:ext uri="{FF2B5EF4-FFF2-40B4-BE49-F238E27FC236}">
                          <a16:creationId xmlns:a16="http://schemas.microsoft.com/office/drawing/2014/main" id="{246FC07E-9AA8-2D44-AAF0-9203E62B54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64" name="Rectangle 1663">
                      <a:extLst>
                        <a:ext uri="{FF2B5EF4-FFF2-40B4-BE49-F238E27FC236}">
                          <a16:creationId xmlns:a16="http://schemas.microsoft.com/office/drawing/2014/main" id="{57E975A2-CF0F-3445-B52F-03ED8AFA8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65" name="Rectangle 1664">
                      <a:extLst>
                        <a:ext uri="{FF2B5EF4-FFF2-40B4-BE49-F238E27FC236}">
                          <a16:creationId xmlns:a16="http://schemas.microsoft.com/office/drawing/2014/main" id="{0735A6F8-EBBD-484E-9982-7BFEAFA98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66" name="Rectangle 1665">
                      <a:extLst>
                        <a:ext uri="{FF2B5EF4-FFF2-40B4-BE49-F238E27FC236}">
                          <a16:creationId xmlns:a16="http://schemas.microsoft.com/office/drawing/2014/main" id="{997ACFB3-5B32-9841-8ADE-3457D46B1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67" name="Rectangle 1666">
                      <a:extLst>
                        <a:ext uri="{FF2B5EF4-FFF2-40B4-BE49-F238E27FC236}">
                          <a16:creationId xmlns:a16="http://schemas.microsoft.com/office/drawing/2014/main" id="{21CD1413-7ED6-064D-AF50-199883B2A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68" name="Rectangle 1667">
                      <a:extLst>
                        <a:ext uri="{FF2B5EF4-FFF2-40B4-BE49-F238E27FC236}">
                          <a16:creationId xmlns:a16="http://schemas.microsoft.com/office/drawing/2014/main" id="{FF3CD229-5A23-5640-A4D0-D3ABD52E9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69" name="Rectangle 1668">
                      <a:extLst>
                        <a:ext uri="{FF2B5EF4-FFF2-40B4-BE49-F238E27FC236}">
                          <a16:creationId xmlns:a16="http://schemas.microsoft.com/office/drawing/2014/main" id="{7224B38B-C354-EF40-989D-D07DBC98C6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AAE95788-76BD-C940-91EE-A39BFA7951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71" name="Rectangle 1670">
                      <a:extLst>
                        <a:ext uri="{FF2B5EF4-FFF2-40B4-BE49-F238E27FC236}">
                          <a16:creationId xmlns:a16="http://schemas.microsoft.com/office/drawing/2014/main" id="{E5AC1950-4B23-F64A-9E03-E003F1D46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FC066B61-575F-694E-89C2-48C0C9039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73" name="Rectangle 1672">
                      <a:extLst>
                        <a:ext uri="{FF2B5EF4-FFF2-40B4-BE49-F238E27FC236}">
                          <a16:creationId xmlns:a16="http://schemas.microsoft.com/office/drawing/2014/main" id="{642C423C-395B-BC4E-84DF-4547F01D6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74" name="Rectangle 1673">
                      <a:extLst>
                        <a:ext uri="{FF2B5EF4-FFF2-40B4-BE49-F238E27FC236}">
                          <a16:creationId xmlns:a16="http://schemas.microsoft.com/office/drawing/2014/main" id="{8769BABE-2D6D-E847-A6EB-20770F62A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75" name="Rectangle 1674">
                      <a:extLst>
                        <a:ext uri="{FF2B5EF4-FFF2-40B4-BE49-F238E27FC236}">
                          <a16:creationId xmlns:a16="http://schemas.microsoft.com/office/drawing/2014/main" id="{31794785-B1F4-284F-B58C-4B483D8FF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76" name="Rectangle 1675">
                      <a:extLst>
                        <a:ext uri="{FF2B5EF4-FFF2-40B4-BE49-F238E27FC236}">
                          <a16:creationId xmlns:a16="http://schemas.microsoft.com/office/drawing/2014/main" id="{7551A187-7447-2843-B95C-EC134D34D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1636" name="Group 1635">
                    <a:extLst>
                      <a:ext uri="{FF2B5EF4-FFF2-40B4-BE49-F238E27FC236}">
                        <a16:creationId xmlns:a16="http://schemas.microsoft.com/office/drawing/2014/main" id="{BA5E0EC6-66F9-7744-A92F-62A70C8A5ACB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1637" name="Rectangle 1636">
                      <a:extLst>
                        <a:ext uri="{FF2B5EF4-FFF2-40B4-BE49-F238E27FC236}">
                          <a16:creationId xmlns:a16="http://schemas.microsoft.com/office/drawing/2014/main" id="{08A11386-0FB2-DA41-893B-E1B09FE7F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38" name="Rectangle 1637">
                      <a:extLst>
                        <a:ext uri="{FF2B5EF4-FFF2-40B4-BE49-F238E27FC236}">
                          <a16:creationId xmlns:a16="http://schemas.microsoft.com/office/drawing/2014/main" id="{F398AFC4-5DA2-E94A-BCEA-E99B9445A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97382D21-8F73-E746-A25B-03D6325EDF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40" name="Rectangle 1639">
                      <a:extLst>
                        <a:ext uri="{FF2B5EF4-FFF2-40B4-BE49-F238E27FC236}">
                          <a16:creationId xmlns:a16="http://schemas.microsoft.com/office/drawing/2014/main" id="{5E5C9B96-157D-1746-84F3-9D5E69F0D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41" name="Rectangle 1640">
                      <a:extLst>
                        <a:ext uri="{FF2B5EF4-FFF2-40B4-BE49-F238E27FC236}">
                          <a16:creationId xmlns:a16="http://schemas.microsoft.com/office/drawing/2014/main" id="{F4813F1E-6805-F748-BFB2-6D9BA08D2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42" name="Rectangle 1641">
                      <a:extLst>
                        <a:ext uri="{FF2B5EF4-FFF2-40B4-BE49-F238E27FC236}">
                          <a16:creationId xmlns:a16="http://schemas.microsoft.com/office/drawing/2014/main" id="{83720E45-75C1-8544-9460-B4F01C7EF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43" name="Rectangle 1642">
                      <a:extLst>
                        <a:ext uri="{FF2B5EF4-FFF2-40B4-BE49-F238E27FC236}">
                          <a16:creationId xmlns:a16="http://schemas.microsoft.com/office/drawing/2014/main" id="{5E32E57A-18FB-044C-A54B-7B9B0DCFB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44" name="Rectangle 1643">
                      <a:extLst>
                        <a:ext uri="{FF2B5EF4-FFF2-40B4-BE49-F238E27FC236}">
                          <a16:creationId xmlns:a16="http://schemas.microsoft.com/office/drawing/2014/main" id="{1E6D9F5C-31F2-9D40-A331-0DDB0CBC7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45" name="Rectangle 1644">
                      <a:extLst>
                        <a:ext uri="{FF2B5EF4-FFF2-40B4-BE49-F238E27FC236}">
                          <a16:creationId xmlns:a16="http://schemas.microsoft.com/office/drawing/2014/main" id="{34477F5D-53D1-534B-8887-05A63E80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46" name="Rectangle 1645">
                      <a:extLst>
                        <a:ext uri="{FF2B5EF4-FFF2-40B4-BE49-F238E27FC236}">
                          <a16:creationId xmlns:a16="http://schemas.microsoft.com/office/drawing/2014/main" id="{970F43EE-285D-834F-B4EC-A408F0756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47" name="Rectangle 1646">
                      <a:extLst>
                        <a:ext uri="{FF2B5EF4-FFF2-40B4-BE49-F238E27FC236}">
                          <a16:creationId xmlns:a16="http://schemas.microsoft.com/office/drawing/2014/main" id="{761864C3-6122-B943-B554-F3A2572BD5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48" name="Rectangle 1647">
                      <a:extLst>
                        <a:ext uri="{FF2B5EF4-FFF2-40B4-BE49-F238E27FC236}">
                          <a16:creationId xmlns:a16="http://schemas.microsoft.com/office/drawing/2014/main" id="{1CE10743-CF3B-2041-B4F5-FA5039677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49" name="Rectangle 1648">
                      <a:extLst>
                        <a:ext uri="{FF2B5EF4-FFF2-40B4-BE49-F238E27FC236}">
                          <a16:creationId xmlns:a16="http://schemas.microsoft.com/office/drawing/2014/main" id="{43EBD59F-AF30-C543-AC44-A024A87C6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50" name="Rectangle 1649">
                      <a:extLst>
                        <a:ext uri="{FF2B5EF4-FFF2-40B4-BE49-F238E27FC236}">
                          <a16:creationId xmlns:a16="http://schemas.microsoft.com/office/drawing/2014/main" id="{903AC78A-0ED9-A647-A418-B5503629E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51" name="Rectangle 1650">
                      <a:extLst>
                        <a:ext uri="{FF2B5EF4-FFF2-40B4-BE49-F238E27FC236}">
                          <a16:creationId xmlns:a16="http://schemas.microsoft.com/office/drawing/2014/main" id="{4DF79385-172E-074D-84BD-7C2BF5D59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52" name="Rectangle 1651">
                      <a:extLst>
                        <a:ext uri="{FF2B5EF4-FFF2-40B4-BE49-F238E27FC236}">
                          <a16:creationId xmlns:a16="http://schemas.microsoft.com/office/drawing/2014/main" id="{0FAF8562-D58F-5A43-9FC8-F78D9F761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53" name="Rectangle 1652">
                      <a:extLst>
                        <a:ext uri="{FF2B5EF4-FFF2-40B4-BE49-F238E27FC236}">
                          <a16:creationId xmlns:a16="http://schemas.microsoft.com/office/drawing/2014/main" id="{04F3683B-6283-B046-BF91-3D3F14DD6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54" name="Rectangle 1653">
                      <a:extLst>
                        <a:ext uri="{FF2B5EF4-FFF2-40B4-BE49-F238E27FC236}">
                          <a16:creationId xmlns:a16="http://schemas.microsoft.com/office/drawing/2014/main" id="{7F5B75FC-7168-674E-BC5D-916DF23B9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55" name="Rectangle 1654">
                      <a:extLst>
                        <a:ext uri="{FF2B5EF4-FFF2-40B4-BE49-F238E27FC236}">
                          <a16:creationId xmlns:a16="http://schemas.microsoft.com/office/drawing/2014/main" id="{2104DA8B-B660-5244-B6B0-AC4BE874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656" name="Rectangle 1655">
                      <a:extLst>
                        <a:ext uri="{FF2B5EF4-FFF2-40B4-BE49-F238E27FC236}">
                          <a16:creationId xmlns:a16="http://schemas.microsoft.com/office/drawing/2014/main" id="{56D53A9B-0214-7E4C-B5AA-738A92D53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  <p:grpSp>
            <p:nvGrpSpPr>
              <p:cNvPr id="1737" name="Group 1736">
                <a:extLst>
                  <a:ext uri="{FF2B5EF4-FFF2-40B4-BE49-F238E27FC236}">
                    <a16:creationId xmlns:a16="http://schemas.microsoft.com/office/drawing/2014/main" id="{754D0519-5494-0849-B4A3-04C31407949F}"/>
                  </a:ext>
                </a:extLst>
              </p:cNvPr>
              <p:cNvGrpSpPr/>
              <p:nvPr/>
            </p:nvGrpSpPr>
            <p:grpSpPr>
              <a:xfrm>
                <a:off x="1652911" y="3841461"/>
                <a:ext cx="1260646" cy="1008409"/>
                <a:chOff x="2222122" y="4102419"/>
                <a:chExt cx="1260646" cy="1008409"/>
              </a:xfrm>
            </p:grpSpPr>
            <p:sp>
              <p:nvSpPr>
                <p:cNvPr id="1738" name="Rectangle 1737">
                  <a:extLst>
                    <a:ext uri="{FF2B5EF4-FFF2-40B4-BE49-F238E27FC236}">
                      <a16:creationId xmlns:a16="http://schemas.microsoft.com/office/drawing/2014/main" id="{A05B9CB7-2006-9842-8257-D534C9BA8E5E}"/>
                    </a:ext>
                  </a:extLst>
                </p:cNvPr>
                <p:cNvSpPr/>
                <p:nvPr/>
              </p:nvSpPr>
              <p:spPr>
                <a:xfrm>
                  <a:off x="2222122" y="4102419"/>
                  <a:ext cx="1260646" cy="100840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739" name="Group 1738">
                  <a:extLst>
                    <a:ext uri="{FF2B5EF4-FFF2-40B4-BE49-F238E27FC236}">
                      <a16:creationId xmlns:a16="http://schemas.microsoft.com/office/drawing/2014/main" id="{5D13A4E3-4959-0744-AAE9-D843235B4F52}"/>
                    </a:ext>
                  </a:extLst>
                </p:cNvPr>
                <p:cNvGrpSpPr/>
                <p:nvPr/>
              </p:nvGrpSpPr>
              <p:grpSpPr>
                <a:xfrm>
                  <a:off x="2256850" y="4152464"/>
                  <a:ext cx="1169341" cy="910628"/>
                  <a:chOff x="666646" y="1199817"/>
                  <a:chExt cx="1712657" cy="1286240"/>
                </a:xfrm>
              </p:grpSpPr>
              <p:grpSp>
                <p:nvGrpSpPr>
                  <p:cNvPr id="1740" name="Group 1739">
                    <a:extLst>
                      <a:ext uri="{FF2B5EF4-FFF2-40B4-BE49-F238E27FC236}">
                        <a16:creationId xmlns:a16="http://schemas.microsoft.com/office/drawing/2014/main" id="{6B33FDD3-6757-D745-AC5B-4680E9171AB8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1825" name="Rectangle 1824">
                      <a:extLst>
                        <a:ext uri="{FF2B5EF4-FFF2-40B4-BE49-F238E27FC236}">
                          <a16:creationId xmlns:a16="http://schemas.microsoft.com/office/drawing/2014/main" id="{B2F87230-A61C-6A44-800C-67402ADF5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26" name="Rectangle 1825">
                      <a:extLst>
                        <a:ext uri="{FF2B5EF4-FFF2-40B4-BE49-F238E27FC236}">
                          <a16:creationId xmlns:a16="http://schemas.microsoft.com/office/drawing/2014/main" id="{3C5763FB-9CAB-364B-9E04-6978B980D7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27" name="Rectangle 1826">
                      <a:extLst>
                        <a:ext uri="{FF2B5EF4-FFF2-40B4-BE49-F238E27FC236}">
                          <a16:creationId xmlns:a16="http://schemas.microsoft.com/office/drawing/2014/main" id="{230287C6-E04F-D145-B68F-5F8E528CF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28" name="Rectangle 1827">
                      <a:extLst>
                        <a:ext uri="{FF2B5EF4-FFF2-40B4-BE49-F238E27FC236}">
                          <a16:creationId xmlns:a16="http://schemas.microsoft.com/office/drawing/2014/main" id="{72D8553A-4855-674F-A2D7-F31EA6C3F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29" name="Rectangle 1828">
                      <a:extLst>
                        <a:ext uri="{FF2B5EF4-FFF2-40B4-BE49-F238E27FC236}">
                          <a16:creationId xmlns:a16="http://schemas.microsoft.com/office/drawing/2014/main" id="{A13CA150-EE3F-1242-92E8-AFED1E77C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30" name="Rectangle 1829">
                      <a:extLst>
                        <a:ext uri="{FF2B5EF4-FFF2-40B4-BE49-F238E27FC236}">
                          <a16:creationId xmlns:a16="http://schemas.microsoft.com/office/drawing/2014/main" id="{9F7F3FEC-986C-C04F-98BD-AB586AAEED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31" name="Rectangle 1830">
                      <a:extLst>
                        <a:ext uri="{FF2B5EF4-FFF2-40B4-BE49-F238E27FC236}">
                          <a16:creationId xmlns:a16="http://schemas.microsoft.com/office/drawing/2014/main" id="{429934DF-AFC4-674D-B21E-A35DB86CB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32" name="Rectangle 1831">
                      <a:extLst>
                        <a:ext uri="{FF2B5EF4-FFF2-40B4-BE49-F238E27FC236}">
                          <a16:creationId xmlns:a16="http://schemas.microsoft.com/office/drawing/2014/main" id="{7A116564-2BD1-BF4A-8B17-DB45444DF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33" name="Rectangle 1832">
                      <a:extLst>
                        <a:ext uri="{FF2B5EF4-FFF2-40B4-BE49-F238E27FC236}">
                          <a16:creationId xmlns:a16="http://schemas.microsoft.com/office/drawing/2014/main" id="{6DEC9047-2A48-4548-97CA-A324B0A36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34" name="Rectangle 1833">
                      <a:extLst>
                        <a:ext uri="{FF2B5EF4-FFF2-40B4-BE49-F238E27FC236}">
                          <a16:creationId xmlns:a16="http://schemas.microsoft.com/office/drawing/2014/main" id="{EF7CDC9A-1F5B-9040-AC2F-7D0D999834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35" name="Rectangle 1834">
                      <a:extLst>
                        <a:ext uri="{FF2B5EF4-FFF2-40B4-BE49-F238E27FC236}">
                          <a16:creationId xmlns:a16="http://schemas.microsoft.com/office/drawing/2014/main" id="{6738D191-1895-4847-91E3-95ED1C8017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36" name="Rectangle 1835">
                      <a:extLst>
                        <a:ext uri="{FF2B5EF4-FFF2-40B4-BE49-F238E27FC236}">
                          <a16:creationId xmlns:a16="http://schemas.microsoft.com/office/drawing/2014/main" id="{5BD92E97-417D-EE4D-B047-D200BFA070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37" name="Rectangle 1836">
                      <a:extLst>
                        <a:ext uri="{FF2B5EF4-FFF2-40B4-BE49-F238E27FC236}">
                          <a16:creationId xmlns:a16="http://schemas.microsoft.com/office/drawing/2014/main" id="{D76033A9-D08F-924D-86DA-AA03D1AB0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38" name="Rectangle 1837">
                      <a:extLst>
                        <a:ext uri="{FF2B5EF4-FFF2-40B4-BE49-F238E27FC236}">
                          <a16:creationId xmlns:a16="http://schemas.microsoft.com/office/drawing/2014/main" id="{0FDF8406-3875-B749-97E6-5E894DDAE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39" name="Rectangle 1838">
                      <a:extLst>
                        <a:ext uri="{FF2B5EF4-FFF2-40B4-BE49-F238E27FC236}">
                          <a16:creationId xmlns:a16="http://schemas.microsoft.com/office/drawing/2014/main" id="{E409381C-6A71-DD4B-91A3-519DC63ADC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40" name="Rectangle 1839">
                      <a:extLst>
                        <a:ext uri="{FF2B5EF4-FFF2-40B4-BE49-F238E27FC236}">
                          <a16:creationId xmlns:a16="http://schemas.microsoft.com/office/drawing/2014/main" id="{5CD3CE25-54E0-194E-B7E8-39E5607F7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41" name="Rectangle 1840">
                      <a:extLst>
                        <a:ext uri="{FF2B5EF4-FFF2-40B4-BE49-F238E27FC236}">
                          <a16:creationId xmlns:a16="http://schemas.microsoft.com/office/drawing/2014/main" id="{16E4EF38-606B-6A40-9BD6-2E71FF6C5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42" name="Rectangle 1841">
                      <a:extLst>
                        <a:ext uri="{FF2B5EF4-FFF2-40B4-BE49-F238E27FC236}">
                          <a16:creationId xmlns:a16="http://schemas.microsoft.com/office/drawing/2014/main" id="{F9FCC77E-25D1-9B4D-BFB3-888AF9951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43" name="Rectangle 1842">
                      <a:extLst>
                        <a:ext uri="{FF2B5EF4-FFF2-40B4-BE49-F238E27FC236}">
                          <a16:creationId xmlns:a16="http://schemas.microsoft.com/office/drawing/2014/main" id="{2A038F19-3E32-CB45-8FE3-082A28982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44" name="Rectangle 1843">
                      <a:extLst>
                        <a:ext uri="{FF2B5EF4-FFF2-40B4-BE49-F238E27FC236}">
                          <a16:creationId xmlns:a16="http://schemas.microsoft.com/office/drawing/2014/main" id="{2ED04410-9E0E-344A-892B-D83FE7116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1741" name="Group 1740">
                    <a:extLst>
                      <a:ext uri="{FF2B5EF4-FFF2-40B4-BE49-F238E27FC236}">
                        <a16:creationId xmlns:a16="http://schemas.microsoft.com/office/drawing/2014/main" id="{6BC885E7-28C4-9F42-9DE1-D67660F76204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1805" name="Rectangle 1804">
                      <a:extLst>
                        <a:ext uri="{FF2B5EF4-FFF2-40B4-BE49-F238E27FC236}">
                          <a16:creationId xmlns:a16="http://schemas.microsoft.com/office/drawing/2014/main" id="{1DF0FFF4-A09A-9747-8B0E-9003782AE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06" name="Rectangle 1805">
                      <a:extLst>
                        <a:ext uri="{FF2B5EF4-FFF2-40B4-BE49-F238E27FC236}">
                          <a16:creationId xmlns:a16="http://schemas.microsoft.com/office/drawing/2014/main" id="{B367F23F-2D6F-CD4A-B206-26A2D39672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07" name="Rectangle 1806">
                      <a:extLst>
                        <a:ext uri="{FF2B5EF4-FFF2-40B4-BE49-F238E27FC236}">
                          <a16:creationId xmlns:a16="http://schemas.microsoft.com/office/drawing/2014/main" id="{B073BEF0-8B3F-F747-B8C0-E571230F9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08" name="Rectangle 1807">
                      <a:extLst>
                        <a:ext uri="{FF2B5EF4-FFF2-40B4-BE49-F238E27FC236}">
                          <a16:creationId xmlns:a16="http://schemas.microsoft.com/office/drawing/2014/main" id="{84FD45E5-F36F-4D48-8883-E33B92B6B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09" name="Rectangle 1808">
                      <a:extLst>
                        <a:ext uri="{FF2B5EF4-FFF2-40B4-BE49-F238E27FC236}">
                          <a16:creationId xmlns:a16="http://schemas.microsoft.com/office/drawing/2014/main" id="{0C848148-6444-C744-BCAC-90452C04E1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10" name="Rectangle 1809">
                      <a:extLst>
                        <a:ext uri="{FF2B5EF4-FFF2-40B4-BE49-F238E27FC236}">
                          <a16:creationId xmlns:a16="http://schemas.microsoft.com/office/drawing/2014/main" id="{89B21862-EAFD-5E45-839E-DC431F3D6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11" name="Rectangle 1810">
                      <a:extLst>
                        <a:ext uri="{FF2B5EF4-FFF2-40B4-BE49-F238E27FC236}">
                          <a16:creationId xmlns:a16="http://schemas.microsoft.com/office/drawing/2014/main" id="{1AC04889-9141-CD4E-9706-E8AD0503B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12" name="Rectangle 1811">
                      <a:extLst>
                        <a:ext uri="{FF2B5EF4-FFF2-40B4-BE49-F238E27FC236}">
                          <a16:creationId xmlns:a16="http://schemas.microsoft.com/office/drawing/2014/main" id="{5A7AE9BD-2516-2546-BD82-685795CC7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13" name="Rectangle 1812">
                      <a:extLst>
                        <a:ext uri="{FF2B5EF4-FFF2-40B4-BE49-F238E27FC236}">
                          <a16:creationId xmlns:a16="http://schemas.microsoft.com/office/drawing/2014/main" id="{1539E3D3-A1A8-C644-B7CA-1FDA52B70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14" name="Rectangle 1813">
                      <a:extLst>
                        <a:ext uri="{FF2B5EF4-FFF2-40B4-BE49-F238E27FC236}">
                          <a16:creationId xmlns:a16="http://schemas.microsoft.com/office/drawing/2014/main" id="{976139C7-F93B-7E49-9834-5D180BF27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15" name="Rectangle 1814">
                      <a:extLst>
                        <a:ext uri="{FF2B5EF4-FFF2-40B4-BE49-F238E27FC236}">
                          <a16:creationId xmlns:a16="http://schemas.microsoft.com/office/drawing/2014/main" id="{65E2103C-106D-894C-BB54-1A86D8A50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16" name="Rectangle 1815">
                      <a:extLst>
                        <a:ext uri="{FF2B5EF4-FFF2-40B4-BE49-F238E27FC236}">
                          <a16:creationId xmlns:a16="http://schemas.microsoft.com/office/drawing/2014/main" id="{4A047A6F-87F6-764C-829E-49DA4EBBFA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17" name="Rectangle 1816">
                      <a:extLst>
                        <a:ext uri="{FF2B5EF4-FFF2-40B4-BE49-F238E27FC236}">
                          <a16:creationId xmlns:a16="http://schemas.microsoft.com/office/drawing/2014/main" id="{9E152FEA-6145-1646-9179-5A5C950F8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18" name="Rectangle 1817">
                      <a:extLst>
                        <a:ext uri="{FF2B5EF4-FFF2-40B4-BE49-F238E27FC236}">
                          <a16:creationId xmlns:a16="http://schemas.microsoft.com/office/drawing/2014/main" id="{C03E8CF5-2E00-FC49-B876-F06B7CDE8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19" name="Rectangle 1818">
                      <a:extLst>
                        <a:ext uri="{FF2B5EF4-FFF2-40B4-BE49-F238E27FC236}">
                          <a16:creationId xmlns:a16="http://schemas.microsoft.com/office/drawing/2014/main" id="{53A9D738-E60D-8748-A80A-92A8C34095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20" name="Rectangle 1819">
                      <a:extLst>
                        <a:ext uri="{FF2B5EF4-FFF2-40B4-BE49-F238E27FC236}">
                          <a16:creationId xmlns:a16="http://schemas.microsoft.com/office/drawing/2014/main" id="{B0AC9544-A52C-E744-8376-012F9F44AD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21" name="Rectangle 1820">
                      <a:extLst>
                        <a:ext uri="{FF2B5EF4-FFF2-40B4-BE49-F238E27FC236}">
                          <a16:creationId xmlns:a16="http://schemas.microsoft.com/office/drawing/2014/main" id="{7F442EAD-FA11-9140-A1C3-7BD281C2B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22" name="Rectangle 1821">
                      <a:extLst>
                        <a:ext uri="{FF2B5EF4-FFF2-40B4-BE49-F238E27FC236}">
                          <a16:creationId xmlns:a16="http://schemas.microsoft.com/office/drawing/2014/main" id="{14974DED-37DE-7D4A-9E09-4CA273F88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23" name="Rectangle 1822">
                      <a:extLst>
                        <a:ext uri="{FF2B5EF4-FFF2-40B4-BE49-F238E27FC236}">
                          <a16:creationId xmlns:a16="http://schemas.microsoft.com/office/drawing/2014/main" id="{D47C5E54-B34D-F74A-B2A9-4EAF3E9AD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24" name="Rectangle 1823">
                      <a:extLst>
                        <a:ext uri="{FF2B5EF4-FFF2-40B4-BE49-F238E27FC236}">
                          <a16:creationId xmlns:a16="http://schemas.microsoft.com/office/drawing/2014/main" id="{63FDB677-58AE-174C-ABA3-EE879EC6FC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212ACBEB-1780-7244-B593-8A44DA284C7D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4" cy="1286240"/>
                    <a:chOff x="1021268" y="1200774"/>
                    <a:chExt cx="240754" cy="1286240"/>
                  </a:xfrm>
                </p:grpSpPr>
                <p:sp>
                  <p:nvSpPr>
                    <p:cNvPr id="1785" name="Rectangle 1784">
                      <a:extLst>
                        <a:ext uri="{FF2B5EF4-FFF2-40B4-BE49-F238E27FC236}">
                          <a16:creationId xmlns:a16="http://schemas.microsoft.com/office/drawing/2014/main" id="{F3E8725B-6784-1542-8E86-4F63FB2A09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86" name="Rectangle 1785">
                      <a:extLst>
                        <a:ext uri="{FF2B5EF4-FFF2-40B4-BE49-F238E27FC236}">
                          <a16:creationId xmlns:a16="http://schemas.microsoft.com/office/drawing/2014/main" id="{44FA1630-7B15-1E47-918A-4E3859493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87" name="Rectangle 1786">
                      <a:extLst>
                        <a:ext uri="{FF2B5EF4-FFF2-40B4-BE49-F238E27FC236}">
                          <a16:creationId xmlns:a16="http://schemas.microsoft.com/office/drawing/2014/main" id="{B498C26B-E4E1-CD4A-91E2-178430E63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88" name="Rectangle 1787">
                      <a:extLst>
                        <a:ext uri="{FF2B5EF4-FFF2-40B4-BE49-F238E27FC236}">
                          <a16:creationId xmlns:a16="http://schemas.microsoft.com/office/drawing/2014/main" id="{507E1427-A803-DD43-B295-8ABC893FFF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89" name="Rectangle 1788">
                      <a:extLst>
                        <a:ext uri="{FF2B5EF4-FFF2-40B4-BE49-F238E27FC236}">
                          <a16:creationId xmlns:a16="http://schemas.microsoft.com/office/drawing/2014/main" id="{66DF9BA1-EA06-B641-8A97-E687E0A269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90" name="Rectangle 1789">
                      <a:extLst>
                        <a:ext uri="{FF2B5EF4-FFF2-40B4-BE49-F238E27FC236}">
                          <a16:creationId xmlns:a16="http://schemas.microsoft.com/office/drawing/2014/main" id="{23C7DD53-4209-A04F-B12D-FE8963C6D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91" name="Rectangle 1790">
                      <a:extLst>
                        <a:ext uri="{FF2B5EF4-FFF2-40B4-BE49-F238E27FC236}">
                          <a16:creationId xmlns:a16="http://schemas.microsoft.com/office/drawing/2014/main" id="{68C8ECB8-B6FB-7D4E-B25B-6BAE47E11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92" name="Rectangle 1791">
                      <a:extLst>
                        <a:ext uri="{FF2B5EF4-FFF2-40B4-BE49-F238E27FC236}">
                          <a16:creationId xmlns:a16="http://schemas.microsoft.com/office/drawing/2014/main" id="{B59075A6-2AF8-224C-90AA-7CC56548F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93" name="Rectangle 1792">
                      <a:extLst>
                        <a:ext uri="{FF2B5EF4-FFF2-40B4-BE49-F238E27FC236}">
                          <a16:creationId xmlns:a16="http://schemas.microsoft.com/office/drawing/2014/main" id="{B13F13E5-0BD8-674E-99D0-3D6227904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94" name="Rectangle 1793">
                      <a:extLst>
                        <a:ext uri="{FF2B5EF4-FFF2-40B4-BE49-F238E27FC236}">
                          <a16:creationId xmlns:a16="http://schemas.microsoft.com/office/drawing/2014/main" id="{F21347EC-EBEC-5C4A-A2FC-F44236BC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95" name="Rectangle 1794">
                      <a:extLst>
                        <a:ext uri="{FF2B5EF4-FFF2-40B4-BE49-F238E27FC236}">
                          <a16:creationId xmlns:a16="http://schemas.microsoft.com/office/drawing/2014/main" id="{0FD23F7C-A53A-6242-8CE2-638DAC5BD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96" name="Rectangle 1795">
                      <a:extLst>
                        <a:ext uri="{FF2B5EF4-FFF2-40B4-BE49-F238E27FC236}">
                          <a16:creationId xmlns:a16="http://schemas.microsoft.com/office/drawing/2014/main" id="{DE2BA5A8-2419-314E-A476-25A351B82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97" name="Rectangle 1796">
                      <a:extLst>
                        <a:ext uri="{FF2B5EF4-FFF2-40B4-BE49-F238E27FC236}">
                          <a16:creationId xmlns:a16="http://schemas.microsoft.com/office/drawing/2014/main" id="{CFCF457B-83CA-8040-B67F-311735BAC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98" name="Rectangle 1797">
                      <a:extLst>
                        <a:ext uri="{FF2B5EF4-FFF2-40B4-BE49-F238E27FC236}">
                          <a16:creationId xmlns:a16="http://schemas.microsoft.com/office/drawing/2014/main" id="{0995AE35-A9C9-0946-9425-EB48F9C08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99" name="Rectangle 1798">
                      <a:extLst>
                        <a:ext uri="{FF2B5EF4-FFF2-40B4-BE49-F238E27FC236}">
                          <a16:creationId xmlns:a16="http://schemas.microsoft.com/office/drawing/2014/main" id="{1FF03074-DFB1-E742-9AB0-1D8538FA3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00" name="Rectangle 1799">
                      <a:extLst>
                        <a:ext uri="{FF2B5EF4-FFF2-40B4-BE49-F238E27FC236}">
                          <a16:creationId xmlns:a16="http://schemas.microsoft.com/office/drawing/2014/main" id="{D5D507EC-94E0-054F-B537-49F96F809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2" y="1864554"/>
                      <a:ext cx="91440" cy="914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01" name="Rectangle 1800">
                      <a:extLst>
                        <a:ext uri="{FF2B5EF4-FFF2-40B4-BE49-F238E27FC236}">
                          <a16:creationId xmlns:a16="http://schemas.microsoft.com/office/drawing/2014/main" id="{B88F9240-D98A-5245-8E6D-E5EF9BFB4A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02" name="Rectangle 1801">
                      <a:extLst>
                        <a:ext uri="{FF2B5EF4-FFF2-40B4-BE49-F238E27FC236}">
                          <a16:creationId xmlns:a16="http://schemas.microsoft.com/office/drawing/2014/main" id="{2A1DB86D-FE02-A442-A99E-E6DD60BFD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03" name="Rectangle 1802">
                      <a:extLst>
                        <a:ext uri="{FF2B5EF4-FFF2-40B4-BE49-F238E27FC236}">
                          <a16:creationId xmlns:a16="http://schemas.microsoft.com/office/drawing/2014/main" id="{0655898D-34CF-6A48-81E0-A1E6ECB61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804" name="Rectangle 1803">
                      <a:extLst>
                        <a:ext uri="{FF2B5EF4-FFF2-40B4-BE49-F238E27FC236}">
                          <a16:creationId xmlns:a16="http://schemas.microsoft.com/office/drawing/2014/main" id="{D785E62E-D1AB-034A-9948-5CCF1C50B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1743" name="Group 1742">
                    <a:extLst>
                      <a:ext uri="{FF2B5EF4-FFF2-40B4-BE49-F238E27FC236}">
                        <a16:creationId xmlns:a16="http://schemas.microsoft.com/office/drawing/2014/main" id="{493B32E1-CD36-D04B-902D-8A3F303E33FF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1765" name="Rectangle 1764">
                      <a:extLst>
                        <a:ext uri="{FF2B5EF4-FFF2-40B4-BE49-F238E27FC236}">
                          <a16:creationId xmlns:a16="http://schemas.microsoft.com/office/drawing/2014/main" id="{E6A411EC-11AB-DD42-A833-74D98767E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66" name="Rectangle 1765">
                      <a:extLst>
                        <a:ext uri="{FF2B5EF4-FFF2-40B4-BE49-F238E27FC236}">
                          <a16:creationId xmlns:a16="http://schemas.microsoft.com/office/drawing/2014/main" id="{DAB90A8E-9DBF-0F43-B610-15213B302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67" name="Rectangle 1766">
                      <a:extLst>
                        <a:ext uri="{FF2B5EF4-FFF2-40B4-BE49-F238E27FC236}">
                          <a16:creationId xmlns:a16="http://schemas.microsoft.com/office/drawing/2014/main" id="{5B4D8355-6455-3241-BF0D-C534F71A4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5E15E277-4735-BF48-9F69-DD2721E80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43837D7D-6849-1A46-B1F6-C6C4C257A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70" name="Rectangle 1769">
                      <a:extLst>
                        <a:ext uri="{FF2B5EF4-FFF2-40B4-BE49-F238E27FC236}">
                          <a16:creationId xmlns:a16="http://schemas.microsoft.com/office/drawing/2014/main" id="{FADC1489-8E37-E24D-92ED-C5C2C60EDE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1CB6EDD0-0CA2-754E-AA05-876588A94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72" name="Rectangle 1771">
                      <a:extLst>
                        <a:ext uri="{FF2B5EF4-FFF2-40B4-BE49-F238E27FC236}">
                          <a16:creationId xmlns:a16="http://schemas.microsoft.com/office/drawing/2014/main" id="{041D4C6E-E7D1-004C-AE5E-CBB72880E3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73" name="Rectangle 1772">
                      <a:extLst>
                        <a:ext uri="{FF2B5EF4-FFF2-40B4-BE49-F238E27FC236}">
                          <a16:creationId xmlns:a16="http://schemas.microsoft.com/office/drawing/2014/main" id="{4D3A0CE5-49A2-0742-B03C-61CB42B8F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74" name="Rectangle 1773">
                      <a:extLst>
                        <a:ext uri="{FF2B5EF4-FFF2-40B4-BE49-F238E27FC236}">
                          <a16:creationId xmlns:a16="http://schemas.microsoft.com/office/drawing/2014/main" id="{AD4F5778-CFB8-F540-B78A-DF225689B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75" name="Rectangle 1774">
                      <a:extLst>
                        <a:ext uri="{FF2B5EF4-FFF2-40B4-BE49-F238E27FC236}">
                          <a16:creationId xmlns:a16="http://schemas.microsoft.com/office/drawing/2014/main" id="{AB8FB073-2B31-9946-A270-EDFA082AFF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76" name="Rectangle 1775">
                      <a:extLst>
                        <a:ext uri="{FF2B5EF4-FFF2-40B4-BE49-F238E27FC236}">
                          <a16:creationId xmlns:a16="http://schemas.microsoft.com/office/drawing/2014/main" id="{B48D0A13-C555-C342-BC56-815DDAD46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77" name="Rectangle 1776">
                      <a:extLst>
                        <a:ext uri="{FF2B5EF4-FFF2-40B4-BE49-F238E27FC236}">
                          <a16:creationId xmlns:a16="http://schemas.microsoft.com/office/drawing/2014/main" id="{C9C0C2EE-B6B7-1142-9CC6-7CAD290E5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78" name="Rectangle 1777">
                      <a:extLst>
                        <a:ext uri="{FF2B5EF4-FFF2-40B4-BE49-F238E27FC236}">
                          <a16:creationId xmlns:a16="http://schemas.microsoft.com/office/drawing/2014/main" id="{D2A9B1EA-E0EC-9349-AB92-B6162B5E1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79" name="Rectangle 1778">
                      <a:extLst>
                        <a:ext uri="{FF2B5EF4-FFF2-40B4-BE49-F238E27FC236}">
                          <a16:creationId xmlns:a16="http://schemas.microsoft.com/office/drawing/2014/main" id="{FD12515C-BDFF-C54A-A792-1E4032164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80" name="Rectangle 1779">
                      <a:extLst>
                        <a:ext uri="{FF2B5EF4-FFF2-40B4-BE49-F238E27FC236}">
                          <a16:creationId xmlns:a16="http://schemas.microsoft.com/office/drawing/2014/main" id="{EEE7E735-B996-584F-9F65-3F2C43959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81" name="Rectangle 1780">
                      <a:extLst>
                        <a:ext uri="{FF2B5EF4-FFF2-40B4-BE49-F238E27FC236}">
                          <a16:creationId xmlns:a16="http://schemas.microsoft.com/office/drawing/2014/main" id="{5FCC77B6-7B38-494C-BFF5-A69241A720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82" name="Rectangle 1781">
                      <a:extLst>
                        <a:ext uri="{FF2B5EF4-FFF2-40B4-BE49-F238E27FC236}">
                          <a16:creationId xmlns:a16="http://schemas.microsoft.com/office/drawing/2014/main" id="{5823B6FA-B86E-8542-8447-F204BF776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83" name="Rectangle 1782">
                      <a:extLst>
                        <a:ext uri="{FF2B5EF4-FFF2-40B4-BE49-F238E27FC236}">
                          <a16:creationId xmlns:a16="http://schemas.microsoft.com/office/drawing/2014/main" id="{BB593D43-B16C-5F43-ACC1-45B392218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84" name="Rectangle 1783">
                      <a:extLst>
                        <a:ext uri="{FF2B5EF4-FFF2-40B4-BE49-F238E27FC236}">
                          <a16:creationId xmlns:a16="http://schemas.microsoft.com/office/drawing/2014/main" id="{F1F21217-FACB-104D-9530-46D45DD586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1744" name="Group 1743">
                    <a:extLst>
                      <a:ext uri="{FF2B5EF4-FFF2-40B4-BE49-F238E27FC236}">
                        <a16:creationId xmlns:a16="http://schemas.microsoft.com/office/drawing/2014/main" id="{6ACA1B69-CC05-F845-BDD1-A85503FE7AA7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1745" name="Rectangle 1744">
                      <a:extLst>
                        <a:ext uri="{FF2B5EF4-FFF2-40B4-BE49-F238E27FC236}">
                          <a16:creationId xmlns:a16="http://schemas.microsoft.com/office/drawing/2014/main" id="{90648A8F-4CBC-1541-AF9A-EB2A5C341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46" name="Rectangle 1745">
                      <a:extLst>
                        <a:ext uri="{FF2B5EF4-FFF2-40B4-BE49-F238E27FC236}">
                          <a16:creationId xmlns:a16="http://schemas.microsoft.com/office/drawing/2014/main" id="{40F7C84F-C2AD-5340-A82A-180D6BBECF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47" name="Rectangle 1746">
                      <a:extLst>
                        <a:ext uri="{FF2B5EF4-FFF2-40B4-BE49-F238E27FC236}">
                          <a16:creationId xmlns:a16="http://schemas.microsoft.com/office/drawing/2014/main" id="{1FD94CD1-36E0-2E4C-BC79-293CA1836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D015AD06-08A1-B248-9908-4F3834234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E8A7DF65-A65A-A849-A4AC-6CF6E825D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424AFC14-58B8-D345-BC0D-0C73B01AF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2EA48BEC-8C47-E343-BAB4-B9B9FA555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52" name="Rectangle 1751">
                      <a:extLst>
                        <a:ext uri="{FF2B5EF4-FFF2-40B4-BE49-F238E27FC236}">
                          <a16:creationId xmlns:a16="http://schemas.microsoft.com/office/drawing/2014/main" id="{966A0757-41F4-1A4F-B0C5-ACA672E1F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53" name="Rectangle 1752">
                      <a:extLst>
                        <a:ext uri="{FF2B5EF4-FFF2-40B4-BE49-F238E27FC236}">
                          <a16:creationId xmlns:a16="http://schemas.microsoft.com/office/drawing/2014/main" id="{6C7C2DF6-26D5-A843-A86E-CD7C50751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54" name="Rectangle 1753">
                      <a:extLst>
                        <a:ext uri="{FF2B5EF4-FFF2-40B4-BE49-F238E27FC236}">
                          <a16:creationId xmlns:a16="http://schemas.microsoft.com/office/drawing/2014/main" id="{7BEA20EF-3562-0A41-B2E9-C0FC1EF5F7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55" name="Rectangle 1754">
                      <a:extLst>
                        <a:ext uri="{FF2B5EF4-FFF2-40B4-BE49-F238E27FC236}">
                          <a16:creationId xmlns:a16="http://schemas.microsoft.com/office/drawing/2014/main" id="{7F8C80B9-AC35-DB4D-BF7F-C33AFF5B04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56" name="Rectangle 1755">
                      <a:extLst>
                        <a:ext uri="{FF2B5EF4-FFF2-40B4-BE49-F238E27FC236}">
                          <a16:creationId xmlns:a16="http://schemas.microsoft.com/office/drawing/2014/main" id="{F9148C0F-0572-8A4D-B591-8CFBFD71C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57" name="Rectangle 1756">
                      <a:extLst>
                        <a:ext uri="{FF2B5EF4-FFF2-40B4-BE49-F238E27FC236}">
                          <a16:creationId xmlns:a16="http://schemas.microsoft.com/office/drawing/2014/main" id="{97F0D457-3BC9-5541-9DE9-E1E7C856E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58" name="Rectangle 1757">
                      <a:extLst>
                        <a:ext uri="{FF2B5EF4-FFF2-40B4-BE49-F238E27FC236}">
                          <a16:creationId xmlns:a16="http://schemas.microsoft.com/office/drawing/2014/main" id="{9F08C2CE-417E-EB44-B5C8-EF76A308F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59" name="Rectangle 1758">
                      <a:extLst>
                        <a:ext uri="{FF2B5EF4-FFF2-40B4-BE49-F238E27FC236}">
                          <a16:creationId xmlns:a16="http://schemas.microsoft.com/office/drawing/2014/main" id="{259201AC-437F-5B46-A71E-AEFD62CB8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60" name="Rectangle 1759">
                      <a:extLst>
                        <a:ext uri="{FF2B5EF4-FFF2-40B4-BE49-F238E27FC236}">
                          <a16:creationId xmlns:a16="http://schemas.microsoft.com/office/drawing/2014/main" id="{2388C7EF-6A9F-F248-AE9B-0128B2986D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61" name="Rectangle 1760">
                      <a:extLst>
                        <a:ext uri="{FF2B5EF4-FFF2-40B4-BE49-F238E27FC236}">
                          <a16:creationId xmlns:a16="http://schemas.microsoft.com/office/drawing/2014/main" id="{062BEB03-4B73-5340-B958-2EEB45E23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62" name="Rectangle 1761">
                      <a:extLst>
                        <a:ext uri="{FF2B5EF4-FFF2-40B4-BE49-F238E27FC236}">
                          <a16:creationId xmlns:a16="http://schemas.microsoft.com/office/drawing/2014/main" id="{FBDAF89E-CB0C-0742-B857-98BD4BBC9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63" name="Rectangle 1762">
                      <a:extLst>
                        <a:ext uri="{FF2B5EF4-FFF2-40B4-BE49-F238E27FC236}">
                          <a16:creationId xmlns:a16="http://schemas.microsoft.com/office/drawing/2014/main" id="{786C424A-5182-2540-9198-9EDF63229F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1764" name="Rectangle 1763">
                      <a:extLst>
                        <a:ext uri="{FF2B5EF4-FFF2-40B4-BE49-F238E27FC236}">
                          <a16:creationId xmlns:a16="http://schemas.microsoft.com/office/drawing/2014/main" id="{D3BE696B-48E8-B84C-9207-5D97F9A129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</p:grpSp>
        <p:sp>
          <p:nvSpPr>
            <p:cNvPr id="1846" name="TextBox 1845">
              <a:extLst>
                <a:ext uri="{FF2B5EF4-FFF2-40B4-BE49-F238E27FC236}">
                  <a16:creationId xmlns:a16="http://schemas.microsoft.com/office/drawing/2014/main" id="{8BEAE53F-0056-8F43-A5DF-D0B97F6CF228}"/>
                </a:ext>
              </a:extLst>
            </p:cNvPr>
            <p:cNvSpPr txBox="1"/>
            <p:nvPr/>
          </p:nvSpPr>
          <p:spPr>
            <a:xfrm>
              <a:off x="1732722" y="3841177"/>
              <a:ext cx="107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Same Subject</a:t>
              </a:r>
              <a:br>
                <a:rPr lang="en-US" sz="800" dirty="0"/>
              </a:br>
              <a:r>
                <a:rPr lang="en-US" sz="800" dirty="0"/>
                <a:t>Different Task</a:t>
              </a:r>
              <a:br>
                <a:rPr lang="en-US" sz="800" dirty="0"/>
              </a:br>
              <a:r>
                <a:rPr lang="en-US" sz="800" dirty="0"/>
                <a:t> Test Sets</a:t>
              </a:r>
            </a:p>
          </p:txBody>
        </p:sp>
        <p:sp>
          <p:nvSpPr>
            <p:cNvPr id="1955" name="TextBox 1954">
              <a:extLst>
                <a:ext uri="{FF2B5EF4-FFF2-40B4-BE49-F238E27FC236}">
                  <a16:creationId xmlns:a16="http://schemas.microsoft.com/office/drawing/2014/main" id="{955AAAE1-46F5-1745-B633-CC464A22F417}"/>
                </a:ext>
              </a:extLst>
            </p:cNvPr>
            <p:cNvSpPr txBox="1"/>
            <p:nvPr/>
          </p:nvSpPr>
          <p:spPr>
            <a:xfrm>
              <a:off x="2650821" y="4260204"/>
              <a:ext cx="6183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Memory</a:t>
              </a:r>
            </a:p>
          </p:txBody>
        </p:sp>
        <p:sp>
          <p:nvSpPr>
            <p:cNvPr id="1956" name="TextBox 1955">
              <a:extLst>
                <a:ext uri="{FF2B5EF4-FFF2-40B4-BE49-F238E27FC236}">
                  <a16:creationId xmlns:a16="http://schemas.microsoft.com/office/drawing/2014/main" id="{3AE6EADC-4A07-8844-BD92-D094D79E4124}"/>
                </a:ext>
              </a:extLst>
            </p:cNvPr>
            <p:cNvSpPr txBox="1"/>
            <p:nvPr/>
          </p:nvSpPr>
          <p:spPr>
            <a:xfrm>
              <a:off x="2897245" y="4411093"/>
              <a:ext cx="6183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Motor</a:t>
              </a:r>
            </a:p>
          </p:txBody>
        </p:sp>
        <p:cxnSp>
          <p:nvCxnSpPr>
            <p:cNvPr id="1958" name="Straight Arrow Connector 1957">
              <a:extLst>
                <a:ext uri="{FF2B5EF4-FFF2-40B4-BE49-F238E27FC236}">
                  <a16:creationId xmlns:a16="http://schemas.microsoft.com/office/drawing/2014/main" id="{22333719-B4D0-2D41-B767-42B447BD54E7}"/>
                </a:ext>
              </a:extLst>
            </p:cNvPr>
            <p:cNvCxnSpPr/>
            <p:nvPr/>
          </p:nvCxnSpPr>
          <p:spPr>
            <a:xfrm>
              <a:off x="992074" y="4578829"/>
              <a:ext cx="71123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9" name="TextBox 1958">
              <a:extLst>
                <a:ext uri="{FF2B5EF4-FFF2-40B4-BE49-F238E27FC236}">
                  <a16:creationId xmlns:a16="http://schemas.microsoft.com/office/drawing/2014/main" id="{15D67BDE-6E42-354E-A34B-6D8486D30387}"/>
                </a:ext>
              </a:extLst>
            </p:cNvPr>
            <p:cNvSpPr txBox="1"/>
            <p:nvPr/>
          </p:nvSpPr>
          <p:spPr>
            <a:xfrm>
              <a:off x="1055827" y="4349892"/>
              <a:ext cx="6298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Classify</a:t>
              </a:r>
            </a:p>
          </p:txBody>
        </p:sp>
      </p:grpSp>
      <p:sp>
        <p:nvSpPr>
          <p:cNvPr id="1962" name="Rectangle 1961">
            <a:extLst>
              <a:ext uri="{FF2B5EF4-FFF2-40B4-BE49-F238E27FC236}">
                <a16:creationId xmlns:a16="http://schemas.microsoft.com/office/drawing/2014/main" id="{A6A2ECD5-0792-CE4B-AE52-E730D3ECB4A1}"/>
              </a:ext>
            </a:extLst>
          </p:cNvPr>
          <p:cNvSpPr/>
          <p:nvPr/>
        </p:nvSpPr>
        <p:spPr>
          <a:xfrm>
            <a:off x="3546093" y="3438227"/>
            <a:ext cx="3402623" cy="213931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4" name="TextBox 1963">
            <a:extLst>
              <a:ext uri="{FF2B5EF4-FFF2-40B4-BE49-F238E27FC236}">
                <a16:creationId xmlns:a16="http://schemas.microsoft.com/office/drawing/2014/main" id="{13DB927C-1B34-EA46-BA8E-22C5011DE255}"/>
              </a:ext>
            </a:extLst>
          </p:cNvPr>
          <p:cNvSpPr txBox="1"/>
          <p:nvPr/>
        </p:nvSpPr>
        <p:spPr>
          <a:xfrm>
            <a:off x="4317348" y="3458098"/>
            <a:ext cx="17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Between </a:t>
            </a:r>
            <a:r>
              <a:rPr lang="en-US" sz="1200"/>
              <a:t>Subject Specificity</a:t>
            </a:r>
            <a:endParaRPr lang="en-US" sz="1200" dirty="0"/>
          </a:p>
        </p:txBody>
      </p:sp>
      <p:grpSp>
        <p:nvGrpSpPr>
          <p:cNvPr id="1965" name="Group 1964">
            <a:extLst>
              <a:ext uri="{FF2B5EF4-FFF2-40B4-BE49-F238E27FC236}">
                <a16:creationId xmlns:a16="http://schemas.microsoft.com/office/drawing/2014/main" id="{8FC61ED2-21B2-7B47-9B45-F9DA0C5C878B}"/>
              </a:ext>
            </a:extLst>
          </p:cNvPr>
          <p:cNvGrpSpPr/>
          <p:nvPr/>
        </p:nvGrpSpPr>
        <p:grpSpPr>
          <a:xfrm>
            <a:off x="5370603" y="4281191"/>
            <a:ext cx="1272719" cy="1046743"/>
            <a:chOff x="1652911" y="3841461"/>
            <a:chExt cx="1855440" cy="1401303"/>
          </a:xfrm>
        </p:grpSpPr>
        <p:grpSp>
          <p:nvGrpSpPr>
            <p:cNvPr id="1971" name="Group 1970">
              <a:extLst>
                <a:ext uri="{FF2B5EF4-FFF2-40B4-BE49-F238E27FC236}">
                  <a16:creationId xmlns:a16="http://schemas.microsoft.com/office/drawing/2014/main" id="{C07BF037-F20E-ED41-93B9-BF7173D76DFE}"/>
                </a:ext>
              </a:extLst>
            </p:cNvPr>
            <p:cNvGrpSpPr/>
            <p:nvPr/>
          </p:nvGrpSpPr>
          <p:grpSpPr>
            <a:xfrm>
              <a:off x="2247705" y="4234355"/>
              <a:ext cx="1260646" cy="1008409"/>
              <a:chOff x="2222122" y="4102419"/>
              <a:chExt cx="1260646" cy="1008409"/>
            </a:xfrm>
          </p:grpSpPr>
          <p:sp>
            <p:nvSpPr>
              <p:cNvPr id="2188" name="Rectangle 2187">
                <a:extLst>
                  <a:ext uri="{FF2B5EF4-FFF2-40B4-BE49-F238E27FC236}">
                    <a16:creationId xmlns:a16="http://schemas.microsoft.com/office/drawing/2014/main" id="{37B74405-3A85-6242-936E-E52E8E75635B}"/>
                  </a:ext>
                </a:extLst>
              </p:cNvPr>
              <p:cNvSpPr/>
              <p:nvPr/>
            </p:nvSpPr>
            <p:spPr>
              <a:xfrm>
                <a:off x="2222122" y="4102419"/>
                <a:ext cx="1260646" cy="1008409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89" name="Group 2188">
                <a:extLst>
                  <a:ext uri="{FF2B5EF4-FFF2-40B4-BE49-F238E27FC236}">
                    <a16:creationId xmlns:a16="http://schemas.microsoft.com/office/drawing/2014/main" id="{2F55E7ED-0808-B746-BE1B-FFC3F2471D11}"/>
                  </a:ext>
                </a:extLst>
              </p:cNvPr>
              <p:cNvGrpSpPr/>
              <p:nvPr/>
            </p:nvGrpSpPr>
            <p:grpSpPr>
              <a:xfrm>
                <a:off x="2256850" y="4152464"/>
                <a:ext cx="1169341" cy="910628"/>
                <a:chOff x="666646" y="1199817"/>
                <a:chExt cx="1712657" cy="1286240"/>
              </a:xfrm>
            </p:grpSpPr>
            <p:grpSp>
              <p:nvGrpSpPr>
                <p:cNvPr id="2190" name="Group 2189">
                  <a:extLst>
                    <a:ext uri="{FF2B5EF4-FFF2-40B4-BE49-F238E27FC236}">
                      <a16:creationId xmlns:a16="http://schemas.microsoft.com/office/drawing/2014/main" id="{3C36CD1E-F730-4244-8D87-5B7513E1E6EC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2275" name="Rectangle 2274">
                    <a:extLst>
                      <a:ext uri="{FF2B5EF4-FFF2-40B4-BE49-F238E27FC236}">
                        <a16:creationId xmlns:a16="http://schemas.microsoft.com/office/drawing/2014/main" id="{91D2DA48-1F58-BB49-937D-673EFFC8EDB4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6" name="Rectangle 2275">
                    <a:extLst>
                      <a:ext uri="{FF2B5EF4-FFF2-40B4-BE49-F238E27FC236}">
                        <a16:creationId xmlns:a16="http://schemas.microsoft.com/office/drawing/2014/main" id="{5723B8D6-BDE0-E449-A0AD-02CAF12BAAFC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7" name="Rectangle 2276">
                    <a:extLst>
                      <a:ext uri="{FF2B5EF4-FFF2-40B4-BE49-F238E27FC236}">
                        <a16:creationId xmlns:a16="http://schemas.microsoft.com/office/drawing/2014/main" id="{B415EFBA-68CD-C147-ADC2-68E03316D704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8" name="Rectangle 2277">
                    <a:extLst>
                      <a:ext uri="{FF2B5EF4-FFF2-40B4-BE49-F238E27FC236}">
                        <a16:creationId xmlns:a16="http://schemas.microsoft.com/office/drawing/2014/main" id="{FBA85E43-15A0-E340-B734-56FB3DE38E04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9" name="Rectangle 2278">
                    <a:extLst>
                      <a:ext uri="{FF2B5EF4-FFF2-40B4-BE49-F238E27FC236}">
                        <a16:creationId xmlns:a16="http://schemas.microsoft.com/office/drawing/2014/main" id="{5EA14C82-64AF-3249-96A8-910B0BEDE529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80" name="Rectangle 2279">
                    <a:extLst>
                      <a:ext uri="{FF2B5EF4-FFF2-40B4-BE49-F238E27FC236}">
                        <a16:creationId xmlns:a16="http://schemas.microsoft.com/office/drawing/2014/main" id="{4CFE8835-D9D2-7C47-8D28-E15B31DCADD4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81" name="Rectangle 2280">
                    <a:extLst>
                      <a:ext uri="{FF2B5EF4-FFF2-40B4-BE49-F238E27FC236}">
                        <a16:creationId xmlns:a16="http://schemas.microsoft.com/office/drawing/2014/main" id="{4EAA0A19-45AC-7448-B517-D37E5C8A3852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82" name="Rectangle 2281">
                    <a:extLst>
                      <a:ext uri="{FF2B5EF4-FFF2-40B4-BE49-F238E27FC236}">
                        <a16:creationId xmlns:a16="http://schemas.microsoft.com/office/drawing/2014/main" id="{CCC10D19-283F-574E-BAC3-FB8F22718C2B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83" name="Rectangle 2282">
                    <a:extLst>
                      <a:ext uri="{FF2B5EF4-FFF2-40B4-BE49-F238E27FC236}">
                        <a16:creationId xmlns:a16="http://schemas.microsoft.com/office/drawing/2014/main" id="{88B3DE1C-5366-E644-8941-38237AA8A32F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84" name="Rectangle 2283">
                    <a:extLst>
                      <a:ext uri="{FF2B5EF4-FFF2-40B4-BE49-F238E27FC236}">
                        <a16:creationId xmlns:a16="http://schemas.microsoft.com/office/drawing/2014/main" id="{85D229F4-B388-D34E-BDFD-F5791B721199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85" name="Rectangle 2284">
                    <a:extLst>
                      <a:ext uri="{FF2B5EF4-FFF2-40B4-BE49-F238E27FC236}">
                        <a16:creationId xmlns:a16="http://schemas.microsoft.com/office/drawing/2014/main" id="{97FC0935-79D3-F54D-BF77-953EC9458B5D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86" name="Rectangle 2285">
                    <a:extLst>
                      <a:ext uri="{FF2B5EF4-FFF2-40B4-BE49-F238E27FC236}">
                        <a16:creationId xmlns:a16="http://schemas.microsoft.com/office/drawing/2014/main" id="{02D54AD7-C656-1442-B615-F2BB0821FF4D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87" name="Rectangle 2286">
                    <a:extLst>
                      <a:ext uri="{FF2B5EF4-FFF2-40B4-BE49-F238E27FC236}">
                        <a16:creationId xmlns:a16="http://schemas.microsoft.com/office/drawing/2014/main" id="{CDC936A3-B999-544F-B133-C78027731E22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88" name="Rectangle 2287">
                    <a:extLst>
                      <a:ext uri="{FF2B5EF4-FFF2-40B4-BE49-F238E27FC236}">
                        <a16:creationId xmlns:a16="http://schemas.microsoft.com/office/drawing/2014/main" id="{0A9B5D42-C089-C442-BADA-4A79B0F338D3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89" name="Rectangle 2288">
                    <a:extLst>
                      <a:ext uri="{FF2B5EF4-FFF2-40B4-BE49-F238E27FC236}">
                        <a16:creationId xmlns:a16="http://schemas.microsoft.com/office/drawing/2014/main" id="{8CA4F9A6-35EE-0045-AFAC-0EE7FE78C6A8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0" name="Rectangle 2289">
                    <a:extLst>
                      <a:ext uri="{FF2B5EF4-FFF2-40B4-BE49-F238E27FC236}">
                        <a16:creationId xmlns:a16="http://schemas.microsoft.com/office/drawing/2014/main" id="{4CB9EDC3-C274-EB4D-B596-27F75DD38C54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1" name="Rectangle 2290">
                    <a:extLst>
                      <a:ext uri="{FF2B5EF4-FFF2-40B4-BE49-F238E27FC236}">
                        <a16:creationId xmlns:a16="http://schemas.microsoft.com/office/drawing/2014/main" id="{7EC639AB-8EA3-E041-92B3-AB12C66A8265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2" name="Rectangle 2291">
                    <a:extLst>
                      <a:ext uri="{FF2B5EF4-FFF2-40B4-BE49-F238E27FC236}">
                        <a16:creationId xmlns:a16="http://schemas.microsoft.com/office/drawing/2014/main" id="{0F376B4F-4D90-1D41-9E0D-216574AA891C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3" name="Rectangle 2292">
                    <a:extLst>
                      <a:ext uri="{FF2B5EF4-FFF2-40B4-BE49-F238E27FC236}">
                        <a16:creationId xmlns:a16="http://schemas.microsoft.com/office/drawing/2014/main" id="{06861452-EB01-664A-B690-862843F661F3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4" name="Rectangle 2293">
                    <a:extLst>
                      <a:ext uri="{FF2B5EF4-FFF2-40B4-BE49-F238E27FC236}">
                        <a16:creationId xmlns:a16="http://schemas.microsoft.com/office/drawing/2014/main" id="{0038E89B-1E64-2F4F-8DC0-7B8A9993508B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191" name="Group 2190">
                  <a:extLst>
                    <a:ext uri="{FF2B5EF4-FFF2-40B4-BE49-F238E27FC236}">
                      <a16:creationId xmlns:a16="http://schemas.microsoft.com/office/drawing/2014/main" id="{F9C8E173-632F-794C-8E9D-B4EAA71BF5E2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2255" name="Rectangle 2254">
                    <a:extLst>
                      <a:ext uri="{FF2B5EF4-FFF2-40B4-BE49-F238E27FC236}">
                        <a16:creationId xmlns:a16="http://schemas.microsoft.com/office/drawing/2014/main" id="{C5A42FE7-FF54-F546-92CF-B5F9EEA839DD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56" name="Rectangle 2255">
                    <a:extLst>
                      <a:ext uri="{FF2B5EF4-FFF2-40B4-BE49-F238E27FC236}">
                        <a16:creationId xmlns:a16="http://schemas.microsoft.com/office/drawing/2014/main" id="{0714F2F1-1B67-BE45-AB94-5E5FA9EC224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57" name="Rectangle 2256">
                    <a:extLst>
                      <a:ext uri="{FF2B5EF4-FFF2-40B4-BE49-F238E27FC236}">
                        <a16:creationId xmlns:a16="http://schemas.microsoft.com/office/drawing/2014/main" id="{E2BCFED2-6465-9F4A-85E9-AB71F866371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58" name="Rectangle 2257">
                    <a:extLst>
                      <a:ext uri="{FF2B5EF4-FFF2-40B4-BE49-F238E27FC236}">
                        <a16:creationId xmlns:a16="http://schemas.microsoft.com/office/drawing/2014/main" id="{55F1D756-A1CD-864A-9F3F-75528D75193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59" name="Rectangle 2258">
                    <a:extLst>
                      <a:ext uri="{FF2B5EF4-FFF2-40B4-BE49-F238E27FC236}">
                        <a16:creationId xmlns:a16="http://schemas.microsoft.com/office/drawing/2014/main" id="{40AF957B-ACF5-3A45-8438-DB758739C28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60" name="Rectangle 2259">
                    <a:extLst>
                      <a:ext uri="{FF2B5EF4-FFF2-40B4-BE49-F238E27FC236}">
                        <a16:creationId xmlns:a16="http://schemas.microsoft.com/office/drawing/2014/main" id="{6110115A-62E8-F54E-8C42-16E5C86231B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61" name="Rectangle 2260">
                    <a:extLst>
                      <a:ext uri="{FF2B5EF4-FFF2-40B4-BE49-F238E27FC236}">
                        <a16:creationId xmlns:a16="http://schemas.microsoft.com/office/drawing/2014/main" id="{1CF20199-234B-AB4F-95C9-E5DCB862144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62" name="Rectangle 2261">
                    <a:extLst>
                      <a:ext uri="{FF2B5EF4-FFF2-40B4-BE49-F238E27FC236}">
                        <a16:creationId xmlns:a16="http://schemas.microsoft.com/office/drawing/2014/main" id="{9A6922C5-45AC-F04B-A25C-B4261D658DC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63" name="Rectangle 2262">
                    <a:extLst>
                      <a:ext uri="{FF2B5EF4-FFF2-40B4-BE49-F238E27FC236}">
                        <a16:creationId xmlns:a16="http://schemas.microsoft.com/office/drawing/2014/main" id="{4E85A40B-4C19-1846-8A98-161D2A263C0C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64" name="Rectangle 2263">
                    <a:extLst>
                      <a:ext uri="{FF2B5EF4-FFF2-40B4-BE49-F238E27FC236}">
                        <a16:creationId xmlns:a16="http://schemas.microsoft.com/office/drawing/2014/main" id="{18ED8380-4A83-044B-89B8-876D67C70C6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65" name="Rectangle 2264">
                    <a:extLst>
                      <a:ext uri="{FF2B5EF4-FFF2-40B4-BE49-F238E27FC236}">
                        <a16:creationId xmlns:a16="http://schemas.microsoft.com/office/drawing/2014/main" id="{9DC2E6A8-7B4A-5647-9C33-053A100FAFF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66" name="Rectangle 2265">
                    <a:extLst>
                      <a:ext uri="{FF2B5EF4-FFF2-40B4-BE49-F238E27FC236}">
                        <a16:creationId xmlns:a16="http://schemas.microsoft.com/office/drawing/2014/main" id="{33C3C93A-472D-4441-999D-06018E6A84E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67" name="Rectangle 2266">
                    <a:extLst>
                      <a:ext uri="{FF2B5EF4-FFF2-40B4-BE49-F238E27FC236}">
                        <a16:creationId xmlns:a16="http://schemas.microsoft.com/office/drawing/2014/main" id="{FE8DE213-0823-C047-B31C-6FDAC82C739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68" name="Rectangle 2267">
                    <a:extLst>
                      <a:ext uri="{FF2B5EF4-FFF2-40B4-BE49-F238E27FC236}">
                        <a16:creationId xmlns:a16="http://schemas.microsoft.com/office/drawing/2014/main" id="{3533787C-A5AA-7B43-9048-2EA9D555FA6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69" name="Rectangle 2268">
                    <a:extLst>
                      <a:ext uri="{FF2B5EF4-FFF2-40B4-BE49-F238E27FC236}">
                        <a16:creationId xmlns:a16="http://schemas.microsoft.com/office/drawing/2014/main" id="{8204F4E4-2945-6945-8061-57485DE1B57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0" name="Rectangle 2269">
                    <a:extLst>
                      <a:ext uri="{FF2B5EF4-FFF2-40B4-BE49-F238E27FC236}">
                        <a16:creationId xmlns:a16="http://schemas.microsoft.com/office/drawing/2014/main" id="{77C9917A-7936-1545-ABEC-6527B11FC42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1" name="Rectangle 2270">
                    <a:extLst>
                      <a:ext uri="{FF2B5EF4-FFF2-40B4-BE49-F238E27FC236}">
                        <a16:creationId xmlns:a16="http://schemas.microsoft.com/office/drawing/2014/main" id="{E5A23E19-0128-A042-A0CF-3E924E25CED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2" name="Rectangle 2271">
                    <a:extLst>
                      <a:ext uri="{FF2B5EF4-FFF2-40B4-BE49-F238E27FC236}">
                        <a16:creationId xmlns:a16="http://schemas.microsoft.com/office/drawing/2014/main" id="{EBF43392-19D5-3143-B836-5C87A25CF48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3" name="Rectangle 2272">
                    <a:extLst>
                      <a:ext uri="{FF2B5EF4-FFF2-40B4-BE49-F238E27FC236}">
                        <a16:creationId xmlns:a16="http://schemas.microsoft.com/office/drawing/2014/main" id="{D134AEFC-9C51-8C41-8991-3EE544E62F8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4" name="Rectangle 2273">
                    <a:extLst>
                      <a:ext uri="{FF2B5EF4-FFF2-40B4-BE49-F238E27FC236}">
                        <a16:creationId xmlns:a16="http://schemas.microsoft.com/office/drawing/2014/main" id="{CA059D8E-059A-B742-BF7D-349179B7A307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192" name="Group 2191">
                  <a:extLst>
                    <a:ext uri="{FF2B5EF4-FFF2-40B4-BE49-F238E27FC236}">
                      <a16:creationId xmlns:a16="http://schemas.microsoft.com/office/drawing/2014/main" id="{10E8FFB7-B9EA-E04D-B106-4339299960AE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4" cy="1286240"/>
                  <a:chOff x="1021268" y="1200774"/>
                  <a:chExt cx="240754" cy="1286240"/>
                </a:xfrm>
              </p:grpSpPr>
              <p:sp>
                <p:nvSpPr>
                  <p:cNvPr id="2235" name="Rectangle 2234">
                    <a:extLst>
                      <a:ext uri="{FF2B5EF4-FFF2-40B4-BE49-F238E27FC236}">
                        <a16:creationId xmlns:a16="http://schemas.microsoft.com/office/drawing/2014/main" id="{E7F8A656-CC34-1E4F-8B8E-E5FAF19A4B1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36" name="Rectangle 2235">
                    <a:extLst>
                      <a:ext uri="{FF2B5EF4-FFF2-40B4-BE49-F238E27FC236}">
                        <a16:creationId xmlns:a16="http://schemas.microsoft.com/office/drawing/2014/main" id="{94698051-9A27-B440-BED4-50BA76959FB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37" name="Rectangle 2236">
                    <a:extLst>
                      <a:ext uri="{FF2B5EF4-FFF2-40B4-BE49-F238E27FC236}">
                        <a16:creationId xmlns:a16="http://schemas.microsoft.com/office/drawing/2014/main" id="{B495432A-8E70-CB4B-AB3D-0D3890C8FDF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38" name="Rectangle 2237">
                    <a:extLst>
                      <a:ext uri="{FF2B5EF4-FFF2-40B4-BE49-F238E27FC236}">
                        <a16:creationId xmlns:a16="http://schemas.microsoft.com/office/drawing/2014/main" id="{A0E55C60-8E2B-D74D-8E6D-40550D555653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39" name="Rectangle 2238">
                    <a:extLst>
                      <a:ext uri="{FF2B5EF4-FFF2-40B4-BE49-F238E27FC236}">
                        <a16:creationId xmlns:a16="http://schemas.microsoft.com/office/drawing/2014/main" id="{A222B0A2-8B44-0F4D-97D6-F13EAB75DF7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40" name="Rectangle 2239">
                    <a:extLst>
                      <a:ext uri="{FF2B5EF4-FFF2-40B4-BE49-F238E27FC236}">
                        <a16:creationId xmlns:a16="http://schemas.microsoft.com/office/drawing/2014/main" id="{08C94100-2E4F-FB49-BB25-41C5FBE590F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41" name="Rectangle 2240">
                    <a:extLst>
                      <a:ext uri="{FF2B5EF4-FFF2-40B4-BE49-F238E27FC236}">
                        <a16:creationId xmlns:a16="http://schemas.microsoft.com/office/drawing/2014/main" id="{7F5B87DF-3421-3A40-9627-38EFFDBFFDE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42" name="Rectangle 2241">
                    <a:extLst>
                      <a:ext uri="{FF2B5EF4-FFF2-40B4-BE49-F238E27FC236}">
                        <a16:creationId xmlns:a16="http://schemas.microsoft.com/office/drawing/2014/main" id="{7B1CF2E5-46BB-344B-A0F0-44FA4FDF6B4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43" name="Rectangle 2242">
                    <a:extLst>
                      <a:ext uri="{FF2B5EF4-FFF2-40B4-BE49-F238E27FC236}">
                        <a16:creationId xmlns:a16="http://schemas.microsoft.com/office/drawing/2014/main" id="{AC4FA9CB-C67F-4F4B-8B65-B3F53A4ED27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44" name="Rectangle 2243">
                    <a:extLst>
                      <a:ext uri="{FF2B5EF4-FFF2-40B4-BE49-F238E27FC236}">
                        <a16:creationId xmlns:a16="http://schemas.microsoft.com/office/drawing/2014/main" id="{CE5013AC-2643-C349-A44A-EB98B551A00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45" name="Rectangle 2244">
                    <a:extLst>
                      <a:ext uri="{FF2B5EF4-FFF2-40B4-BE49-F238E27FC236}">
                        <a16:creationId xmlns:a16="http://schemas.microsoft.com/office/drawing/2014/main" id="{28051355-073F-1741-B2D7-0F89AAA4CEA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46" name="Rectangle 2245">
                    <a:extLst>
                      <a:ext uri="{FF2B5EF4-FFF2-40B4-BE49-F238E27FC236}">
                        <a16:creationId xmlns:a16="http://schemas.microsoft.com/office/drawing/2014/main" id="{F6ECB482-0C68-084D-8857-3A6D07A7D1B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47" name="Rectangle 2246">
                    <a:extLst>
                      <a:ext uri="{FF2B5EF4-FFF2-40B4-BE49-F238E27FC236}">
                        <a16:creationId xmlns:a16="http://schemas.microsoft.com/office/drawing/2014/main" id="{61F1C7C7-001A-A64A-91D3-52782DFD6C9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48" name="Rectangle 2247">
                    <a:extLst>
                      <a:ext uri="{FF2B5EF4-FFF2-40B4-BE49-F238E27FC236}">
                        <a16:creationId xmlns:a16="http://schemas.microsoft.com/office/drawing/2014/main" id="{6EA34E42-9A94-DE49-9071-99914976484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49" name="Rectangle 2248">
                    <a:extLst>
                      <a:ext uri="{FF2B5EF4-FFF2-40B4-BE49-F238E27FC236}">
                        <a16:creationId xmlns:a16="http://schemas.microsoft.com/office/drawing/2014/main" id="{0C41FA05-44A7-064A-ABEA-55396324E64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50" name="Rectangle 2249">
                    <a:extLst>
                      <a:ext uri="{FF2B5EF4-FFF2-40B4-BE49-F238E27FC236}">
                        <a16:creationId xmlns:a16="http://schemas.microsoft.com/office/drawing/2014/main" id="{B0980336-C0AD-D649-AA40-4C37179A1B43}"/>
                      </a:ext>
                    </a:extLst>
                  </p:cNvPr>
                  <p:cNvSpPr/>
                  <p:nvPr/>
                </p:nvSpPr>
                <p:spPr>
                  <a:xfrm>
                    <a:off x="1170582" y="1864554"/>
                    <a:ext cx="91440" cy="9143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51" name="Rectangle 2250">
                    <a:extLst>
                      <a:ext uri="{FF2B5EF4-FFF2-40B4-BE49-F238E27FC236}">
                        <a16:creationId xmlns:a16="http://schemas.microsoft.com/office/drawing/2014/main" id="{8277C7B8-A84E-EF4C-AA0D-1D50A2BA681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52" name="Rectangle 2251">
                    <a:extLst>
                      <a:ext uri="{FF2B5EF4-FFF2-40B4-BE49-F238E27FC236}">
                        <a16:creationId xmlns:a16="http://schemas.microsoft.com/office/drawing/2014/main" id="{EF36B36C-3979-274F-A383-CDB4C63A2BD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53" name="Rectangle 2252">
                    <a:extLst>
                      <a:ext uri="{FF2B5EF4-FFF2-40B4-BE49-F238E27FC236}">
                        <a16:creationId xmlns:a16="http://schemas.microsoft.com/office/drawing/2014/main" id="{D51F1108-6327-2743-BE57-A6D277C2B54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54" name="Rectangle 2253">
                    <a:extLst>
                      <a:ext uri="{FF2B5EF4-FFF2-40B4-BE49-F238E27FC236}">
                        <a16:creationId xmlns:a16="http://schemas.microsoft.com/office/drawing/2014/main" id="{685AED80-1248-9544-BE57-ECC377B262B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193" name="Group 2192">
                  <a:extLst>
                    <a:ext uri="{FF2B5EF4-FFF2-40B4-BE49-F238E27FC236}">
                      <a16:creationId xmlns:a16="http://schemas.microsoft.com/office/drawing/2014/main" id="{C7C7F215-6A98-6E4E-B265-65E0A73DDC1A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215" name="Rectangle 2214">
                    <a:extLst>
                      <a:ext uri="{FF2B5EF4-FFF2-40B4-BE49-F238E27FC236}">
                        <a16:creationId xmlns:a16="http://schemas.microsoft.com/office/drawing/2014/main" id="{9CA909C5-D47B-2748-9657-B324C1310CD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6" name="Rectangle 2215">
                    <a:extLst>
                      <a:ext uri="{FF2B5EF4-FFF2-40B4-BE49-F238E27FC236}">
                        <a16:creationId xmlns:a16="http://schemas.microsoft.com/office/drawing/2014/main" id="{6D142F32-0336-184E-A4A8-17D633181CB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7" name="Rectangle 2216">
                    <a:extLst>
                      <a:ext uri="{FF2B5EF4-FFF2-40B4-BE49-F238E27FC236}">
                        <a16:creationId xmlns:a16="http://schemas.microsoft.com/office/drawing/2014/main" id="{772827E0-F5D7-B44E-B219-7B19F0A28E0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8" name="Rectangle 2217">
                    <a:extLst>
                      <a:ext uri="{FF2B5EF4-FFF2-40B4-BE49-F238E27FC236}">
                        <a16:creationId xmlns:a16="http://schemas.microsoft.com/office/drawing/2014/main" id="{6FE432AE-4ECD-7140-BBBD-2AAA3A83D69D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9" name="Rectangle 2218">
                    <a:extLst>
                      <a:ext uri="{FF2B5EF4-FFF2-40B4-BE49-F238E27FC236}">
                        <a16:creationId xmlns:a16="http://schemas.microsoft.com/office/drawing/2014/main" id="{B075829C-1553-614D-BF0F-5EE8D34EA93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0" name="Rectangle 2219">
                    <a:extLst>
                      <a:ext uri="{FF2B5EF4-FFF2-40B4-BE49-F238E27FC236}">
                        <a16:creationId xmlns:a16="http://schemas.microsoft.com/office/drawing/2014/main" id="{1B934011-170D-A648-B14D-6D4C688359B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1" name="Rectangle 2220">
                    <a:extLst>
                      <a:ext uri="{FF2B5EF4-FFF2-40B4-BE49-F238E27FC236}">
                        <a16:creationId xmlns:a16="http://schemas.microsoft.com/office/drawing/2014/main" id="{8999E477-BA8C-5749-AC70-CA38491D68C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2" name="Rectangle 2221">
                    <a:extLst>
                      <a:ext uri="{FF2B5EF4-FFF2-40B4-BE49-F238E27FC236}">
                        <a16:creationId xmlns:a16="http://schemas.microsoft.com/office/drawing/2014/main" id="{ABA8D767-FE82-F844-903E-A16AF6704CE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3" name="Rectangle 2222">
                    <a:extLst>
                      <a:ext uri="{FF2B5EF4-FFF2-40B4-BE49-F238E27FC236}">
                        <a16:creationId xmlns:a16="http://schemas.microsoft.com/office/drawing/2014/main" id="{0A3A1E00-9703-5540-80E9-FE3ED338BB1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4" name="Rectangle 2223">
                    <a:extLst>
                      <a:ext uri="{FF2B5EF4-FFF2-40B4-BE49-F238E27FC236}">
                        <a16:creationId xmlns:a16="http://schemas.microsoft.com/office/drawing/2014/main" id="{F471CB92-C660-394F-AE5C-689319889D3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5" name="Rectangle 2224">
                    <a:extLst>
                      <a:ext uri="{FF2B5EF4-FFF2-40B4-BE49-F238E27FC236}">
                        <a16:creationId xmlns:a16="http://schemas.microsoft.com/office/drawing/2014/main" id="{FBB03DFE-9D67-2D48-A8F7-2877AE12958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6" name="Rectangle 2225">
                    <a:extLst>
                      <a:ext uri="{FF2B5EF4-FFF2-40B4-BE49-F238E27FC236}">
                        <a16:creationId xmlns:a16="http://schemas.microsoft.com/office/drawing/2014/main" id="{3FE5C765-CE91-3242-AD43-4972E00C153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7" name="Rectangle 2226">
                    <a:extLst>
                      <a:ext uri="{FF2B5EF4-FFF2-40B4-BE49-F238E27FC236}">
                        <a16:creationId xmlns:a16="http://schemas.microsoft.com/office/drawing/2014/main" id="{4B7AA019-33BC-684A-A250-A1BC3C910D3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8" name="Rectangle 2227">
                    <a:extLst>
                      <a:ext uri="{FF2B5EF4-FFF2-40B4-BE49-F238E27FC236}">
                        <a16:creationId xmlns:a16="http://schemas.microsoft.com/office/drawing/2014/main" id="{3CE85895-4F0C-B54D-B9E3-9965449AEDF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9" name="Rectangle 2228">
                    <a:extLst>
                      <a:ext uri="{FF2B5EF4-FFF2-40B4-BE49-F238E27FC236}">
                        <a16:creationId xmlns:a16="http://schemas.microsoft.com/office/drawing/2014/main" id="{5686285D-A6C7-FA4E-BEB5-1B3AE4EAF0B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30" name="Rectangle 2229">
                    <a:extLst>
                      <a:ext uri="{FF2B5EF4-FFF2-40B4-BE49-F238E27FC236}">
                        <a16:creationId xmlns:a16="http://schemas.microsoft.com/office/drawing/2014/main" id="{FD4842D1-B8AB-6548-8279-9D6B20A13B7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31" name="Rectangle 2230">
                    <a:extLst>
                      <a:ext uri="{FF2B5EF4-FFF2-40B4-BE49-F238E27FC236}">
                        <a16:creationId xmlns:a16="http://schemas.microsoft.com/office/drawing/2014/main" id="{C5FBACA8-6782-1A4D-B34F-7CD93CAC62D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32" name="Rectangle 2231">
                    <a:extLst>
                      <a:ext uri="{FF2B5EF4-FFF2-40B4-BE49-F238E27FC236}">
                        <a16:creationId xmlns:a16="http://schemas.microsoft.com/office/drawing/2014/main" id="{BA083171-0AA7-8149-A5C0-CB864B528BC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33" name="Rectangle 2232">
                    <a:extLst>
                      <a:ext uri="{FF2B5EF4-FFF2-40B4-BE49-F238E27FC236}">
                        <a16:creationId xmlns:a16="http://schemas.microsoft.com/office/drawing/2014/main" id="{54DF4CE1-8413-F543-AB90-C36D9E98AA9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34" name="Rectangle 2233">
                    <a:extLst>
                      <a:ext uri="{FF2B5EF4-FFF2-40B4-BE49-F238E27FC236}">
                        <a16:creationId xmlns:a16="http://schemas.microsoft.com/office/drawing/2014/main" id="{36AAE2F2-A2D9-7B45-BC6A-749D70466AD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194" name="Group 2193">
                  <a:extLst>
                    <a:ext uri="{FF2B5EF4-FFF2-40B4-BE49-F238E27FC236}">
                      <a16:creationId xmlns:a16="http://schemas.microsoft.com/office/drawing/2014/main" id="{94007D6D-B226-854B-AE5B-3AC24B755EF1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195" name="Rectangle 2194">
                    <a:extLst>
                      <a:ext uri="{FF2B5EF4-FFF2-40B4-BE49-F238E27FC236}">
                        <a16:creationId xmlns:a16="http://schemas.microsoft.com/office/drawing/2014/main" id="{FB61BDFD-5A3D-0947-A80C-E0CFCB099DB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96" name="Rectangle 2195">
                    <a:extLst>
                      <a:ext uri="{FF2B5EF4-FFF2-40B4-BE49-F238E27FC236}">
                        <a16:creationId xmlns:a16="http://schemas.microsoft.com/office/drawing/2014/main" id="{7F6F54B0-6484-D842-9B99-9C8DB99DB36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97" name="Rectangle 2196">
                    <a:extLst>
                      <a:ext uri="{FF2B5EF4-FFF2-40B4-BE49-F238E27FC236}">
                        <a16:creationId xmlns:a16="http://schemas.microsoft.com/office/drawing/2014/main" id="{D567FCA6-CE93-B040-8777-7C4A50AFF51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98" name="Rectangle 2197">
                    <a:extLst>
                      <a:ext uri="{FF2B5EF4-FFF2-40B4-BE49-F238E27FC236}">
                        <a16:creationId xmlns:a16="http://schemas.microsoft.com/office/drawing/2014/main" id="{09B6E5D0-C384-5B4D-87AF-9E12E3DF3126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99" name="Rectangle 2198">
                    <a:extLst>
                      <a:ext uri="{FF2B5EF4-FFF2-40B4-BE49-F238E27FC236}">
                        <a16:creationId xmlns:a16="http://schemas.microsoft.com/office/drawing/2014/main" id="{8356DCA2-0B23-A244-A0E0-F393FFAA1B3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0" name="Rectangle 2199">
                    <a:extLst>
                      <a:ext uri="{FF2B5EF4-FFF2-40B4-BE49-F238E27FC236}">
                        <a16:creationId xmlns:a16="http://schemas.microsoft.com/office/drawing/2014/main" id="{4CFE25F0-8F17-2245-A12C-5B7B6B96D5C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1" name="Rectangle 2200">
                    <a:extLst>
                      <a:ext uri="{FF2B5EF4-FFF2-40B4-BE49-F238E27FC236}">
                        <a16:creationId xmlns:a16="http://schemas.microsoft.com/office/drawing/2014/main" id="{342056AE-673C-F443-8F86-D1F441E2AAA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2" name="Rectangle 2201">
                    <a:extLst>
                      <a:ext uri="{FF2B5EF4-FFF2-40B4-BE49-F238E27FC236}">
                        <a16:creationId xmlns:a16="http://schemas.microsoft.com/office/drawing/2014/main" id="{4393DC9C-CF92-7C49-888A-01D1BD9C8A9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3" name="Rectangle 2202">
                    <a:extLst>
                      <a:ext uri="{FF2B5EF4-FFF2-40B4-BE49-F238E27FC236}">
                        <a16:creationId xmlns:a16="http://schemas.microsoft.com/office/drawing/2014/main" id="{77F43498-7DD1-BA40-93A3-AAD84D9AE40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4" name="Rectangle 2203">
                    <a:extLst>
                      <a:ext uri="{FF2B5EF4-FFF2-40B4-BE49-F238E27FC236}">
                        <a16:creationId xmlns:a16="http://schemas.microsoft.com/office/drawing/2014/main" id="{E084B83F-09C4-7347-8D48-F3DBBB9C7E0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5" name="Rectangle 2204">
                    <a:extLst>
                      <a:ext uri="{FF2B5EF4-FFF2-40B4-BE49-F238E27FC236}">
                        <a16:creationId xmlns:a16="http://schemas.microsoft.com/office/drawing/2014/main" id="{A24827E5-4B12-CF4C-B07D-5AFBE44F7A3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6" name="Rectangle 2205">
                    <a:extLst>
                      <a:ext uri="{FF2B5EF4-FFF2-40B4-BE49-F238E27FC236}">
                        <a16:creationId xmlns:a16="http://schemas.microsoft.com/office/drawing/2014/main" id="{3A209BFD-7EB0-1041-8E20-982374EB460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7" name="Rectangle 2206">
                    <a:extLst>
                      <a:ext uri="{FF2B5EF4-FFF2-40B4-BE49-F238E27FC236}">
                        <a16:creationId xmlns:a16="http://schemas.microsoft.com/office/drawing/2014/main" id="{098164B9-AC38-E548-83DE-70DD0E570A2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8" name="Rectangle 2207">
                    <a:extLst>
                      <a:ext uri="{FF2B5EF4-FFF2-40B4-BE49-F238E27FC236}">
                        <a16:creationId xmlns:a16="http://schemas.microsoft.com/office/drawing/2014/main" id="{2F5D1DEF-185F-A647-A7F9-9B925ECED3F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9" name="Rectangle 2208">
                    <a:extLst>
                      <a:ext uri="{FF2B5EF4-FFF2-40B4-BE49-F238E27FC236}">
                        <a16:creationId xmlns:a16="http://schemas.microsoft.com/office/drawing/2014/main" id="{70DE6BA0-8C51-CC42-BE50-AA2060A4F48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0" name="Rectangle 2209">
                    <a:extLst>
                      <a:ext uri="{FF2B5EF4-FFF2-40B4-BE49-F238E27FC236}">
                        <a16:creationId xmlns:a16="http://schemas.microsoft.com/office/drawing/2014/main" id="{CFC03F94-52F5-F440-857F-7B430886A85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1" name="Rectangle 2210">
                    <a:extLst>
                      <a:ext uri="{FF2B5EF4-FFF2-40B4-BE49-F238E27FC236}">
                        <a16:creationId xmlns:a16="http://schemas.microsoft.com/office/drawing/2014/main" id="{D9E218A2-3D24-CE4C-ACB7-1B2B23C44A5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2" name="Rectangle 2211">
                    <a:extLst>
                      <a:ext uri="{FF2B5EF4-FFF2-40B4-BE49-F238E27FC236}">
                        <a16:creationId xmlns:a16="http://schemas.microsoft.com/office/drawing/2014/main" id="{BBBA4535-288B-7D4B-8129-F83D49D1014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3" name="Rectangle 2212">
                    <a:extLst>
                      <a:ext uri="{FF2B5EF4-FFF2-40B4-BE49-F238E27FC236}">
                        <a16:creationId xmlns:a16="http://schemas.microsoft.com/office/drawing/2014/main" id="{DDBC5E25-20B8-304C-87A9-354C62E888C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4" name="Rectangle 2213">
                    <a:extLst>
                      <a:ext uri="{FF2B5EF4-FFF2-40B4-BE49-F238E27FC236}">
                        <a16:creationId xmlns:a16="http://schemas.microsoft.com/office/drawing/2014/main" id="{F5A3E041-C5A1-0E49-9FE8-DE1C745D8BE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grpSp>
          <p:nvGrpSpPr>
            <p:cNvPr id="1972" name="Group 1971">
              <a:extLst>
                <a:ext uri="{FF2B5EF4-FFF2-40B4-BE49-F238E27FC236}">
                  <a16:creationId xmlns:a16="http://schemas.microsoft.com/office/drawing/2014/main" id="{A2CF63E2-5448-B04A-BF5D-7CF507F9A8FF}"/>
                </a:ext>
              </a:extLst>
            </p:cNvPr>
            <p:cNvGrpSpPr/>
            <p:nvPr/>
          </p:nvGrpSpPr>
          <p:grpSpPr>
            <a:xfrm>
              <a:off x="1961970" y="4043460"/>
              <a:ext cx="1260646" cy="1008409"/>
              <a:chOff x="2222122" y="4102419"/>
              <a:chExt cx="1260646" cy="1008409"/>
            </a:xfrm>
          </p:grpSpPr>
          <p:sp>
            <p:nvSpPr>
              <p:cNvPr id="2081" name="Rectangle 2080">
                <a:extLst>
                  <a:ext uri="{FF2B5EF4-FFF2-40B4-BE49-F238E27FC236}">
                    <a16:creationId xmlns:a16="http://schemas.microsoft.com/office/drawing/2014/main" id="{CC50D63D-3156-E144-8B4B-61CE46CE32BA}"/>
                  </a:ext>
                </a:extLst>
              </p:cNvPr>
              <p:cNvSpPr/>
              <p:nvPr/>
            </p:nvSpPr>
            <p:spPr>
              <a:xfrm>
                <a:off x="2222122" y="4102419"/>
                <a:ext cx="1260646" cy="1008409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82" name="Group 2081">
                <a:extLst>
                  <a:ext uri="{FF2B5EF4-FFF2-40B4-BE49-F238E27FC236}">
                    <a16:creationId xmlns:a16="http://schemas.microsoft.com/office/drawing/2014/main" id="{D09C4DC1-7D0E-C541-BCCE-659E9BA65FE4}"/>
                  </a:ext>
                </a:extLst>
              </p:cNvPr>
              <p:cNvGrpSpPr/>
              <p:nvPr/>
            </p:nvGrpSpPr>
            <p:grpSpPr>
              <a:xfrm>
                <a:off x="2256850" y="4152464"/>
                <a:ext cx="1169341" cy="910628"/>
                <a:chOff x="666646" y="1199817"/>
                <a:chExt cx="1712657" cy="1286240"/>
              </a:xfrm>
            </p:grpSpPr>
            <p:grpSp>
              <p:nvGrpSpPr>
                <p:cNvPr id="2083" name="Group 2082">
                  <a:extLst>
                    <a:ext uri="{FF2B5EF4-FFF2-40B4-BE49-F238E27FC236}">
                      <a16:creationId xmlns:a16="http://schemas.microsoft.com/office/drawing/2014/main" id="{98DF3B21-D620-A348-A01C-C7D52AAC7155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2168" name="Rectangle 2167">
                    <a:extLst>
                      <a:ext uri="{FF2B5EF4-FFF2-40B4-BE49-F238E27FC236}">
                        <a16:creationId xmlns:a16="http://schemas.microsoft.com/office/drawing/2014/main" id="{BD7C0571-AE3B-324C-8F82-AD00D48E1C06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9" name="Rectangle 2168">
                    <a:extLst>
                      <a:ext uri="{FF2B5EF4-FFF2-40B4-BE49-F238E27FC236}">
                        <a16:creationId xmlns:a16="http://schemas.microsoft.com/office/drawing/2014/main" id="{2462CE49-4528-6C47-8C22-1ADE723014B2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70" name="Rectangle 2169">
                    <a:extLst>
                      <a:ext uri="{FF2B5EF4-FFF2-40B4-BE49-F238E27FC236}">
                        <a16:creationId xmlns:a16="http://schemas.microsoft.com/office/drawing/2014/main" id="{CBB66303-BDE9-414A-A02C-3ACEA1BE96DA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71" name="Rectangle 2170">
                    <a:extLst>
                      <a:ext uri="{FF2B5EF4-FFF2-40B4-BE49-F238E27FC236}">
                        <a16:creationId xmlns:a16="http://schemas.microsoft.com/office/drawing/2014/main" id="{C5F1ECD6-D63C-CB4F-AD08-AD87E5E5273D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72" name="Rectangle 2171">
                    <a:extLst>
                      <a:ext uri="{FF2B5EF4-FFF2-40B4-BE49-F238E27FC236}">
                        <a16:creationId xmlns:a16="http://schemas.microsoft.com/office/drawing/2014/main" id="{CA897D5E-4FDF-D148-BDB0-FF82276D03C8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73" name="Rectangle 2172">
                    <a:extLst>
                      <a:ext uri="{FF2B5EF4-FFF2-40B4-BE49-F238E27FC236}">
                        <a16:creationId xmlns:a16="http://schemas.microsoft.com/office/drawing/2014/main" id="{8C53EA5F-BC6F-F64F-899D-D1CF1DD768D3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74" name="Rectangle 2173">
                    <a:extLst>
                      <a:ext uri="{FF2B5EF4-FFF2-40B4-BE49-F238E27FC236}">
                        <a16:creationId xmlns:a16="http://schemas.microsoft.com/office/drawing/2014/main" id="{DC8E8050-89E5-4949-BCFE-EB2BFEFE9E6F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75" name="Rectangle 2174">
                    <a:extLst>
                      <a:ext uri="{FF2B5EF4-FFF2-40B4-BE49-F238E27FC236}">
                        <a16:creationId xmlns:a16="http://schemas.microsoft.com/office/drawing/2014/main" id="{EBC3524D-2489-2B42-A315-E9841C97D9DE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76" name="Rectangle 2175">
                    <a:extLst>
                      <a:ext uri="{FF2B5EF4-FFF2-40B4-BE49-F238E27FC236}">
                        <a16:creationId xmlns:a16="http://schemas.microsoft.com/office/drawing/2014/main" id="{5761A18F-3A0A-9946-AF8B-C2BC191CAF50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77" name="Rectangle 2176">
                    <a:extLst>
                      <a:ext uri="{FF2B5EF4-FFF2-40B4-BE49-F238E27FC236}">
                        <a16:creationId xmlns:a16="http://schemas.microsoft.com/office/drawing/2014/main" id="{74DE19F5-F24D-7342-B4CF-C75D65B6ADA4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78" name="Rectangle 2177">
                    <a:extLst>
                      <a:ext uri="{FF2B5EF4-FFF2-40B4-BE49-F238E27FC236}">
                        <a16:creationId xmlns:a16="http://schemas.microsoft.com/office/drawing/2014/main" id="{F2A89D05-FDEF-9249-8E69-40A639BE44D2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79" name="Rectangle 2178">
                    <a:extLst>
                      <a:ext uri="{FF2B5EF4-FFF2-40B4-BE49-F238E27FC236}">
                        <a16:creationId xmlns:a16="http://schemas.microsoft.com/office/drawing/2014/main" id="{CE88E3AD-2A5D-EC45-B14A-5825E9F9EE9F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80" name="Rectangle 2179">
                    <a:extLst>
                      <a:ext uri="{FF2B5EF4-FFF2-40B4-BE49-F238E27FC236}">
                        <a16:creationId xmlns:a16="http://schemas.microsoft.com/office/drawing/2014/main" id="{95BCBE2F-F47B-B34C-86DA-948955560538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81" name="Rectangle 2180">
                    <a:extLst>
                      <a:ext uri="{FF2B5EF4-FFF2-40B4-BE49-F238E27FC236}">
                        <a16:creationId xmlns:a16="http://schemas.microsoft.com/office/drawing/2014/main" id="{D29B7297-78DD-F842-BECF-1F8BBBF109F4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82" name="Rectangle 2181">
                    <a:extLst>
                      <a:ext uri="{FF2B5EF4-FFF2-40B4-BE49-F238E27FC236}">
                        <a16:creationId xmlns:a16="http://schemas.microsoft.com/office/drawing/2014/main" id="{F69F4DA0-4B03-1248-A7B8-2E7860389A0B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83" name="Rectangle 2182">
                    <a:extLst>
                      <a:ext uri="{FF2B5EF4-FFF2-40B4-BE49-F238E27FC236}">
                        <a16:creationId xmlns:a16="http://schemas.microsoft.com/office/drawing/2014/main" id="{3BE3B791-C85B-FA49-9A4F-AE5138A30425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84" name="Rectangle 2183">
                    <a:extLst>
                      <a:ext uri="{FF2B5EF4-FFF2-40B4-BE49-F238E27FC236}">
                        <a16:creationId xmlns:a16="http://schemas.microsoft.com/office/drawing/2014/main" id="{BD6BCE91-FAB4-9944-B1E4-EC90DDAA54B1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85" name="Rectangle 2184">
                    <a:extLst>
                      <a:ext uri="{FF2B5EF4-FFF2-40B4-BE49-F238E27FC236}">
                        <a16:creationId xmlns:a16="http://schemas.microsoft.com/office/drawing/2014/main" id="{189B55DB-28FF-A849-92A6-A54B19A4F0D7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86" name="Rectangle 2185">
                    <a:extLst>
                      <a:ext uri="{FF2B5EF4-FFF2-40B4-BE49-F238E27FC236}">
                        <a16:creationId xmlns:a16="http://schemas.microsoft.com/office/drawing/2014/main" id="{DE392E1D-9F6B-5840-AACE-CAC3F31CEFA2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87" name="Rectangle 2186">
                    <a:extLst>
                      <a:ext uri="{FF2B5EF4-FFF2-40B4-BE49-F238E27FC236}">
                        <a16:creationId xmlns:a16="http://schemas.microsoft.com/office/drawing/2014/main" id="{99FACB0C-700B-DC43-BA38-17ED693DE5C6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084" name="Group 2083">
                  <a:extLst>
                    <a:ext uri="{FF2B5EF4-FFF2-40B4-BE49-F238E27FC236}">
                      <a16:creationId xmlns:a16="http://schemas.microsoft.com/office/drawing/2014/main" id="{BCDFB1E2-9DA5-E240-938C-A4E8287F872E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2148" name="Rectangle 2147">
                    <a:extLst>
                      <a:ext uri="{FF2B5EF4-FFF2-40B4-BE49-F238E27FC236}">
                        <a16:creationId xmlns:a16="http://schemas.microsoft.com/office/drawing/2014/main" id="{AE3F739C-B869-D94F-8C27-7BCA24E1BEDA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9" name="Rectangle 2148">
                    <a:extLst>
                      <a:ext uri="{FF2B5EF4-FFF2-40B4-BE49-F238E27FC236}">
                        <a16:creationId xmlns:a16="http://schemas.microsoft.com/office/drawing/2014/main" id="{2223E474-9BD7-A749-B1FA-4F4B5657B4D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50" name="Rectangle 2149">
                    <a:extLst>
                      <a:ext uri="{FF2B5EF4-FFF2-40B4-BE49-F238E27FC236}">
                        <a16:creationId xmlns:a16="http://schemas.microsoft.com/office/drawing/2014/main" id="{38CFD14B-35F4-EA44-AF08-24F70E636D1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51" name="Rectangle 2150">
                    <a:extLst>
                      <a:ext uri="{FF2B5EF4-FFF2-40B4-BE49-F238E27FC236}">
                        <a16:creationId xmlns:a16="http://schemas.microsoft.com/office/drawing/2014/main" id="{6E0F83C2-16BB-504E-BDD5-55954C473FB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52" name="Rectangle 2151">
                    <a:extLst>
                      <a:ext uri="{FF2B5EF4-FFF2-40B4-BE49-F238E27FC236}">
                        <a16:creationId xmlns:a16="http://schemas.microsoft.com/office/drawing/2014/main" id="{E3E51C7A-592B-E84C-BDC2-CD8FF567974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53" name="Rectangle 2152">
                    <a:extLst>
                      <a:ext uri="{FF2B5EF4-FFF2-40B4-BE49-F238E27FC236}">
                        <a16:creationId xmlns:a16="http://schemas.microsoft.com/office/drawing/2014/main" id="{95A40AFB-B3FF-4C41-8F6C-50E2412A9EA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54" name="Rectangle 2153">
                    <a:extLst>
                      <a:ext uri="{FF2B5EF4-FFF2-40B4-BE49-F238E27FC236}">
                        <a16:creationId xmlns:a16="http://schemas.microsoft.com/office/drawing/2014/main" id="{102F0908-977A-154D-A8BB-F5FD7C2088A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55" name="Rectangle 2154">
                    <a:extLst>
                      <a:ext uri="{FF2B5EF4-FFF2-40B4-BE49-F238E27FC236}">
                        <a16:creationId xmlns:a16="http://schemas.microsoft.com/office/drawing/2014/main" id="{3758107D-9581-3247-8C1B-727770B3CF6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56" name="Rectangle 2155">
                    <a:extLst>
                      <a:ext uri="{FF2B5EF4-FFF2-40B4-BE49-F238E27FC236}">
                        <a16:creationId xmlns:a16="http://schemas.microsoft.com/office/drawing/2014/main" id="{012AF683-4866-C141-A2C7-E324CCEA0F4C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57" name="Rectangle 2156">
                    <a:extLst>
                      <a:ext uri="{FF2B5EF4-FFF2-40B4-BE49-F238E27FC236}">
                        <a16:creationId xmlns:a16="http://schemas.microsoft.com/office/drawing/2014/main" id="{31B7EB8F-C005-0945-869C-437EE597E75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58" name="Rectangle 2157">
                    <a:extLst>
                      <a:ext uri="{FF2B5EF4-FFF2-40B4-BE49-F238E27FC236}">
                        <a16:creationId xmlns:a16="http://schemas.microsoft.com/office/drawing/2014/main" id="{1DE550F5-A010-D745-A703-542886B4178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59" name="Rectangle 2158">
                    <a:extLst>
                      <a:ext uri="{FF2B5EF4-FFF2-40B4-BE49-F238E27FC236}">
                        <a16:creationId xmlns:a16="http://schemas.microsoft.com/office/drawing/2014/main" id="{79D7C358-2ACD-D645-9371-0C402B776BA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0" name="Rectangle 2159">
                    <a:extLst>
                      <a:ext uri="{FF2B5EF4-FFF2-40B4-BE49-F238E27FC236}">
                        <a16:creationId xmlns:a16="http://schemas.microsoft.com/office/drawing/2014/main" id="{E27BDD5F-8EA7-3340-8E88-D5FE58C822A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1" name="Rectangle 2160">
                    <a:extLst>
                      <a:ext uri="{FF2B5EF4-FFF2-40B4-BE49-F238E27FC236}">
                        <a16:creationId xmlns:a16="http://schemas.microsoft.com/office/drawing/2014/main" id="{70A62CF7-06E2-3F48-B492-265E22FD39C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2" name="Rectangle 2161">
                    <a:extLst>
                      <a:ext uri="{FF2B5EF4-FFF2-40B4-BE49-F238E27FC236}">
                        <a16:creationId xmlns:a16="http://schemas.microsoft.com/office/drawing/2014/main" id="{2EC2B569-C976-D943-B990-35F8599D63A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3" name="Rectangle 2162">
                    <a:extLst>
                      <a:ext uri="{FF2B5EF4-FFF2-40B4-BE49-F238E27FC236}">
                        <a16:creationId xmlns:a16="http://schemas.microsoft.com/office/drawing/2014/main" id="{E440340A-BED4-7E41-AAE2-BD33E5622AB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4" name="Rectangle 2163">
                    <a:extLst>
                      <a:ext uri="{FF2B5EF4-FFF2-40B4-BE49-F238E27FC236}">
                        <a16:creationId xmlns:a16="http://schemas.microsoft.com/office/drawing/2014/main" id="{4162E022-2455-B644-B3AF-866D603AB78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5" name="Rectangle 2164">
                    <a:extLst>
                      <a:ext uri="{FF2B5EF4-FFF2-40B4-BE49-F238E27FC236}">
                        <a16:creationId xmlns:a16="http://schemas.microsoft.com/office/drawing/2014/main" id="{7B434A72-76FE-3444-8176-A2AAC1081A4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6" name="Rectangle 2165">
                    <a:extLst>
                      <a:ext uri="{FF2B5EF4-FFF2-40B4-BE49-F238E27FC236}">
                        <a16:creationId xmlns:a16="http://schemas.microsoft.com/office/drawing/2014/main" id="{60098F57-073C-FC49-A04C-C2FDAAA6090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7" name="Rectangle 2166">
                    <a:extLst>
                      <a:ext uri="{FF2B5EF4-FFF2-40B4-BE49-F238E27FC236}">
                        <a16:creationId xmlns:a16="http://schemas.microsoft.com/office/drawing/2014/main" id="{FEB29569-BC7C-024C-8EC6-A97FAAFBCDA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085" name="Group 2084">
                  <a:extLst>
                    <a:ext uri="{FF2B5EF4-FFF2-40B4-BE49-F238E27FC236}">
                      <a16:creationId xmlns:a16="http://schemas.microsoft.com/office/drawing/2014/main" id="{EC9A47F3-A12B-2D43-87B4-8B0606E94EA6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4" cy="1286240"/>
                  <a:chOff x="1021268" y="1200774"/>
                  <a:chExt cx="240754" cy="1286240"/>
                </a:xfrm>
              </p:grpSpPr>
              <p:sp>
                <p:nvSpPr>
                  <p:cNvPr id="2128" name="Rectangle 2127">
                    <a:extLst>
                      <a:ext uri="{FF2B5EF4-FFF2-40B4-BE49-F238E27FC236}">
                        <a16:creationId xmlns:a16="http://schemas.microsoft.com/office/drawing/2014/main" id="{8C743D5D-CDEC-6D44-92D1-4F4F2FA1DB3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29" name="Rectangle 2128">
                    <a:extLst>
                      <a:ext uri="{FF2B5EF4-FFF2-40B4-BE49-F238E27FC236}">
                        <a16:creationId xmlns:a16="http://schemas.microsoft.com/office/drawing/2014/main" id="{3462DC1D-1703-734E-B2F4-250EF74A5A9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30" name="Rectangle 2129">
                    <a:extLst>
                      <a:ext uri="{FF2B5EF4-FFF2-40B4-BE49-F238E27FC236}">
                        <a16:creationId xmlns:a16="http://schemas.microsoft.com/office/drawing/2014/main" id="{BF3B96C2-CD16-5845-8129-065988A8A31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31" name="Rectangle 2130">
                    <a:extLst>
                      <a:ext uri="{FF2B5EF4-FFF2-40B4-BE49-F238E27FC236}">
                        <a16:creationId xmlns:a16="http://schemas.microsoft.com/office/drawing/2014/main" id="{7719E9EE-3A12-B844-802C-D151FFF70C9D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32" name="Rectangle 2131">
                    <a:extLst>
                      <a:ext uri="{FF2B5EF4-FFF2-40B4-BE49-F238E27FC236}">
                        <a16:creationId xmlns:a16="http://schemas.microsoft.com/office/drawing/2014/main" id="{254BF1F7-0128-B248-B798-4B0DF6BDB50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33" name="Rectangle 2132">
                    <a:extLst>
                      <a:ext uri="{FF2B5EF4-FFF2-40B4-BE49-F238E27FC236}">
                        <a16:creationId xmlns:a16="http://schemas.microsoft.com/office/drawing/2014/main" id="{79F45A72-99DC-4947-AB95-C05C3F6F12B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34" name="Rectangle 2133">
                    <a:extLst>
                      <a:ext uri="{FF2B5EF4-FFF2-40B4-BE49-F238E27FC236}">
                        <a16:creationId xmlns:a16="http://schemas.microsoft.com/office/drawing/2014/main" id="{B0A4CC2F-F808-1E42-9197-9F02651BE67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35" name="Rectangle 2134">
                    <a:extLst>
                      <a:ext uri="{FF2B5EF4-FFF2-40B4-BE49-F238E27FC236}">
                        <a16:creationId xmlns:a16="http://schemas.microsoft.com/office/drawing/2014/main" id="{3D3162AF-9A57-E34B-AB85-19EEE887482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36" name="Rectangle 2135">
                    <a:extLst>
                      <a:ext uri="{FF2B5EF4-FFF2-40B4-BE49-F238E27FC236}">
                        <a16:creationId xmlns:a16="http://schemas.microsoft.com/office/drawing/2014/main" id="{67EDE63B-6455-DC42-8021-592BF2C31B9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37" name="Rectangle 2136">
                    <a:extLst>
                      <a:ext uri="{FF2B5EF4-FFF2-40B4-BE49-F238E27FC236}">
                        <a16:creationId xmlns:a16="http://schemas.microsoft.com/office/drawing/2014/main" id="{395AB79F-F38C-B346-89E3-28F61BD4691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38" name="Rectangle 2137">
                    <a:extLst>
                      <a:ext uri="{FF2B5EF4-FFF2-40B4-BE49-F238E27FC236}">
                        <a16:creationId xmlns:a16="http://schemas.microsoft.com/office/drawing/2014/main" id="{7AF9F83D-81CB-0240-8D20-F2125289007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39" name="Rectangle 2138">
                    <a:extLst>
                      <a:ext uri="{FF2B5EF4-FFF2-40B4-BE49-F238E27FC236}">
                        <a16:creationId xmlns:a16="http://schemas.microsoft.com/office/drawing/2014/main" id="{AE0C84FB-8ACD-B44B-975B-99D0A636BAC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0" name="Rectangle 2139">
                    <a:extLst>
                      <a:ext uri="{FF2B5EF4-FFF2-40B4-BE49-F238E27FC236}">
                        <a16:creationId xmlns:a16="http://schemas.microsoft.com/office/drawing/2014/main" id="{8A6F2E35-5EBD-EC40-8930-D7C8E2106AA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1" name="Rectangle 2140">
                    <a:extLst>
                      <a:ext uri="{FF2B5EF4-FFF2-40B4-BE49-F238E27FC236}">
                        <a16:creationId xmlns:a16="http://schemas.microsoft.com/office/drawing/2014/main" id="{056B3B48-FAC6-1843-A04C-1FA604831FC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2" name="Rectangle 2141">
                    <a:extLst>
                      <a:ext uri="{FF2B5EF4-FFF2-40B4-BE49-F238E27FC236}">
                        <a16:creationId xmlns:a16="http://schemas.microsoft.com/office/drawing/2014/main" id="{F9FC663A-C84C-9441-B0BE-D2582043D54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3" name="Rectangle 2142">
                    <a:extLst>
                      <a:ext uri="{FF2B5EF4-FFF2-40B4-BE49-F238E27FC236}">
                        <a16:creationId xmlns:a16="http://schemas.microsoft.com/office/drawing/2014/main" id="{730B2C6C-6389-D74E-91A1-8868F452D34B}"/>
                      </a:ext>
                    </a:extLst>
                  </p:cNvPr>
                  <p:cNvSpPr/>
                  <p:nvPr/>
                </p:nvSpPr>
                <p:spPr>
                  <a:xfrm>
                    <a:off x="1170582" y="1864554"/>
                    <a:ext cx="91440" cy="9143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4" name="Rectangle 2143">
                    <a:extLst>
                      <a:ext uri="{FF2B5EF4-FFF2-40B4-BE49-F238E27FC236}">
                        <a16:creationId xmlns:a16="http://schemas.microsoft.com/office/drawing/2014/main" id="{1DF963C8-88F4-5B4D-859A-EE2679EFA1F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5" name="Rectangle 2144">
                    <a:extLst>
                      <a:ext uri="{FF2B5EF4-FFF2-40B4-BE49-F238E27FC236}">
                        <a16:creationId xmlns:a16="http://schemas.microsoft.com/office/drawing/2014/main" id="{C2BFCAEE-8C63-784D-950C-E44936A6731E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6" name="Rectangle 2145">
                    <a:extLst>
                      <a:ext uri="{FF2B5EF4-FFF2-40B4-BE49-F238E27FC236}">
                        <a16:creationId xmlns:a16="http://schemas.microsoft.com/office/drawing/2014/main" id="{BE6D3D7C-575F-574D-8AEF-1BE91A94D65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7" name="Rectangle 2146">
                    <a:extLst>
                      <a:ext uri="{FF2B5EF4-FFF2-40B4-BE49-F238E27FC236}">
                        <a16:creationId xmlns:a16="http://schemas.microsoft.com/office/drawing/2014/main" id="{F2484082-92F2-7C43-AAC6-EC1EBD86339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086" name="Group 2085">
                  <a:extLst>
                    <a:ext uri="{FF2B5EF4-FFF2-40B4-BE49-F238E27FC236}">
                      <a16:creationId xmlns:a16="http://schemas.microsoft.com/office/drawing/2014/main" id="{EC9A00F2-CFFA-4A4C-9B2E-7E0F75989A20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108" name="Rectangle 2107">
                    <a:extLst>
                      <a:ext uri="{FF2B5EF4-FFF2-40B4-BE49-F238E27FC236}">
                        <a16:creationId xmlns:a16="http://schemas.microsoft.com/office/drawing/2014/main" id="{3B734A07-51CB-4544-A3E0-FC8BBE5341B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09" name="Rectangle 2108">
                    <a:extLst>
                      <a:ext uri="{FF2B5EF4-FFF2-40B4-BE49-F238E27FC236}">
                        <a16:creationId xmlns:a16="http://schemas.microsoft.com/office/drawing/2014/main" id="{84077D7F-6F50-9240-A7C5-B79DDCF2FD1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10" name="Rectangle 2109">
                    <a:extLst>
                      <a:ext uri="{FF2B5EF4-FFF2-40B4-BE49-F238E27FC236}">
                        <a16:creationId xmlns:a16="http://schemas.microsoft.com/office/drawing/2014/main" id="{69B80C96-EF25-4E46-BEC4-81880C0015E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11" name="Rectangle 2110">
                    <a:extLst>
                      <a:ext uri="{FF2B5EF4-FFF2-40B4-BE49-F238E27FC236}">
                        <a16:creationId xmlns:a16="http://schemas.microsoft.com/office/drawing/2014/main" id="{D8B66D57-95AC-2F4F-B112-5BE0266F9867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12" name="Rectangle 2111">
                    <a:extLst>
                      <a:ext uri="{FF2B5EF4-FFF2-40B4-BE49-F238E27FC236}">
                        <a16:creationId xmlns:a16="http://schemas.microsoft.com/office/drawing/2014/main" id="{081E4DDA-3645-DA40-BADF-65D47671D1E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13" name="Rectangle 2112">
                    <a:extLst>
                      <a:ext uri="{FF2B5EF4-FFF2-40B4-BE49-F238E27FC236}">
                        <a16:creationId xmlns:a16="http://schemas.microsoft.com/office/drawing/2014/main" id="{AE740847-912B-2848-BBCE-B85B7BFECDC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14" name="Rectangle 2113">
                    <a:extLst>
                      <a:ext uri="{FF2B5EF4-FFF2-40B4-BE49-F238E27FC236}">
                        <a16:creationId xmlns:a16="http://schemas.microsoft.com/office/drawing/2014/main" id="{C90A8E4F-5BAD-8142-8999-D91FF0F5078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15" name="Rectangle 2114">
                    <a:extLst>
                      <a:ext uri="{FF2B5EF4-FFF2-40B4-BE49-F238E27FC236}">
                        <a16:creationId xmlns:a16="http://schemas.microsoft.com/office/drawing/2014/main" id="{23A147A0-7150-A148-9E94-FAEE69E2487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16" name="Rectangle 2115">
                    <a:extLst>
                      <a:ext uri="{FF2B5EF4-FFF2-40B4-BE49-F238E27FC236}">
                        <a16:creationId xmlns:a16="http://schemas.microsoft.com/office/drawing/2014/main" id="{84403FE5-C0DF-B649-8385-B436CF1E251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17" name="Rectangle 2116">
                    <a:extLst>
                      <a:ext uri="{FF2B5EF4-FFF2-40B4-BE49-F238E27FC236}">
                        <a16:creationId xmlns:a16="http://schemas.microsoft.com/office/drawing/2014/main" id="{BF6D55D6-6C15-DE41-9FFB-66CABEAC1FF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18" name="Rectangle 2117">
                    <a:extLst>
                      <a:ext uri="{FF2B5EF4-FFF2-40B4-BE49-F238E27FC236}">
                        <a16:creationId xmlns:a16="http://schemas.microsoft.com/office/drawing/2014/main" id="{51AAA641-EAA7-4B40-B42A-766FC2487C5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19" name="Rectangle 2118">
                    <a:extLst>
                      <a:ext uri="{FF2B5EF4-FFF2-40B4-BE49-F238E27FC236}">
                        <a16:creationId xmlns:a16="http://schemas.microsoft.com/office/drawing/2014/main" id="{905EDFEF-24EB-C340-BFB4-698CBC0E145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20" name="Rectangle 2119">
                    <a:extLst>
                      <a:ext uri="{FF2B5EF4-FFF2-40B4-BE49-F238E27FC236}">
                        <a16:creationId xmlns:a16="http://schemas.microsoft.com/office/drawing/2014/main" id="{6B5FE7E0-91A8-564D-9920-281B27B96C9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21" name="Rectangle 2120">
                    <a:extLst>
                      <a:ext uri="{FF2B5EF4-FFF2-40B4-BE49-F238E27FC236}">
                        <a16:creationId xmlns:a16="http://schemas.microsoft.com/office/drawing/2014/main" id="{8B1994DC-CD76-9D4B-A60B-41CE1A794BA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22" name="Rectangle 2121">
                    <a:extLst>
                      <a:ext uri="{FF2B5EF4-FFF2-40B4-BE49-F238E27FC236}">
                        <a16:creationId xmlns:a16="http://schemas.microsoft.com/office/drawing/2014/main" id="{C9FBF58B-EC60-3F45-975B-E2D23650678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23" name="Rectangle 2122">
                    <a:extLst>
                      <a:ext uri="{FF2B5EF4-FFF2-40B4-BE49-F238E27FC236}">
                        <a16:creationId xmlns:a16="http://schemas.microsoft.com/office/drawing/2014/main" id="{2C784347-5669-CE4B-9745-C9DC581AFF0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24" name="Rectangle 2123">
                    <a:extLst>
                      <a:ext uri="{FF2B5EF4-FFF2-40B4-BE49-F238E27FC236}">
                        <a16:creationId xmlns:a16="http://schemas.microsoft.com/office/drawing/2014/main" id="{3A8CB453-BE70-034B-97BE-7F552570C5F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25" name="Rectangle 2124">
                    <a:extLst>
                      <a:ext uri="{FF2B5EF4-FFF2-40B4-BE49-F238E27FC236}">
                        <a16:creationId xmlns:a16="http://schemas.microsoft.com/office/drawing/2014/main" id="{FE082541-A22F-2B48-8810-60D31C5AB98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26" name="Rectangle 2125">
                    <a:extLst>
                      <a:ext uri="{FF2B5EF4-FFF2-40B4-BE49-F238E27FC236}">
                        <a16:creationId xmlns:a16="http://schemas.microsoft.com/office/drawing/2014/main" id="{3B244AB1-DAB3-7246-89AA-A279D7A1C79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27" name="Rectangle 2126">
                    <a:extLst>
                      <a:ext uri="{FF2B5EF4-FFF2-40B4-BE49-F238E27FC236}">
                        <a16:creationId xmlns:a16="http://schemas.microsoft.com/office/drawing/2014/main" id="{FAC6E1E4-020A-2741-8487-1C290C61893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087" name="Group 2086">
                  <a:extLst>
                    <a:ext uri="{FF2B5EF4-FFF2-40B4-BE49-F238E27FC236}">
                      <a16:creationId xmlns:a16="http://schemas.microsoft.com/office/drawing/2014/main" id="{6C20475A-42CF-C540-8335-4B8F10EC6B4A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088" name="Rectangle 2087">
                    <a:extLst>
                      <a:ext uri="{FF2B5EF4-FFF2-40B4-BE49-F238E27FC236}">
                        <a16:creationId xmlns:a16="http://schemas.microsoft.com/office/drawing/2014/main" id="{6A937713-F88E-3449-AFDE-110291A5338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89" name="Rectangle 2088">
                    <a:extLst>
                      <a:ext uri="{FF2B5EF4-FFF2-40B4-BE49-F238E27FC236}">
                        <a16:creationId xmlns:a16="http://schemas.microsoft.com/office/drawing/2014/main" id="{EE06ABF0-BF0B-B84C-83A8-1C9AD37D895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90" name="Rectangle 2089">
                    <a:extLst>
                      <a:ext uri="{FF2B5EF4-FFF2-40B4-BE49-F238E27FC236}">
                        <a16:creationId xmlns:a16="http://schemas.microsoft.com/office/drawing/2014/main" id="{9AE42A90-FF0A-A448-8582-31D9D7EE48C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91" name="Rectangle 2090">
                    <a:extLst>
                      <a:ext uri="{FF2B5EF4-FFF2-40B4-BE49-F238E27FC236}">
                        <a16:creationId xmlns:a16="http://schemas.microsoft.com/office/drawing/2014/main" id="{7A1DCA8C-C1A7-F840-B714-F935632798FF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92" name="Rectangle 2091">
                    <a:extLst>
                      <a:ext uri="{FF2B5EF4-FFF2-40B4-BE49-F238E27FC236}">
                        <a16:creationId xmlns:a16="http://schemas.microsoft.com/office/drawing/2014/main" id="{D6D0E6B3-05DB-9B46-AE71-6B96B444D54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93" name="Rectangle 2092">
                    <a:extLst>
                      <a:ext uri="{FF2B5EF4-FFF2-40B4-BE49-F238E27FC236}">
                        <a16:creationId xmlns:a16="http://schemas.microsoft.com/office/drawing/2014/main" id="{36BD39AF-E96B-DA4C-BDDD-C0186688D78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94" name="Rectangle 2093">
                    <a:extLst>
                      <a:ext uri="{FF2B5EF4-FFF2-40B4-BE49-F238E27FC236}">
                        <a16:creationId xmlns:a16="http://schemas.microsoft.com/office/drawing/2014/main" id="{4303842B-1A39-AB44-B4B7-61866E89365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95" name="Rectangle 2094">
                    <a:extLst>
                      <a:ext uri="{FF2B5EF4-FFF2-40B4-BE49-F238E27FC236}">
                        <a16:creationId xmlns:a16="http://schemas.microsoft.com/office/drawing/2014/main" id="{69F838F3-5F7D-B145-A353-49D868816A0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96" name="Rectangle 2095">
                    <a:extLst>
                      <a:ext uri="{FF2B5EF4-FFF2-40B4-BE49-F238E27FC236}">
                        <a16:creationId xmlns:a16="http://schemas.microsoft.com/office/drawing/2014/main" id="{A651BFCA-857A-714D-9EF1-E780152BBD1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97" name="Rectangle 2096">
                    <a:extLst>
                      <a:ext uri="{FF2B5EF4-FFF2-40B4-BE49-F238E27FC236}">
                        <a16:creationId xmlns:a16="http://schemas.microsoft.com/office/drawing/2014/main" id="{F3A0EF0F-33D7-384A-B55C-0925CFFE86E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98" name="Rectangle 2097">
                    <a:extLst>
                      <a:ext uri="{FF2B5EF4-FFF2-40B4-BE49-F238E27FC236}">
                        <a16:creationId xmlns:a16="http://schemas.microsoft.com/office/drawing/2014/main" id="{8C843033-E97B-C94E-9947-26C28A0EEF7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99" name="Rectangle 2098">
                    <a:extLst>
                      <a:ext uri="{FF2B5EF4-FFF2-40B4-BE49-F238E27FC236}">
                        <a16:creationId xmlns:a16="http://schemas.microsoft.com/office/drawing/2014/main" id="{87D7309D-2674-6248-8DB4-920D4AFCAB5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00" name="Rectangle 2099">
                    <a:extLst>
                      <a:ext uri="{FF2B5EF4-FFF2-40B4-BE49-F238E27FC236}">
                        <a16:creationId xmlns:a16="http://schemas.microsoft.com/office/drawing/2014/main" id="{4CB3729E-62D1-D646-8911-74C5C3ECAFE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01" name="Rectangle 2100">
                    <a:extLst>
                      <a:ext uri="{FF2B5EF4-FFF2-40B4-BE49-F238E27FC236}">
                        <a16:creationId xmlns:a16="http://schemas.microsoft.com/office/drawing/2014/main" id="{25FCC982-2E66-AA48-BB2C-6746EC0F98D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02" name="Rectangle 2101">
                    <a:extLst>
                      <a:ext uri="{FF2B5EF4-FFF2-40B4-BE49-F238E27FC236}">
                        <a16:creationId xmlns:a16="http://schemas.microsoft.com/office/drawing/2014/main" id="{E947B539-68A9-7446-B0E6-8B19C28E6EC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03" name="Rectangle 2102">
                    <a:extLst>
                      <a:ext uri="{FF2B5EF4-FFF2-40B4-BE49-F238E27FC236}">
                        <a16:creationId xmlns:a16="http://schemas.microsoft.com/office/drawing/2014/main" id="{DC1B2919-331B-494B-8CE6-63558BF0C1F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04" name="Rectangle 2103">
                    <a:extLst>
                      <a:ext uri="{FF2B5EF4-FFF2-40B4-BE49-F238E27FC236}">
                        <a16:creationId xmlns:a16="http://schemas.microsoft.com/office/drawing/2014/main" id="{19A19BE1-2D8F-EA4C-91B6-B6EC2E0A126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05" name="Rectangle 2104">
                    <a:extLst>
                      <a:ext uri="{FF2B5EF4-FFF2-40B4-BE49-F238E27FC236}">
                        <a16:creationId xmlns:a16="http://schemas.microsoft.com/office/drawing/2014/main" id="{91FB19B6-D1A8-384E-A10D-08A1558BC89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06" name="Rectangle 2105">
                    <a:extLst>
                      <a:ext uri="{FF2B5EF4-FFF2-40B4-BE49-F238E27FC236}">
                        <a16:creationId xmlns:a16="http://schemas.microsoft.com/office/drawing/2014/main" id="{92F17B46-B577-4E47-82D6-23FC3019357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07" name="Rectangle 2106">
                    <a:extLst>
                      <a:ext uri="{FF2B5EF4-FFF2-40B4-BE49-F238E27FC236}">
                        <a16:creationId xmlns:a16="http://schemas.microsoft.com/office/drawing/2014/main" id="{E825790D-7372-4D40-9410-73AC460053F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grpSp>
          <p:nvGrpSpPr>
            <p:cNvPr id="1973" name="Group 1972">
              <a:extLst>
                <a:ext uri="{FF2B5EF4-FFF2-40B4-BE49-F238E27FC236}">
                  <a16:creationId xmlns:a16="http://schemas.microsoft.com/office/drawing/2014/main" id="{1696C31B-A1EA-F549-A983-17CEBAA6A28B}"/>
                </a:ext>
              </a:extLst>
            </p:cNvPr>
            <p:cNvGrpSpPr/>
            <p:nvPr/>
          </p:nvGrpSpPr>
          <p:grpSpPr>
            <a:xfrm>
              <a:off x="1652911" y="3841461"/>
              <a:ext cx="1260646" cy="1008409"/>
              <a:chOff x="2222122" y="4102419"/>
              <a:chExt cx="1260646" cy="1008409"/>
            </a:xfrm>
          </p:grpSpPr>
          <p:sp>
            <p:nvSpPr>
              <p:cNvPr id="1974" name="Rectangle 1973">
                <a:extLst>
                  <a:ext uri="{FF2B5EF4-FFF2-40B4-BE49-F238E27FC236}">
                    <a16:creationId xmlns:a16="http://schemas.microsoft.com/office/drawing/2014/main" id="{C85F5F3E-C88A-594E-A870-B512A6DBEAC3}"/>
                  </a:ext>
                </a:extLst>
              </p:cNvPr>
              <p:cNvSpPr/>
              <p:nvPr/>
            </p:nvSpPr>
            <p:spPr>
              <a:xfrm>
                <a:off x="2222122" y="4102419"/>
                <a:ext cx="1260646" cy="1008409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75" name="Group 1974">
                <a:extLst>
                  <a:ext uri="{FF2B5EF4-FFF2-40B4-BE49-F238E27FC236}">
                    <a16:creationId xmlns:a16="http://schemas.microsoft.com/office/drawing/2014/main" id="{90006215-42BA-584F-A489-D19197A38DEE}"/>
                  </a:ext>
                </a:extLst>
              </p:cNvPr>
              <p:cNvGrpSpPr/>
              <p:nvPr/>
            </p:nvGrpSpPr>
            <p:grpSpPr>
              <a:xfrm>
                <a:off x="2256850" y="4152464"/>
                <a:ext cx="1169341" cy="910628"/>
                <a:chOff x="666646" y="1199817"/>
                <a:chExt cx="1712657" cy="1286240"/>
              </a:xfrm>
            </p:grpSpPr>
            <p:grpSp>
              <p:nvGrpSpPr>
                <p:cNvPr id="1976" name="Group 1975">
                  <a:extLst>
                    <a:ext uri="{FF2B5EF4-FFF2-40B4-BE49-F238E27FC236}">
                      <a16:creationId xmlns:a16="http://schemas.microsoft.com/office/drawing/2014/main" id="{946BA0F7-D5C5-514F-BD9C-9512E21C6655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2061" name="Rectangle 2060">
                    <a:extLst>
                      <a:ext uri="{FF2B5EF4-FFF2-40B4-BE49-F238E27FC236}">
                        <a16:creationId xmlns:a16="http://schemas.microsoft.com/office/drawing/2014/main" id="{914BAC23-1BEC-724C-BE16-3A6E71939D00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62" name="Rectangle 2061">
                    <a:extLst>
                      <a:ext uri="{FF2B5EF4-FFF2-40B4-BE49-F238E27FC236}">
                        <a16:creationId xmlns:a16="http://schemas.microsoft.com/office/drawing/2014/main" id="{54C3B042-4185-AF46-9D7F-2166FB3C1305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63" name="Rectangle 2062">
                    <a:extLst>
                      <a:ext uri="{FF2B5EF4-FFF2-40B4-BE49-F238E27FC236}">
                        <a16:creationId xmlns:a16="http://schemas.microsoft.com/office/drawing/2014/main" id="{CDF00662-6534-7C48-A88E-A6499EB0FCBC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64" name="Rectangle 2063">
                    <a:extLst>
                      <a:ext uri="{FF2B5EF4-FFF2-40B4-BE49-F238E27FC236}">
                        <a16:creationId xmlns:a16="http://schemas.microsoft.com/office/drawing/2014/main" id="{20A5AFC1-52AE-7747-8E08-6C303AE5FC47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65" name="Rectangle 2064">
                    <a:extLst>
                      <a:ext uri="{FF2B5EF4-FFF2-40B4-BE49-F238E27FC236}">
                        <a16:creationId xmlns:a16="http://schemas.microsoft.com/office/drawing/2014/main" id="{F4C13269-5A42-2F46-BFD8-4C82CAD0C112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66" name="Rectangle 2065">
                    <a:extLst>
                      <a:ext uri="{FF2B5EF4-FFF2-40B4-BE49-F238E27FC236}">
                        <a16:creationId xmlns:a16="http://schemas.microsoft.com/office/drawing/2014/main" id="{70AE4E0C-63AA-1241-B606-73E584097321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67" name="Rectangle 2066">
                    <a:extLst>
                      <a:ext uri="{FF2B5EF4-FFF2-40B4-BE49-F238E27FC236}">
                        <a16:creationId xmlns:a16="http://schemas.microsoft.com/office/drawing/2014/main" id="{49CEBA13-DC29-5A4E-8502-B1EF56EB1712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68" name="Rectangle 2067">
                    <a:extLst>
                      <a:ext uri="{FF2B5EF4-FFF2-40B4-BE49-F238E27FC236}">
                        <a16:creationId xmlns:a16="http://schemas.microsoft.com/office/drawing/2014/main" id="{E355E43A-F019-5345-896B-4E72EE23E8D4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69" name="Rectangle 2068">
                    <a:extLst>
                      <a:ext uri="{FF2B5EF4-FFF2-40B4-BE49-F238E27FC236}">
                        <a16:creationId xmlns:a16="http://schemas.microsoft.com/office/drawing/2014/main" id="{BBBD4B37-63D4-2A40-B3E9-A403CF5A8309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70" name="Rectangle 2069">
                    <a:extLst>
                      <a:ext uri="{FF2B5EF4-FFF2-40B4-BE49-F238E27FC236}">
                        <a16:creationId xmlns:a16="http://schemas.microsoft.com/office/drawing/2014/main" id="{2DD856DB-4152-9E41-A69F-F5E458FE0778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71" name="Rectangle 2070">
                    <a:extLst>
                      <a:ext uri="{FF2B5EF4-FFF2-40B4-BE49-F238E27FC236}">
                        <a16:creationId xmlns:a16="http://schemas.microsoft.com/office/drawing/2014/main" id="{F24EF31E-C0F6-704F-A6E6-3D3EBB00FDDA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72" name="Rectangle 2071">
                    <a:extLst>
                      <a:ext uri="{FF2B5EF4-FFF2-40B4-BE49-F238E27FC236}">
                        <a16:creationId xmlns:a16="http://schemas.microsoft.com/office/drawing/2014/main" id="{7E87F79B-C673-CF4F-99DE-753357CA181E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73" name="Rectangle 2072">
                    <a:extLst>
                      <a:ext uri="{FF2B5EF4-FFF2-40B4-BE49-F238E27FC236}">
                        <a16:creationId xmlns:a16="http://schemas.microsoft.com/office/drawing/2014/main" id="{FF9DBAC4-6EEB-1B4B-A524-E2D535234EA8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74" name="Rectangle 2073">
                    <a:extLst>
                      <a:ext uri="{FF2B5EF4-FFF2-40B4-BE49-F238E27FC236}">
                        <a16:creationId xmlns:a16="http://schemas.microsoft.com/office/drawing/2014/main" id="{229981A0-2A2F-5248-9102-4C02D381B86E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75" name="Rectangle 2074">
                    <a:extLst>
                      <a:ext uri="{FF2B5EF4-FFF2-40B4-BE49-F238E27FC236}">
                        <a16:creationId xmlns:a16="http://schemas.microsoft.com/office/drawing/2014/main" id="{3C6BD551-2AB0-1740-886A-617E76B429D4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76" name="Rectangle 2075">
                    <a:extLst>
                      <a:ext uri="{FF2B5EF4-FFF2-40B4-BE49-F238E27FC236}">
                        <a16:creationId xmlns:a16="http://schemas.microsoft.com/office/drawing/2014/main" id="{58253093-D1C4-FC42-A922-55CF83BA5B29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77" name="Rectangle 2076">
                    <a:extLst>
                      <a:ext uri="{FF2B5EF4-FFF2-40B4-BE49-F238E27FC236}">
                        <a16:creationId xmlns:a16="http://schemas.microsoft.com/office/drawing/2014/main" id="{75B229FA-4BD6-5E44-A276-CA34AC20911C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78" name="Rectangle 2077">
                    <a:extLst>
                      <a:ext uri="{FF2B5EF4-FFF2-40B4-BE49-F238E27FC236}">
                        <a16:creationId xmlns:a16="http://schemas.microsoft.com/office/drawing/2014/main" id="{BD22E7A1-B872-2943-9B62-45E775DA84F9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79" name="Rectangle 2078">
                    <a:extLst>
                      <a:ext uri="{FF2B5EF4-FFF2-40B4-BE49-F238E27FC236}">
                        <a16:creationId xmlns:a16="http://schemas.microsoft.com/office/drawing/2014/main" id="{F6D4C25A-8E3C-414D-BE2B-5C607A8751F4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80" name="Rectangle 2079">
                    <a:extLst>
                      <a:ext uri="{FF2B5EF4-FFF2-40B4-BE49-F238E27FC236}">
                        <a16:creationId xmlns:a16="http://schemas.microsoft.com/office/drawing/2014/main" id="{C76219E4-6D7F-6F42-99F0-016A8896A984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977" name="Group 1976">
                  <a:extLst>
                    <a:ext uri="{FF2B5EF4-FFF2-40B4-BE49-F238E27FC236}">
                      <a16:creationId xmlns:a16="http://schemas.microsoft.com/office/drawing/2014/main" id="{F24557DF-5470-CA43-BEA0-81F30FFAB5F0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2041" name="Rectangle 2040">
                    <a:extLst>
                      <a:ext uri="{FF2B5EF4-FFF2-40B4-BE49-F238E27FC236}">
                        <a16:creationId xmlns:a16="http://schemas.microsoft.com/office/drawing/2014/main" id="{D161BB07-9BF7-914A-BA6D-3B9F03EA63B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42" name="Rectangle 2041">
                    <a:extLst>
                      <a:ext uri="{FF2B5EF4-FFF2-40B4-BE49-F238E27FC236}">
                        <a16:creationId xmlns:a16="http://schemas.microsoft.com/office/drawing/2014/main" id="{8F30846D-883C-A249-9CA8-1710A7FF315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43" name="Rectangle 2042">
                    <a:extLst>
                      <a:ext uri="{FF2B5EF4-FFF2-40B4-BE49-F238E27FC236}">
                        <a16:creationId xmlns:a16="http://schemas.microsoft.com/office/drawing/2014/main" id="{F873C5E4-9E04-964E-9F8B-337795D48CE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44" name="Rectangle 2043">
                    <a:extLst>
                      <a:ext uri="{FF2B5EF4-FFF2-40B4-BE49-F238E27FC236}">
                        <a16:creationId xmlns:a16="http://schemas.microsoft.com/office/drawing/2014/main" id="{A3F83E08-0F36-A547-9A10-8F0A3EC9AE1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45" name="Rectangle 2044">
                    <a:extLst>
                      <a:ext uri="{FF2B5EF4-FFF2-40B4-BE49-F238E27FC236}">
                        <a16:creationId xmlns:a16="http://schemas.microsoft.com/office/drawing/2014/main" id="{8475C984-3C16-B349-99E5-90B446DF129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46" name="Rectangle 2045">
                    <a:extLst>
                      <a:ext uri="{FF2B5EF4-FFF2-40B4-BE49-F238E27FC236}">
                        <a16:creationId xmlns:a16="http://schemas.microsoft.com/office/drawing/2014/main" id="{CA69CEE7-9E2D-734E-B3EB-D4BDB3E14CF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47" name="Rectangle 2046">
                    <a:extLst>
                      <a:ext uri="{FF2B5EF4-FFF2-40B4-BE49-F238E27FC236}">
                        <a16:creationId xmlns:a16="http://schemas.microsoft.com/office/drawing/2014/main" id="{9DB3860C-E282-7D4E-B66C-C5945FC0A98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48" name="Rectangle 2047">
                    <a:extLst>
                      <a:ext uri="{FF2B5EF4-FFF2-40B4-BE49-F238E27FC236}">
                        <a16:creationId xmlns:a16="http://schemas.microsoft.com/office/drawing/2014/main" id="{A2B0FFEC-1FCF-CF45-891B-A3CC2F57D1F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49" name="Rectangle 2048">
                    <a:extLst>
                      <a:ext uri="{FF2B5EF4-FFF2-40B4-BE49-F238E27FC236}">
                        <a16:creationId xmlns:a16="http://schemas.microsoft.com/office/drawing/2014/main" id="{43D3DC3A-7994-334C-9F34-DAB5C2CAEB1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50" name="Rectangle 2049">
                    <a:extLst>
                      <a:ext uri="{FF2B5EF4-FFF2-40B4-BE49-F238E27FC236}">
                        <a16:creationId xmlns:a16="http://schemas.microsoft.com/office/drawing/2014/main" id="{924DD08F-4045-5348-8F6E-18124A7A610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51" name="Rectangle 2050">
                    <a:extLst>
                      <a:ext uri="{FF2B5EF4-FFF2-40B4-BE49-F238E27FC236}">
                        <a16:creationId xmlns:a16="http://schemas.microsoft.com/office/drawing/2014/main" id="{A7EE0C41-4CEA-0D48-93D6-A3DAEDEA0A9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52" name="Rectangle 2051">
                    <a:extLst>
                      <a:ext uri="{FF2B5EF4-FFF2-40B4-BE49-F238E27FC236}">
                        <a16:creationId xmlns:a16="http://schemas.microsoft.com/office/drawing/2014/main" id="{6E4243C9-6F55-174F-A7FB-CB7EC7F97A9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53" name="Rectangle 2052">
                    <a:extLst>
                      <a:ext uri="{FF2B5EF4-FFF2-40B4-BE49-F238E27FC236}">
                        <a16:creationId xmlns:a16="http://schemas.microsoft.com/office/drawing/2014/main" id="{C650F9B3-D4A6-0A4E-865D-486DEFB13D6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54" name="Rectangle 2053">
                    <a:extLst>
                      <a:ext uri="{FF2B5EF4-FFF2-40B4-BE49-F238E27FC236}">
                        <a16:creationId xmlns:a16="http://schemas.microsoft.com/office/drawing/2014/main" id="{4FDAAFB1-27BB-5C44-B683-DD348BEF62C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55" name="Rectangle 2054">
                    <a:extLst>
                      <a:ext uri="{FF2B5EF4-FFF2-40B4-BE49-F238E27FC236}">
                        <a16:creationId xmlns:a16="http://schemas.microsoft.com/office/drawing/2014/main" id="{73C39B11-3D37-0447-83E1-6201EC2AE20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56" name="Rectangle 2055">
                    <a:extLst>
                      <a:ext uri="{FF2B5EF4-FFF2-40B4-BE49-F238E27FC236}">
                        <a16:creationId xmlns:a16="http://schemas.microsoft.com/office/drawing/2014/main" id="{58305E11-425A-184A-91B2-B2D81F3334D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57" name="Rectangle 2056">
                    <a:extLst>
                      <a:ext uri="{FF2B5EF4-FFF2-40B4-BE49-F238E27FC236}">
                        <a16:creationId xmlns:a16="http://schemas.microsoft.com/office/drawing/2014/main" id="{F908F54F-434A-1C42-8C30-DF304AC383F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58" name="Rectangle 2057">
                    <a:extLst>
                      <a:ext uri="{FF2B5EF4-FFF2-40B4-BE49-F238E27FC236}">
                        <a16:creationId xmlns:a16="http://schemas.microsoft.com/office/drawing/2014/main" id="{01D48A23-EB25-B34E-92F7-B56DA35E097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59" name="Rectangle 2058">
                    <a:extLst>
                      <a:ext uri="{FF2B5EF4-FFF2-40B4-BE49-F238E27FC236}">
                        <a16:creationId xmlns:a16="http://schemas.microsoft.com/office/drawing/2014/main" id="{A6451C89-DDDA-E94E-BF2E-AB95D820DA9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60" name="Rectangle 2059">
                    <a:extLst>
                      <a:ext uri="{FF2B5EF4-FFF2-40B4-BE49-F238E27FC236}">
                        <a16:creationId xmlns:a16="http://schemas.microsoft.com/office/drawing/2014/main" id="{5BA32854-B17D-2846-B9B1-8D87A1174E8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978" name="Group 1977">
                  <a:extLst>
                    <a:ext uri="{FF2B5EF4-FFF2-40B4-BE49-F238E27FC236}">
                      <a16:creationId xmlns:a16="http://schemas.microsoft.com/office/drawing/2014/main" id="{C1B93783-6C18-4E45-BE00-AF3855B5B99B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4" cy="1286240"/>
                  <a:chOff x="1021268" y="1200774"/>
                  <a:chExt cx="240754" cy="1286240"/>
                </a:xfrm>
              </p:grpSpPr>
              <p:sp>
                <p:nvSpPr>
                  <p:cNvPr id="2021" name="Rectangle 2020">
                    <a:extLst>
                      <a:ext uri="{FF2B5EF4-FFF2-40B4-BE49-F238E27FC236}">
                        <a16:creationId xmlns:a16="http://schemas.microsoft.com/office/drawing/2014/main" id="{2AC71E86-B127-164C-9261-494E3D9334B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22" name="Rectangle 2021">
                    <a:extLst>
                      <a:ext uri="{FF2B5EF4-FFF2-40B4-BE49-F238E27FC236}">
                        <a16:creationId xmlns:a16="http://schemas.microsoft.com/office/drawing/2014/main" id="{E52B3068-C91C-7645-B8F6-F1EA8DD74CA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23" name="Rectangle 2022">
                    <a:extLst>
                      <a:ext uri="{FF2B5EF4-FFF2-40B4-BE49-F238E27FC236}">
                        <a16:creationId xmlns:a16="http://schemas.microsoft.com/office/drawing/2014/main" id="{E5B4336E-F641-F047-B942-BCCCCABFCD2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24" name="Rectangle 2023">
                    <a:extLst>
                      <a:ext uri="{FF2B5EF4-FFF2-40B4-BE49-F238E27FC236}">
                        <a16:creationId xmlns:a16="http://schemas.microsoft.com/office/drawing/2014/main" id="{A0A58573-1998-504A-9EC3-23987CE057D6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25" name="Rectangle 2024">
                    <a:extLst>
                      <a:ext uri="{FF2B5EF4-FFF2-40B4-BE49-F238E27FC236}">
                        <a16:creationId xmlns:a16="http://schemas.microsoft.com/office/drawing/2014/main" id="{BF6D07CA-BF32-A949-9B0F-8256A3D5052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26" name="Rectangle 2025">
                    <a:extLst>
                      <a:ext uri="{FF2B5EF4-FFF2-40B4-BE49-F238E27FC236}">
                        <a16:creationId xmlns:a16="http://schemas.microsoft.com/office/drawing/2014/main" id="{D35B99D2-609F-7242-8970-038D1438F11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27" name="Rectangle 2026">
                    <a:extLst>
                      <a:ext uri="{FF2B5EF4-FFF2-40B4-BE49-F238E27FC236}">
                        <a16:creationId xmlns:a16="http://schemas.microsoft.com/office/drawing/2014/main" id="{6819D2E8-C2ED-CA48-B191-A2BDCECFE8F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28" name="Rectangle 2027">
                    <a:extLst>
                      <a:ext uri="{FF2B5EF4-FFF2-40B4-BE49-F238E27FC236}">
                        <a16:creationId xmlns:a16="http://schemas.microsoft.com/office/drawing/2014/main" id="{5CA18AF3-33E0-8441-BA69-95F59F4AA70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29" name="Rectangle 2028">
                    <a:extLst>
                      <a:ext uri="{FF2B5EF4-FFF2-40B4-BE49-F238E27FC236}">
                        <a16:creationId xmlns:a16="http://schemas.microsoft.com/office/drawing/2014/main" id="{7FA33AE0-CDBB-0A41-82FA-18A77DF4D80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30" name="Rectangle 2029">
                    <a:extLst>
                      <a:ext uri="{FF2B5EF4-FFF2-40B4-BE49-F238E27FC236}">
                        <a16:creationId xmlns:a16="http://schemas.microsoft.com/office/drawing/2014/main" id="{B19051AD-437A-D542-AC30-4EBA0BB48AB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31" name="Rectangle 2030">
                    <a:extLst>
                      <a:ext uri="{FF2B5EF4-FFF2-40B4-BE49-F238E27FC236}">
                        <a16:creationId xmlns:a16="http://schemas.microsoft.com/office/drawing/2014/main" id="{98708A1C-7E0C-6547-A5BA-CA1049D4533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32" name="Rectangle 2031">
                    <a:extLst>
                      <a:ext uri="{FF2B5EF4-FFF2-40B4-BE49-F238E27FC236}">
                        <a16:creationId xmlns:a16="http://schemas.microsoft.com/office/drawing/2014/main" id="{C0849BA7-EBD1-3944-85A5-DD6C120A4C5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33" name="Rectangle 2032">
                    <a:extLst>
                      <a:ext uri="{FF2B5EF4-FFF2-40B4-BE49-F238E27FC236}">
                        <a16:creationId xmlns:a16="http://schemas.microsoft.com/office/drawing/2014/main" id="{6758305A-6606-3F4B-BBCB-956F0AACE8A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34" name="Rectangle 2033">
                    <a:extLst>
                      <a:ext uri="{FF2B5EF4-FFF2-40B4-BE49-F238E27FC236}">
                        <a16:creationId xmlns:a16="http://schemas.microsoft.com/office/drawing/2014/main" id="{C3E19467-10F2-634D-8DB3-1E80D03783D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35" name="Rectangle 2034">
                    <a:extLst>
                      <a:ext uri="{FF2B5EF4-FFF2-40B4-BE49-F238E27FC236}">
                        <a16:creationId xmlns:a16="http://schemas.microsoft.com/office/drawing/2014/main" id="{0A7A8BB1-8AC9-5C4D-AA4A-82342708166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36" name="Rectangle 2035">
                    <a:extLst>
                      <a:ext uri="{FF2B5EF4-FFF2-40B4-BE49-F238E27FC236}">
                        <a16:creationId xmlns:a16="http://schemas.microsoft.com/office/drawing/2014/main" id="{BC552A5D-A137-7A41-B3D2-A307C0BE8856}"/>
                      </a:ext>
                    </a:extLst>
                  </p:cNvPr>
                  <p:cNvSpPr/>
                  <p:nvPr/>
                </p:nvSpPr>
                <p:spPr>
                  <a:xfrm>
                    <a:off x="1170582" y="1864554"/>
                    <a:ext cx="91440" cy="9143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37" name="Rectangle 2036">
                    <a:extLst>
                      <a:ext uri="{FF2B5EF4-FFF2-40B4-BE49-F238E27FC236}">
                        <a16:creationId xmlns:a16="http://schemas.microsoft.com/office/drawing/2014/main" id="{4F04A47E-FE7D-AB4B-9895-1A57FD64B9A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38" name="Rectangle 2037">
                    <a:extLst>
                      <a:ext uri="{FF2B5EF4-FFF2-40B4-BE49-F238E27FC236}">
                        <a16:creationId xmlns:a16="http://schemas.microsoft.com/office/drawing/2014/main" id="{99C570E2-98B0-9940-ABFB-3635B3D6071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39" name="Rectangle 2038">
                    <a:extLst>
                      <a:ext uri="{FF2B5EF4-FFF2-40B4-BE49-F238E27FC236}">
                        <a16:creationId xmlns:a16="http://schemas.microsoft.com/office/drawing/2014/main" id="{FF6771C5-0588-134D-B8BC-EE7881CF1A9E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40" name="Rectangle 2039">
                    <a:extLst>
                      <a:ext uri="{FF2B5EF4-FFF2-40B4-BE49-F238E27FC236}">
                        <a16:creationId xmlns:a16="http://schemas.microsoft.com/office/drawing/2014/main" id="{4F5C7AA2-64FA-A24C-B682-78065B398567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979" name="Group 1978">
                  <a:extLst>
                    <a:ext uri="{FF2B5EF4-FFF2-40B4-BE49-F238E27FC236}">
                      <a16:creationId xmlns:a16="http://schemas.microsoft.com/office/drawing/2014/main" id="{A95C10EE-50C6-2A4E-ADFE-09AE24C9086B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001" name="Rectangle 2000">
                    <a:extLst>
                      <a:ext uri="{FF2B5EF4-FFF2-40B4-BE49-F238E27FC236}">
                        <a16:creationId xmlns:a16="http://schemas.microsoft.com/office/drawing/2014/main" id="{463F9D02-A046-BF4D-9680-DF00954078F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02" name="Rectangle 2001">
                    <a:extLst>
                      <a:ext uri="{FF2B5EF4-FFF2-40B4-BE49-F238E27FC236}">
                        <a16:creationId xmlns:a16="http://schemas.microsoft.com/office/drawing/2014/main" id="{9F20EDB5-C456-C342-837B-E6BBBEDD0F5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03" name="Rectangle 2002">
                    <a:extLst>
                      <a:ext uri="{FF2B5EF4-FFF2-40B4-BE49-F238E27FC236}">
                        <a16:creationId xmlns:a16="http://schemas.microsoft.com/office/drawing/2014/main" id="{051414BF-D63B-0249-9E2B-23D5058051D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04" name="Rectangle 2003">
                    <a:extLst>
                      <a:ext uri="{FF2B5EF4-FFF2-40B4-BE49-F238E27FC236}">
                        <a16:creationId xmlns:a16="http://schemas.microsoft.com/office/drawing/2014/main" id="{534B9ED0-C8AD-424F-9C6A-4E7A2E5BACF4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05" name="Rectangle 2004">
                    <a:extLst>
                      <a:ext uri="{FF2B5EF4-FFF2-40B4-BE49-F238E27FC236}">
                        <a16:creationId xmlns:a16="http://schemas.microsoft.com/office/drawing/2014/main" id="{35D22389-DD22-8D41-ABFC-BCEC4ECD558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06" name="Rectangle 2005">
                    <a:extLst>
                      <a:ext uri="{FF2B5EF4-FFF2-40B4-BE49-F238E27FC236}">
                        <a16:creationId xmlns:a16="http://schemas.microsoft.com/office/drawing/2014/main" id="{68250C9B-FFA1-8A47-90C3-F78E1202D11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07" name="Rectangle 2006">
                    <a:extLst>
                      <a:ext uri="{FF2B5EF4-FFF2-40B4-BE49-F238E27FC236}">
                        <a16:creationId xmlns:a16="http://schemas.microsoft.com/office/drawing/2014/main" id="{01206D4A-47F6-A04C-A53A-BEE3535BF3C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08" name="Rectangle 2007">
                    <a:extLst>
                      <a:ext uri="{FF2B5EF4-FFF2-40B4-BE49-F238E27FC236}">
                        <a16:creationId xmlns:a16="http://schemas.microsoft.com/office/drawing/2014/main" id="{A9E32E7C-5F89-374F-A09F-6BEC22C512B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09" name="Rectangle 2008">
                    <a:extLst>
                      <a:ext uri="{FF2B5EF4-FFF2-40B4-BE49-F238E27FC236}">
                        <a16:creationId xmlns:a16="http://schemas.microsoft.com/office/drawing/2014/main" id="{CE2C52F5-1C01-8245-9FE0-7E0CE40E8B1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10" name="Rectangle 2009">
                    <a:extLst>
                      <a:ext uri="{FF2B5EF4-FFF2-40B4-BE49-F238E27FC236}">
                        <a16:creationId xmlns:a16="http://schemas.microsoft.com/office/drawing/2014/main" id="{ADF40EC0-324E-BA47-A604-163DE95EDE2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11" name="Rectangle 2010">
                    <a:extLst>
                      <a:ext uri="{FF2B5EF4-FFF2-40B4-BE49-F238E27FC236}">
                        <a16:creationId xmlns:a16="http://schemas.microsoft.com/office/drawing/2014/main" id="{626B6924-8E28-D542-B155-F65243B1DDB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12" name="Rectangle 2011">
                    <a:extLst>
                      <a:ext uri="{FF2B5EF4-FFF2-40B4-BE49-F238E27FC236}">
                        <a16:creationId xmlns:a16="http://schemas.microsoft.com/office/drawing/2014/main" id="{3D8D7598-E50E-434D-AEAB-2851689CD73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13" name="Rectangle 2012">
                    <a:extLst>
                      <a:ext uri="{FF2B5EF4-FFF2-40B4-BE49-F238E27FC236}">
                        <a16:creationId xmlns:a16="http://schemas.microsoft.com/office/drawing/2014/main" id="{06844F79-B819-8E4C-9EBB-83C61AA765A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14" name="Rectangle 2013">
                    <a:extLst>
                      <a:ext uri="{FF2B5EF4-FFF2-40B4-BE49-F238E27FC236}">
                        <a16:creationId xmlns:a16="http://schemas.microsoft.com/office/drawing/2014/main" id="{7A92564B-9910-0F46-93C0-F2C91084751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15" name="Rectangle 2014">
                    <a:extLst>
                      <a:ext uri="{FF2B5EF4-FFF2-40B4-BE49-F238E27FC236}">
                        <a16:creationId xmlns:a16="http://schemas.microsoft.com/office/drawing/2014/main" id="{830BB7D4-8194-354B-8E2B-0597A06C85B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16" name="Rectangle 2015">
                    <a:extLst>
                      <a:ext uri="{FF2B5EF4-FFF2-40B4-BE49-F238E27FC236}">
                        <a16:creationId xmlns:a16="http://schemas.microsoft.com/office/drawing/2014/main" id="{C9D8C824-6F22-A84E-8319-E92EA4A8EF4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17" name="Rectangle 2016">
                    <a:extLst>
                      <a:ext uri="{FF2B5EF4-FFF2-40B4-BE49-F238E27FC236}">
                        <a16:creationId xmlns:a16="http://schemas.microsoft.com/office/drawing/2014/main" id="{6874C1E4-60A0-3F45-8843-1F07C8934BE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18" name="Rectangle 2017">
                    <a:extLst>
                      <a:ext uri="{FF2B5EF4-FFF2-40B4-BE49-F238E27FC236}">
                        <a16:creationId xmlns:a16="http://schemas.microsoft.com/office/drawing/2014/main" id="{9A06399F-9086-AD47-A9AB-F25C7C06C93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19" name="Rectangle 2018">
                    <a:extLst>
                      <a:ext uri="{FF2B5EF4-FFF2-40B4-BE49-F238E27FC236}">
                        <a16:creationId xmlns:a16="http://schemas.microsoft.com/office/drawing/2014/main" id="{6817E487-E3FE-7649-858B-92DD47023DC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20" name="Rectangle 2019">
                    <a:extLst>
                      <a:ext uri="{FF2B5EF4-FFF2-40B4-BE49-F238E27FC236}">
                        <a16:creationId xmlns:a16="http://schemas.microsoft.com/office/drawing/2014/main" id="{FA61E3D1-372E-C943-A584-06BD947DA9B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980" name="Group 1979">
                  <a:extLst>
                    <a:ext uri="{FF2B5EF4-FFF2-40B4-BE49-F238E27FC236}">
                      <a16:creationId xmlns:a16="http://schemas.microsoft.com/office/drawing/2014/main" id="{CBA73E9E-BCC1-4548-B345-0DDB6A9CEEFB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981" name="Rectangle 1980">
                    <a:extLst>
                      <a:ext uri="{FF2B5EF4-FFF2-40B4-BE49-F238E27FC236}">
                        <a16:creationId xmlns:a16="http://schemas.microsoft.com/office/drawing/2014/main" id="{2D3FB0F4-938B-A547-B0AF-B434FE1F05D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82" name="Rectangle 1981">
                    <a:extLst>
                      <a:ext uri="{FF2B5EF4-FFF2-40B4-BE49-F238E27FC236}">
                        <a16:creationId xmlns:a16="http://schemas.microsoft.com/office/drawing/2014/main" id="{DED64C0D-EA61-D541-8326-8277903CED1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83" name="Rectangle 1982">
                    <a:extLst>
                      <a:ext uri="{FF2B5EF4-FFF2-40B4-BE49-F238E27FC236}">
                        <a16:creationId xmlns:a16="http://schemas.microsoft.com/office/drawing/2014/main" id="{8832F94A-5B0E-E142-A86A-E7F6D86695B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84" name="Rectangle 1983">
                    <a:extLst>
                      <a:ext uri="{FF2B5EF4-FFF2-40B4-BE49-F238E27FC236}">
                        <a16:creationId xmlns:a16="http://schemas.microsoft.com/office/drawing/2014/main" id="{1E11FCDE-E40F-AD4A-99E0-0664C212B821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85" name="Rectangle 1984">
                    <a:extLst>
                      <a:ext uri="{FF2B5EF4-FFF2-40B4-BE49-F238E27FC236}">
                        <a16:creationId xmlns:a16="http://schemas.microsoft.com/office/drawing/2014/main" id="{672F15CA-9834-5A48-A746-74457BB375C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86" name="Rectangle 1985">
                    <a:extLst>
                      <a:ext uri="{FF2B5EF4-FFF2-40B4-BE49-F238E27FC236}">
                        <a16:creationId xmlns:a16="http://schemas.microsoft.com/office/drawing/2014/main" id="{4EDA1C81-F118-9546-8A36-555737BBFFC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87" name="Rectangle 1986">
                    <a:extLst>
                      <a:ext uri="{FF2B5EF4-FFF2-40B4-BE49-F238E27FC236}">
                        <a16:creationId xmlns:a16="http://schemas.microsoft.com/office/drawing/2014/main" id="{85BB83E7-882D-574B-ABF8-EC7EE68B6AC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88" name="Rectangle 1987">
                    <a:extLst>
                      <a:ext uri="{FF2B5EF4-FFF2-40B4-BE49-F238E27FC236}">
                        <a16:creationId xmlns:a16="http://schemas.microsoft.com/office/drawing/2014/main" id="{01DC0453-6949-6B4E-A9FC-316473F5400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89" name="Rectangle 1988">
                    <a:extLst>
                      <a:ext uri="{FF2B5EF4-FFF2-40B4-BE49-F238E27FC236}">
                        <a16:creationId xmlns:a16="http://schemas.microsoft.com/office/drawing/2014/main" id="{B42514E5-FD69-9845-8EFC-25B9ADBC269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90" name="Rectangle 1989">
                    <a:extLst>
                      <a:ext uri="{FF2B5EF4-FFF2-40B4-BE49-F238E27FC236}">
                        <a16:creationId xmlns:a16="http://schemas.microsoft.com/office/drawing/2014/main" id="{9D474E24-5EC1-FA41-BA08-2F884E2CE80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91" name="Rectangle 1990">
                    <a:extLst>
                      <a:ext uri="{FF2B5EF4-FFF2-40B4-BE49-F238E27FC236}">
                        <a16:creationId xmlns:a16="http://schemas.microsoft.com/office/drawing/2014/main" id="{D932A8F3-CC9E-6C40-8EB2-F6FB37DF4EC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92" name="Rectangle 1991">
                    <a:extLst>
                      <a:ext uri="{FF2B5EF4-FFF2-40B4-BE49-F238E27FC236}">
                        <a16:creationId xmlns:a16="http://schemas.microsoft.com/office/drawing/2014/main" id="{72F5C0F7-C442-644D-A816-766436F819C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93" name="Rectangle 1992">
                    <a:extLst>
                      <a:ext uri="{FF2B5EF4-FFF2-40B4-BE49-F238E27FC236}">
                        <a16:creationId xmlns:a16="http://schemas.microsoft.com/office/drawing/2014/main" id="{E11AA7FB-69F7-864E-A0AB-6437D196991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94" name="Rectangle 1993">
                    <a:extLst>
                      <a:ext uri="{FF2B5EF4-FFF2-40B4-BE49-F238E27FC236}">
                        <a16:creationId xmlns:a16="http://schemas.microsoft.com/office/drawing/2014/main" id="{22CBA54C-2EEE-CE4C-BC85-0F79224F755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95" name="Rectangle 1994">
                    <a:extLst>
                      <a:ext uri="{FF2B5EF4-FFF2-40B4-BE49-F238E27FC236}">
                        <a16:creationId xmlns:a16="http://schemas.microsoft.com/office/drawing/2014/main" id="{4A212C13-76C3-4443-9E26-07F0921E0A7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96" name="Rectangle 1995">
                    <a:extLst>
                      <a:ext uri="{FF2B5EF4-FFF2-40B4-BE49-F238E27FC236}">
                        <a16:creationId xmlns:a16="http://schemas.microsoft.com/office/drawing/2014/main" id="{80CF1B70-38DF-3A48-9D54-01DDCEF742F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97" name="Rectangle 1996">
                    <a:extLst>
                      <a:ext uri="{FF2B5EF4-FFF2-40B4-BE49-F238E27FC236}">
                        <a16:creationId xmlns:a16="http://schemas.microsoft.com/office/drawing/2014/main" id="{1E373353-3A7F-0445-889D-86CB502248F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98" name="Rectangle 1997">
                    <a:extLst>
                      <a:ext uri="{FF2B5EF4-FFF2-40B4-BE49-F238E27FC236}">
                        <a16:creationId xmlns:a16="http://schemas.microsoft.com/office/drawing/2014/main" id="{B25D917D-56A4-F843-A1F4-BE1DBC135A8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99" name="Rectangle 1998">
                    <a:extLst>
                      <a:ext uri="{FF2B5EF4-FFF2-40B4-BE49-F238E27FC236}">
                        <a16:creationId xmlns:a16="http://schemas.microsoft.com/office/drawing/2014/main" id="{DDD3E4AF-EB9F-A948-82EE-8EA3669EE8A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00" name="Rectangle 1999">
                    <a:extLst>
                      <a:ext uri="{FF2B5EF4-FFF2-40B4-BE49-F238E27FC236}">
                        <a16:creationId xmlns:a16="http://schemas.microsoft.com/office/drawing/2014/main" id="{BAECBC79-1379-874E-AC45-0EB2FE11DE1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</p:grpSp>
      <p:sp>
        <p:nvSpPr>
          <p:cNvPr id="1966" name="TextBox 1965">
            <a:extLst>
              <a:ext uri="{FF2B5EF4-FFF2-40B4-BE49-F238E27FC236}">
                <a16:creationId xmlns:a16="http://schemas.microsoft.com/office/drawing/2014/main" id="{8D37A165-D6A9-5D4E-A009-F9CD1018E80B}"/>
              </a:ext>
            </a:extLst>
          </p:cNvPr>
          <p:cNvSpPr txBox="1"/>
          <p:nvPr/>
        </p:nvSpPr>
        <p:spPr>
          <a:xfrm>
            <a:off x="5223977" y="3843450"/>
            <a:ext cx="107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Different Subject</a:t>
            </a:r>
            <a:br>
              <a:rPr lang="en-US" sz="800" dirty="0"/>
            </a:br>
            <a:r>
              <a:rPr lang="en-US" sz="800" dirty="0"/>
              <a:t>Same Task</a:t>
            </a:r>
            <a:br>
              <a:rPr lang="en-US" sz="800" dirty="0"/>
            </a:br>
            <a:r>
              <a:rPr lang="en-US" sz="800" dirty="0"/>
              <a:t> Test Sets</a:t>
            </a:r>
          </a:p>
        </p:txBody>
      </p:sp>
      <p:sp>
        <p:nvSpPr>
          <p:cNvPr id="1967" name="TextBox 1966">
            <a:extLst>
              <a:ext uri="{FF2B5EF4-FFF2-40B4-BE49-F238E27FC236}">
                <a16:creationId xmlns:a16="http://schemas.microsoft.com/office/drawing/2014/main" id="{50C6064F-3A47-5242-A7F6-E3AE153F06CB}"/>
              </a:ext>
            </a:extLst>
          </p:cNvPr>
          <p:cNvSpPr txBox="1"/>
          <p:nvPr/>
        </p:nvSpPr>
        <p:spPr>
          <a:xfrm>
            <a:off x="6194921" y="4256049"/>
            <a:ext cx="6183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MSC02</a:t>
            </a:r>
          </a:p>
        </p:txBody>
      </p:sp>
      <p:sp>
        <p:nvSpPr>
          <p:cNvPr id="1968" name="TextBox 1967">
            <a:extLst>
              <a:ext uri="{FF2B5EF4-FFF2-40B4-BE49-F238E27FC236}">
                <a16:creationId xmlns:a16="http://schemas.microsoft.com/office/drawing/2014/main" id="{0680BDCC-6D58-CA4C-BC01-2E35C04A474B}"/>
              </a:ext>
            </a:extLst>
          </p:cNvPr>
          <p:cNvSpPr txBox="1"/>
          <p:nvPr/>
        </p:nvSpPr>
        <p:spPr>
          <a:xfrm>
            <a:off x="6441345" y="4406938"/>
            <a:ext cx="6183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MSC03</a:t>
            </a:r>
          </a:p>
        </p:txBody>
      </p:sp>
      <p:cxnSp>
        <p:nvCxnSpPr>
          <p:cNvPr id="1969" name="Straight Arrow Connector 1968">
            <a:extLst>
              <a:ext uri="{FF2B5EF4-FFF2-40B4-BE49-F238E27FC236}">
                <a16:creationId xmlns:a16="http://schemas.microsoft.com/office/drawing/2014/main" id="{7047E23F-8A0D-E540-92FF-C375DB43F985}"/>
              </a:ext>
            </a:extLst>
          </p:cNvPr>
          <p:cNvCxnSpPr/>
          <p:nvPr/>
        </p:nvCxnSpPr>
        <p:spPr>
          <a:xfrm>
            <a:off x="4536174" y="4574674"/>
            <a:ext cx="711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0" name="TextBox 1969">
            <a:extLst>
              <a:ext uri="{FF2B5EF4-FFF2-40B4-BE49-F238E27FC236}">
                <a16:creationId xmlns:a16="http://schemas.microsoft.com/office/drawing/2014/main" id="{5508FB4A-D31F-7649-9EBD-9016EF509A42}"/>
              </a:ext>
            </a:extLst>
          </p:cNvPr>
          <p:cNvSpPr txBox="1"/>
          <p:nvPr/>
        </p:nvSpPr>
        <p:spPr>
          <a:xfrm>
            <a:off x="4599927" y="4345737"/>
            <a:ext cx="629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Classify</a:t>
            </a:r>
          </a:p>
        </p:txBody>
      </p:sp>
      <p:sp>
        <p:nvSpPr>
          <p:cNvPr id="2316" name="Rectangle 2315">
            <a:extLst>
              <a:ext uri="{FF2B5EF4-FFF2-40B4-BE49-F238E27FC236}">
                <a16:creationId xmlns:a16="http://schemas.microsoft.com/office/drawing/2014/main" id="{8A026218-F4E3-0640-BEE7-F21800E7EC3E}"/>
              </a:ext>
            </a:extLst>
          </p:cNvPr>
          <p:cNvSpPr/>
          <p:nvPr/>
        </p:nvSpPr>
        <p:spPr>
          <a:xfrm>
            <a:off x="7138909" y="3429611"/>
            <a:ext cx="3402623" cy="213931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7" name="Group 2316">
            <a:extLst>
              <a:ext uri="{FF2B5EF4-FFF2-40B4-BE49-F238E27FC236}">
                <a16:creationId xmlns:a16="http://schemas.microsoft.com/office/drawing/2014/main" id="{E12A94E1-D072-9A4B-A2F5-DAAED2D509B9}"/>
              </a:ext>
            </a:extLst>
          </p:cNvPr>
          <p:cNvGrpSpPr/>
          <p:nvPr/>
        </p:nvGrpSpPr>
        <p:grpSpPr>
          <a:xfrm>
            <a:off x="7644971" y="4062642"/>
            <a:ext cx="329821" cy="1078467"/>
            <a:chOff x="1021268" y="1200774"/>
            <a:chExt cx="240753" cy="1286240"/>
          </a:xfrm>
        </p:grpSpPr>
        <p:sp>
          <p:nvSpPr>
            <p:cNvPr id="2649" name="Rectangle 2648">
              <a:extLst>
                <a:ext uri="{FF2B5EF4-FFF2-40B4-BE49-F238E27FC236}">
                  <a16:creationId xmlns:a16="http://schemas.microsoft.com/office/drawing/2014/main" id="{9EF7656F-ADF8-2241-ACAC-EC022AF32581}"/>
                </a:ext>
              </a:extLst>
            </p:cNvPr>
            <p:cNvSpPr/>
            <p:nvPr/>
          </p:nvSpPr>
          <p:spPr>
            <a:xfrm>
              <a:off x="1030968" y="1333530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0" name="Rectangle 2649">
              <a:extLst>
                <a:ext uri="{FF2B5EF4-FFF2-40B4-BE49-F238E27FC236}">
                  <a16:creationId xmlns:a16="http://schemas.microsoft.com/office/drawing/2014/main" id="{58832E52-C1F8-7340-A321-BB37381C3577}"/>
                </a:ext>
              </a:extLst>
            </p:cNvPr>
            <p:cNvSpPr/>
            <p:nvPr/>
          </p:nvSpPr>
          <p:spPr>
            <a:xfrm>
              <a:off x="1030968" y="1466286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1" name="Rectangle 2650">
              <a:extLst>
                <a:ext uri="{FF2B5EF4-FFF2-40B4-BE49-F238E27FC236}">
                  <a16:creationId xmlns:a16="http://schemas.microsoft.com/office/drawing/2014/main" id="{571B54E5-6550-D14F-9F17-AAB448B6CF80}"/>
                </a:ext>
              </a:extLst>
            </p:cNvPr>
            <p:cNvSpPr/>
            <p:nvPr/>
          </p:nvSpPr>
          <p:spPr>
            <a:xfrm>
              <a:off x="1030968" y="1599042"/>
              <a:ext cx="91440" cy="91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2" name="Rectangle 2651">
              <a:extLst>
                <a:ext uri="{FF2B5EF4-FFF2-40B4-BE49-F238E27FC236}">
                  <a16:creationId xmlns:a16="http://schemas.microsoft.com/office/drawing/2014/main" id="{A3572B55-ABEE-7347-8098-05E6BD89A15E}"/>
                </a:ext>
              </a:extLst>
            </p:cNvPr>
            <p:cNvSpPr/>
            <p:nvPr/>
          </p:nvSpPr>
          <p:spPr>
            <a:xfrm>
              <a:off x="1021268" y="1200774"/>
              <a:ext cx="91440" cy="91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3" name="Rectangle 2652">
              <a:extLst>
                <a:ext uri="{FF2B5EF4-FFF2-40B4-BE49-F238E27FC236}">
                  <a16:creationId xmlns:a16="http://schemas.microsoft.com/office/drawing/2014/main" id="{975CEFF8-2CFC-8449-8444-4E316BD8964B}"/>
                </a:ext>
              </a:extLst>
            </p:cNvPr>
            <p:cNvSpPr/>
            <p:nvPr/>
          </p:nvSpPr>
          <p:spPr>
            <a:xfrm>
              <a:off x="1030968" y="1731798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4" name="Rectangle 2653">
              <a:extLst>
                <a:ext uri="{FF2B5EF4-FFF2-40B4-BE49-F238E27FC236}">
                  <a16:creationId xmlns:a16="http://schemas.microsoft.com/office/drawing/2014/main" id="{A5C22AA4-0BB9-2E4F-B124-8C61DC876BC9}"/>
                </a:ext>
              </a:extLst>
            </p:cNvPr>
            <p:cNvSpPr/>
            <p:nvPr/>
          </p:nvSpPr>
          <p:spPr>
            <a:xfrm>
              <a:off x="1030968" y="1864554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5" name="Rectangle 2654">
              <a:extLst>
                <a:ext uri="{FF2B5EF4-FFF2-40B4-BE49-F238E27FC236}">
                  <a16:creationId xmlns:a16="http://schemas.microsoft.com/office/drawing/2014/main" id="{6ECF002C-7523-8C46-BCDA-2B0664B4A2A5}"/>
                </a:ext>
              </a:extLst>
            </p:cNvPr>
            <p:cNvSpPr/>
            <p:nvPr/>
          </p:nvSpPr>
          <p:spPr>
            <a:xfrm>
              <a:off x="1030968" y="1997310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6" name="Rectangle 2655">
              <a:extLst>
                <a:ext uri="{FF2B5EF4-FFF2-40B4-BE49-F238E27FC236}">
                  <a16:creationId xmlns:a16="http://schemas.microsoft.com/office/drawing/2014/main" id="{C4FFE0CE-B616-B34C-B990-89C4CEDE79CC}"/>
                </a:ext>
              </a:extLst>
            </p:cNvPr>
            <p:cNvSpPr/>
            <p:nvPr/>
          </p:nvSpPr>
          <p:spPr>
            <a:xfrm>
              <a:off x="1030968" y="2130066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7" name="Rectangle 2656">
              <a:extLst>
                <a:ext uri="{FF2B5EF4-FFF2-40B4-BE49-F238E27FC236}">
                  <a16:creationId xmlns:a16="http://schemas.microsoft.com/office/drawing/2014/main" id="{902F3234-EE41-BE4E-B137-368D6379F62D}"/>
                </a:ext>
              </a:extLst>
            </p:cNvPr>
            <p:cNvSpPr/>
            <p:nvPr/>
          </p:nvSpPr>
          <p:spPr>
            <a:xfrm>
              <a:off x="1030968" y="2262822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8" name="Rectangle 2657">
              <a:extLst>
                <a:ext uri="{FF2B5EF4-FFF2-40B4-BE49-F238E27FC236}">
                  <a16:creationId xmlns:a16="http://schemas.microsoft.com/office/drawing/2014/main" id="{6AD4DA10-C05A-814D-BF30-8C5A86C8C735}"/>
                </a:ext>
              </a:extLst>
            </p:cNvPr>
            <p:cNvSpPr/>
            <p:nvPr/>
          </p:nvSpPr>
          <p:spPr>
            <a:xfrm>
              <a:off x="1030968" y="2395574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9" name="Rectangle 2658">
              <a:extLst>
                <a:ext uri="{FF2B5EF4-FFF2-40B4-BE49-F238E27FC236}">
                  <a16:creationId xmlns:a16="http://schemas.microsoft.com/office/drawing/2014/main" id="{86F8F2C8-B648-DB44-AFBF-6820D44F6487}"/>
                </a:ext>
              </a:extLst>
            </p:cNvPr>
            <p:cNvSpPr/>
            <p:nvPr/>
          </p:nvSpPr>
          <p:spPr>
            <a:xfrm>
              <a:off x="1170581" y="1333530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60" name="Rectangle 2659">
              <a:extLst>
                <a:ext uri="{FF2B5EF4-FFF2-40B4-BE49-F238E27FC236}">
                  <a16:creationId xmlns:a16="http://schemas.microsoft.com/office/drawing/2014/main" id="{7CC9D72F-8C55-4C4D-8E3A-444D805E9044}"/>
                </a:ext>
              </a:extLst>
            </p:cNvPr>
            <p:cNvSpPr/>
            <p:nvPr/>
          </p:nvSpPr>
          <p:spPr>
            <a:xfrm>
              <a:off x="1170580" y="1466286"/>
              <a:ext cx="91441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61" name="Rectangle 2660">
              <a:extLst>
                <a:ext uri="{FF2B5EF4-FFF2-40B4-BE49-F238E27FC236}">
                  <a16:creationId xmlns:a16="http://schemas.microsoft.com/office/drawing/2014/main" id="{C1C87319-41BC-CA4F-8FC5-6D39EEB1012B}"/>
                </a:ext>
              </a:extLst>
            </p:cNvPr>
            <p:cNvSpPr/>
            <p:nvPr/>
          </p:nvSpPr>
          <p:spPr>
            <a:xfrm>
              <a:off x="1170581" y="1599042"/>
              <a:ext cx="91440" cy="91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62" name="Rectangle 2661">
              <a:extLst>
                <a:ext uri="{FF2B5EF4-FFF2-40B4-BE49-F238E27FC236}">
                  <a16:creationId xmlns:a16="http://schemas.microsoft.com/office/drawing/2014/main" id="{C9B92FBD-0690-A242-BEDD-AF8C69012AF8}"/>
                </a:ext>
              </a:extLst>
            </p:cNvPr>
            <p:cNvSpPr/>
            <p:nvPr/>
          </p:nvSpPr>
          <p:spPr>
            <a:xfrm>
              <a:off x="1170581" y="1200774"/>
              <a:ext cx="91440" cy="91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63" name="Rectangle 2662">
              <a:extLst>
                <a:ext uri="{FF2B5EF4-FFF2-40B4-BE49-F238E27FC236}">
                  <a16:creationId xmlns:a16="http://schemas.microsoft.com/office/drawing/2014/main" id="{E17D8656-34CB-0D4E-8888-1128CECC9C45}"/>
                </a:ext>
              </a:extLst>
            </p:cNvPr>
            <p:cNvSpPr/>
            <p:nvPr/>
          </p:nvSpPr>
          <p:spPr>
            <a:xfrm>
              <a:off x="1170581" y="1731798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64" name="Rectangle 2663">
              <a:extLst>
                <a:ext uri="{FF2B5EF4-FFF2-40B4-BE49-F238E27FC236}">
                  <a16:creationId xmlns:a16="http://schemas.microsoft.com/office/drawing/2014/main" id="{15EB4A7E-6C66-8348-B70E-F67CA0662A94}"/>
                </a:ext>
              </a:extLst>
            </p:cNvPr>
            <p:cNvSpPr/>
            <p:nvPr/>
          </p:nvSpPr>
          <p:spPr>
            <a:xfrm>
              <a:off x="1170581" y="1864554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65" name="Rectangle 2664">
              <a:extLst>
                <a:ext uri="{FF2B5EF4-FFF2-40B4-BE49-F238E27FC236}">
                  <a16:creationId xmlns:a16="http://schemas.microsoft.com/office/drawing/2014/main" id="{71A4D9DC-F693-4D47-9E0B-D8D3D5964958}"/>
                </a:ext>
              </a:extLst>
            </p:cNvPr>
            <p:cNvSpPr/>
            <p:nvPr/>
          </p:nvSpPr>
          <p:spPr>
            <a:xfrm>
              <a:off x="1170581" y="1997310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66" name="Rectangle 2665">
              <a:extLst>
                <a:ext uri="{FF2B5EF4-FFF2-40B4-BE49-F238E27FC236}">
                  <a16:creationId xmlns:a16="http://schemas.microsoft.com/office/drawing/2014/main" id="{3B891FAE-39F8-334A-AA57-A22C14A29389}"/>
                </a:ext>
              </a:extLst>
            </p:cNvPr>
            <p:cNvSpPr/>
            <p:nvPr/>
          </p:nvSpPr>
          <p:spPr>
            <a:xfrm>
              <a:off x="1170581" y="2130066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67" name="Rectangle 2666">
              <a:extLst>
                <a:ext uri="{FF2B5EF4-FFF2-40B4-BE49-F238E27FC236}">
                  <a16:creationId xmlns:a16="http://schemas.microsoft.com/office/drawing/2014/main" id="{808705BB-A1B7-AD49-9E89-5629A32A0DAA}"/>
                </a:ext>
              </a:extLst>
            </p:cNvPr>
            <p:cNvSpPr/>
            <p:nvPr/>
          </p:nvSpPr>
          <p:spPr>
            <a:xfrm>
              <a:off x="1170581" y="2262822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68" name="Rectangle 2667">
              <a:extLst>
                <a:ext uri="{FF2B5EF4-FFF2-40B4-BE49-F238E27FC236}">
                  <a16:creationId xmlns:a16="http://schemas.microsoft.com/office/drawing/2014/main" id="{3E6167B1-9731-2D4F-A813-6DD08EE4F3A2}"/>
                </a:ext>
              </a:extLst>
            </p:cNvPr>
            <p:cNvSpPr/>
            <p:nvPr/>
          </p:nvSpPr>
          <p:spPr>
            <a:xfrm>
              <a:off x="1170581" y="2395574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318" name="TextBox 2317">
            <a:extLst>
              <a:ext uri="{FF2B5EF4-FFF2-40B4-BE49-F238E27FC236}">
                <a16:creationId xmlns:a16="http://schemas.microsoft.com/office/drawing/2014/main" id="{686956B0-8748-5546-9780-F6EA60AE57AB}"/>
              </a:ext>
            </a:extLst>
          </p:cNvPr>
          <p:cNvSpPr txBox="1"/>
          <p:nvPr/>
        </p:nvSpPr>
        <p:spPr>
          <a:xfrm>
            <a:off x="7907633" y="3457184"/>
            <a:ext cx="175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Between Subject Generalizability</a:t>
            </a:r>
          </a:p>
        </p:txBody>
      </p:sp>
      <p:grpSp>
        <p:nvGrpSpPr>
          <p:cNvPr id="2319" name="Group 2318">
            <a:extLst>
              <a:ext uri="{FF2B5EF4-FFF2-40B4-BE49-F238E27FC236}">
                <a16:creationId xmlns:a16="http://schemas.microsoft.com/office/drawing/2014/main" id="{6B121C92-D762-7349-AF3C-4B087B16F5DC}"/>
              </a:ext>
            </a:extLst>
          </p:cNvPr>
          <p:cNvGrpSpPr/>
          <p:nvPr/>
        </p:nvGrpSpPr>
        <p:grpSpPr>
          <a:xfrm>
            <a:off x="8965412" y="4279953"/>
            <a:ext cx="1272719" cy="1046743"/>
            <a:chOff x="1652911" y="3841461"/>
            <a:chExt cx="1855440" cy="1401303"/>
          </a:xfrm>
        </p:grpSpPr>
        <p:grpSp>
          <p:nvGrpSpPr>
            <p:cNvPr id="2325" name="Group 2324">
              <a:extLst>
                <a:ext uri="{FF2B5EF4-FFF2-40B4-BE49-F238E27FC236}">
                  <a16:creationId xmlns:a16="http://schemas.microsoft.com/office/drawing/2014/main" id="{94C66FF4-54E6-0D43-BA18-2E1ED2B2136F}"/>
                </a:ext>
              </a:extLst>
            </p:cNvPr>
            <p:cNvGrpSpPr/>
            <p:nvPr/>
          </p:nvGrpSpPr>
          <p:grpSpPr>
            <a:xfrm>
              <a:off x="2247705" y="4234355"/>
              <a:ext cx="1260646" cy="1008409"/>
              <a:chOff x="2222122" y="4102419"/>
              <a:chExt cx="1260646" cy="1008409"/>
            </a:xfrm>
          </p:grpSpPr>
          <p:sp>
            <p:nvSpPr>
              <p:cNvPr id="2542" name="Rectangle 2541">
                <a:extLst>
                  <a:ext uri="{FF2B5EF4-FFF2-40B4-BE49-F238E27FC236}">
                    <a16:creationId xmlns:a16="http://schemas.microsoft.com/office/drawing/2014/main" id="{407D03C9-9549-B64C-BD54-876C1E352F4E}"/>
                  </a:ext>
                </a:extLst>
              </p:cNvPr>
              <p:cNvSpPr/>
              <p:nvPr/>
            </p:nvSpPr>
            <p:spPr>
              <a:xfrm>
                <a:off x="2222122" y="4102419"/>
                <a:ext cx="1260646" cy="1008409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43" name="Group 2542">
                <a:extLst>
                  <a:ext uri="{FF2B5EF4-FFF2-40B4-BE49-F238E27FC236}">
                    <a16:creationId xmlns:a16="http://schemas.microsoft.com/office/drawing/2014/main" id="{1B7902BE-56FE-8742-B33E-DA493B41E728}"/>
                  </a:ext>
                </a:extLst>
              </p:cNvPr>
              <p:cNvGrpSpPr/>
              <p:nvPr/>
            </p:nvGrpSpPr>
            <p:grpSpPr>
              <a:xfrm>
                <a:off x="2256850" y="4152464"/>
                <a:ext cx="1169341" cy="910628"/>
                <a:chOff x="666646" y="1199817"/>
                <a:chExt cx="1712657" cy="1286240"/>
              </a:xfrm>
            </p:grpSpPr>
            <p:grpSp>
              <p:nvGrpSpPr>
                <p:cNvPr id="2544" name="Group 2543">
                  <a:extLst>
                    <a:ext uri="{FF2B5EF4-FFF2-40B4-BE49-F238E27FC236}">
                      <a16:creationId xmlns:a16="http://schemas.microsoft.com/office/drawing/2014/main" id="{D90091E3-93F3-FE47-9546-6298567DCBE6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2629" name="Rectangle 2628">
                    <a:extLst>
                      <a:ext uri="{FF2B5EF4-FFF2-40B4-BE49-F238E27FC236}">
                        <a16:creationId xmlns:a16="http://schemas.microsoft.com/office/drawing/2014/main" id="{DFD4FF13-25FC-E942-A2DB-73D2F7BB7931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30" name="Rectangle 2629">
                    <a:extLst>
                      <a:ext uri="{FF2B5EF4-FFF2-40B4-BE49-F238E27FC236}">
                        <a16:creationId xmlns:a16="http://schemas.microsoft.com/office/drawing/2014/main" id="{DD57FC5A-1031-DA44-8861-27DEB8910524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31" name="Rectangle 2630">
                    <a:extLst>
                      <a:ext uri="{FF2B5EF4-FFF2-40B4-BE49-F238E27FC236}">
                        <a16:creationId xmlns:a16="http://schemas.microsoft.com/office/drawing/2014/main" id="{E916B346-411F-7349-BA1B-7E179354E517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32" name="Rectangle 2631">
                    <a:extLst>
                      <a:ext uri="{FF2B5EF4-FFF2-40B4-BE49-F238E27FC236}">
                        <a16:creationId xmlns:a16="http://schemas.microsoft.com/office/drawing/2014/main" id="{1AF1735E-DB3B-084D-98EE-D41B09C0E762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33" name="Rectangle 2632">
                    <a:extLst>
                      <a:ext uri="{FF2B5EF4-FFF2-40B4-BE49-F238E27FC236}">
                        <a16:creationId xmlns:a16="http://schemas.microsoft.com/office/drawing/2014/main" id="{14AE3E58-B99E-E74C-BBEE-F2B797A74563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34" name="Rectangle 2633">
                    <a:extLst>
                      <a:ext uri="{FF2B5EF4-FFF2-40B4-BE49-F238E27FC236}">
                        <a16:creationId xmlns:a16="http://schemas.microsoft.com/office/drawing/2014/main" id="{2886173E-1FBF-734B-8470-3FA867324710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35" name="Rectangle 2634">
                    <a:extLst>
                      <a:ext uri="{FF2B5EF4-FFF2-40B4-BE49-F238E27FC236}">
                        <a16:creationId xmlns:a16="http://schemas.microsoft.com/office/drawing/2014/main" id="{72A530F1-DC54-A74D-B7DD-8152892DA248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36" name="Rectangle 2635">
                    <a:extLst>
                      <a:ext uri="{FF2B5EF4-FFF2-40B4-BE49-F238E27FC236}">
                        <a16:creationId xmlns:a16="http://schemas.microsoft.com/office/drawing/2014/main" id="{2B6FF9FE-7480-0C41-ABFF-84C30DDB8CFE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37" name="Rectangle 2636">
                    <a:extLst>
                      <a:ext uri="{FF2B5EF4-FFF2-40B4-BE49-F238E27FC236}">
                        <a16:creationId xmlns:a16="http://schemas.microsoft.com/office/drawing/2014/main" id="{98B13FDC-A7EA-FF44-9661-5531AEFD9794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38" name="Rectangle 2637">
                    <a:extLst>
                      <a:ext uri="{FF2B5EF4-FFF2-40B4-BE49-F238E27FC236}">
                        <a16:creationId xmlns:a16="http://schemas.microsoft.com/office/drawing/2014/main" id="{4FF8F4BE-7DDC-ED4C-9DD8-8E8619E5730B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39" name="Rectangle 2638">
                    <a:extLst>
                      <a:ext uri="{FF2B5EF4-FFF2-40B4-BE49-F238E27FC236}">
                        <a16:creationId xmlns:a16="http://schemas.microsoft.com/office/drawing/2014/main" id="{5FC5807B-7743-5647-9608-8D2D7ED773B5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40" name="Rectangle 2639">
                    <a:extLst>
                      <a:ext uri="{FF2B5EF4-FFF2-40B4-BE49-F238E27FC236}">
                        <a16:creationId xmlns:a16="http://schemas.microsoft.com/office/drawing/2014/main" id="{1A9C89FB-2A5C-6847-A12A-7199D18E16E6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41" name="Rectangle 2640">
                    <a:extLst>
                      <a:ext uri="{FF2B5EF4-FFF2-40B4-BE49-F238E27FC236}">
                        <a16:creationId xmlns:a16="http://schemas.microsoft.com/office/drawing/2014/main" id="{EE82E236-5E98-924A-90EF-AD91F523058B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42" name="Rectangle 2641">
                    <a:extLst>
                      <a:ext uri="{FF2B5EF4-FFF2-40B4-BE49-F238E27FC236}">
                        <a16:creationId xmlns:a16="http://schemas.microsoft.com/office/drawing/2014/main" id="{51D4EE9E-36A2-034F-8D0F-B681567C378A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43" name="Rectangle 2642">
                    <a:extLst>
                      <a:ext uri="{FF2B5EF4-FFF2-40B4-BE49-F238E27FC236}">
                        <a16:creationId xmlns:a16="http://schemas.microsoft.com/office/drawing/2014/main" id="{7E1445E4-05EF-2E40-8C34-E4699804F8C7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44" name="Rectangle 2643">
                    <a:extLst>
                      <a:ext uri="{FF2B5EF4-FFF2-40B4-BE49-F238E27FC236}">
                        <a16:creationId xmlns:a16="http://schemas.microsoft.com/office/drawing/2014/main" id="{58391151-0DF0-F74A-B7B8-59AE1DCC335B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45" name="Rectangle 2644">
                    <a:extLst>
                      <a:ext uri="{FF2B5EF4-FFF2-40B4-BE49-F238E27FC236}">
                        <a16:creationId xmlns:a16="http://schemas.microsoft.com/office/drawing/2014/main" id="{C8891E89-E299-4047-9271-488EA4EA3C59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46" name="Rectangle 2645">
                    <a:extLst>
                      <a:ext uri="{FF2B5EF4-FFF2-40B4-BE49-F238E27FC236}">
                        <a16:creationId xmlns:a16="http://schemas.microsoft.com/office/drawing/2014/main" id="{79300D7E-1A01-DE43-B2A2-2ED5884E2670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47" name="Rectangle 2646">
                    <a:extLst>
                      <a:ext uri="{FF2B5EF4-FFF2-40B4-BE49-F238E27FC236}">
                        <a16:creationId xmlns:a16="http://schemas.microsoft.com/office/drawing/2014/main" id="{C37CD9DF-2EDE-4140-BDC3-C362FC6391D9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48" name="Rectangle 2647">
                    <a:extLst>
                      <a:ext uri="{FF2B5EF4-FFF2-40B4-BE49-F238E27FC236}">
                        <a16:creationId xmlns:a16="http://schemas.microsoft.com/office/drawing/2014/main" id="{F8D7DE47-B8D7-E441-A27D-798FBC98B6A3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545" name="Group 2544">
                  <a:extLst>
                    <a:ext uri="{FF2B5EF4-FFF2-40B4-BE49-F238E27FC236}">
                      <a16:creationId xmlns:a16="http://schemas.microsoft.com/office/drawing/2014/main" id="{116BCF8D-DCC5-8642-B984-C7D52AF44F50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2609" name="Rectangle 2608">
                    <a:extLst>
                      <a:ext uri="{FF2B5EF4-FFF2-40B4-BE49-F238E27FC236}">
                        <a16:creationId xmlns:a16="http://schemas.microsoft.com/office/drawing/2014/main" id="{C82A15EC-1BA3-4A44-A2B2-AB3B81A56396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0" name="Rectangle 2609">
                    <a:extLst>
                      <a:ext uri="{FF2B5EF4-FFF2-40B4-BE49-F238E27FC236}">
                        <a16:creationId xmlns:a16="http://schemas.microsoft.com/office/drawing/2014/main" id="{8733CBEA-1E9D-8143-9794-18BEF23A955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1" name="Rectangle 2610">
                    <a:extLst>
                      <a:ext uri="{FF2B5EF4-FFF2-40B4-BE49-F238E27FC236}">
                        <a16:creationId xmlns:a16="http://schemas.microsoft.com/office/drawing/2014/main" id="{40D0DC52-3847-8440-BC16-471D7A00E47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2" name="Rectangle 2611">
                    <a:extLst>
                      <a:ext uri="{FF2B5EF4-FFF2-40B4-BE49-F238E27FC236}">
                        <a16:creationId xmlns:a16="http://schemas.microsoft.com/office/drawing/2014/main" id="{2AC90C1B-FB23-694D-84F0-D491F552802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3" name="Rectangle 2612">
                    <a:extLst>
                      <a:ext uri="{FF2B5EF4-FFF2-40B4-BE49-F238E27FC236}">
                        <a16:creationId xmlns:a16="http://schemas.microsoft.com/office/drawing/2014/main" id="{5BF0664F-B02C-984A-8F3F-3F9990CD4D4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4" name="Rectangle 2613">
                    <a:extLst>
                      <a:ext uri="{FF2B5EF4-FFF2-40B4-BE49-F238E27FC236}">
                        <a16:creationId xmlns:a16="http://schemas.microsoft.com/office/drawing/2014/main" id="{762C477E-2EFD-4440-8AB4-066464C2C23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5" name="Rectangle 2614">
                    <a:extLst>
                      <a:ext uri="{FF2B5EF4-FFF2-40B4-BE49-F238E27FC236}">
                        <a16:creationId xmlns:a16="http://schemas.microsoft.com/office/drawing/2014/main" id="{505F418D-17C6-9348-80D7-3FAC49769F4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6" name="Rectangle 2615">
                    <a:extLst>
                      <a:ext uri="{FF2B5EF4-FFF2-40B4-BE49-F238E27FC236}">
                        <a16:creationId xmlns:a16="http://schemas.microsoft.com/office/drawing/2014/main" id="{92F515DA-217C-6043-8B55-B997D385F00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7" name="Rectangle 2616">
                    <a:extLst>
                      <a:ext uri="{FF2B5EF4-FFF2-40B4-BE49-F238E27FC236}">
                        <a16:creationId xmlns:a16="http://schemas.microsoft.com/office/drawing/2014/main" id="{84F47AF1-725B-8D49-8F00-7062463409A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8" name="Rectangle 2617">
                    <a:extLst>
                      <a:ext uri="{FF2B5EF4-FFF2-40B4-BE49-F238E27FC236}">
                        <a16:creationId xmlns:a16="http://schemas.microsoft.com/office/drawing/2014/main" id="{9FA3F10C-CD56-394D-A7E5-3F61B10EC42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9" name="Rectangle 2618">
                    <a:extLst>
                      <a:ext uri="{FF2B5EF4-FFF2-40B4-BE49-F238E27FC236}">
                        <a16:creationId xmlns:a16="http://schemas.microsoft.com/office/drawing/2014/main" id="{5B3A78CA-8A56-FA48-B11A-A83050F9DBD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20" name="Rectangle 2619">
                    <a:extLst>
                      <a:ext uri="{FF2B5EF4-FFF2-40B4-BE49-F238E27FC236}">
                        <a16:creationId xmlns:a16="http://schemas.microsoft.com/office/drawing/2014/main" id="{8FC45737-CF17-1F47-96B5-E6E7F2A0438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21" name="Rectangle 2620">
                    <a:extLst>
                      <a:ext uri="{FF2B5EF4-FFF2-40B4-BE49-F238E27FC236}">
                        <a16:creationId xmlns:a16="http://schemas.microsoft.com/office/drawing/2014/main" id="{D75ACB4A-20F5-574F-A642-9C5DEF9E2CB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22" name="Rectangle 2621">
                    <a:extLst>
                      <a:ext uri="{FF2B5EF4-FFF2-40B4-BE49-F238E27FC236}">
                        <a16:creationId xmlns:a16="http://schemas.microsoft.com/office/drawing/2014/main" id="{7AA7331A-EEA0-B84F-B17E-59936B1B3AD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23" name="Rectangle 2622">
                    <a:extLst>
                      <a:ext uri="{FF2B5EF4-FFF2-40B4-BE49-F238E27FC236}">
                        <a16:creationId xmlns:a16="http://schemas.microsoft.com/office/drawing/2014/main" id="{3E65D852-87CB-304D-A8E4-AA8CA6F17FD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24" name="Rectangle 2623">
                    <a:extLst>
                      <a:ext uri="{FF2B5EF4-FFF2-40B4-BE49-F238E27FC236}">
                        <a16:creationId xmlns:a16="http://schemas.microsoft.com/office/drawing/2014/main" id="{66CE969F-DFF2-EA4A-AF5E-6E40CDD6DC5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25" name="Rectangle 2624">
                    <a:extLst>
                      <a:ext uri="{FF2B5EF4-FFF2-40B4-BE49-F238E27FC236}">
                        <a16:creationId xmlns:a16="http://schemas.microsoft.com/office/drawing/2014/main" id="{626D688E-CF27-1F44-A465-7432FCE0F4E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26" name="Rectangle 2625">
                    <a:extLst>
                      <a:ext uri="{FF2B5EF4-FFF2-40B4-BE49-F238E27FC236}">
                        <a16:creationId xmlns:a16="http://schemas.microsoft.com/office/drawing/2014/main" id="{832B013B-6F3A-E242-8699-465F1923A51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27" name="Rectangle 2626">
                    <a:extLst>
                      <a:ext uri="{FF2B5EF4-FFF2-40B4-BE49-F238E27FC236}">
                        <a16:creationId xmlns:a16="http://schemas.microsoft.com/office/drawing/2014/main" id="{CC213220-35DA-6643-866E-DF47310B5DFE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28" name="Rectangle 2627">
                    <a:extLst>
                      <a:ext uri="{FF2B5EF4-FFF2-40B4-BE49-F238E27FC236}">
                        <a16:creationId xmlns:a16="http://schemas.microsoft.com/office/drawing/2014/main" id="{0D3281B8-267C-F343-B696-173FF7884E0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546" name="Group 2545">
                  <a:extLst>
                    <a:ext uri="{FF2B5EF4-FFF2-40B4-BE49-F238E27FC236}">
                      <a16:creationId xmlns:a16="http://schemas.microsoft.com/office/drawing/2014/main" id="{F77FE31B-6F2F-1D45-A2E8-C5537DA0B53D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4" cy="1286240"/>
                  <a:chOff x="1021268" y="1200774"/>
                  <a:chExt cx="240754" cy="1286240"/>
                </a:xfrm>
              </p:grpSpPr>
              <p:sp>
                <p:nvSpPr>
                  <p:cNvPr id="2589" name="Rectangle 2588">
                    <a:extLst>
                      <a:ext uri="{FF2B5EF4-FFF2-40B4-BE49-F238E27FC236}">
                        <a16:creationId xmlns:a16="http://schemas.microsoft.com/office/drawing/2014/main" id="{105D8D04-1753-3A44-96A7-43CF8408F28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0" name="Rectangle 2589">
                    <a:extLst>
                      <a:ext uri="{FF2B5EF4-FFF2-40B4-BE49-F238E27FC236}">
                        <a16:creationId xmlns:a16="http://schemas.microsoft.com/office/drawing/2014/main" id="{0168EDF9-1B4C-4F4E-9E5C-4E5FBC7C1BB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1" name="Rectangle 2590">
                    <a:extLst>
                      <a:ext uri="{FF2B5EF4-FFF2-40B4-BE49-F238E27FC236}">
                        <a16:creationId xmlns:a16="http://schemas.microsoft.com/office/drawing/2014/main" id="{DEDD933F-3736-A948-ACD7-01FEDE24A1A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2" name="Rectangle 2591">
                    <a:extLst>
                      <a:ext uri="{FF2B5EF4-FFF2-40B4-BE49-F238E27FC236}">
                        <a16:creationId xmlns:a16="http://schemas.microsoft.com/office/drawing/2014/main" id="{93E83593-1430-8146-8E90-2CEA4A182C8E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3" name="Rectangle 2592">
                    <a:extLst>
                      <a:ext uri="{FF2B5EF4-FFF2-40B4-BE49-F238E27FC236}">
                        <a16:creationId xmlns:a16="http://schemas.microsoft.com/office/drawing/2014/main" id="{DCF359E3-B86E-4643-9836-4D3355B0BFB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4" name="Rectangle 2593">
                    <a:extLst>
                      <a:ext uri="{FF2B5EF4-FFF2-40B4-BE49-F238E27FC236}">
                        <a16:creationId xmlns:a16="http://schemas.microsoft.com/office/drawing/2014/main" id="{66545652-63CD-B741-BB70-FC4DED34E20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5" name="Rectangle 2594">
                    <a:extLst>
                      <a:ext uri="{FF2B5EF4-FFF2-40B4-BE49-F238E27FC236}">
                        <a16:creationId xmlns:a16="http://schemas.microsoft.com/office/drawing/2014/main" id="{B0B4D3DC-825A-E940-BFC0-C6ED9E364D9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6" name="Rectangle 2595">
                    <a:extLst>
                      <a:ext uri="{FF2B5EF4-FFF2-40B4-BE49-F238E27FC236}">
                        <a16:creationId xmlns:a16="http://schemas.microsoft.com/office/drawing/2014/main" id="{98706A69-2ED7-AA47-AA60-8E5FEBBD135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7" name="Rectangle 2596">
                    <a:extLst>
                      <a:ext uri="{FF2B5EF4-FFF2-40B4-BE49-F238E27FC236}">
                        <a16:creationId xmlns:a16="http://schemas.microsoft.com/office/drawing/2014/main" id="{4EBBE009-30DB-B548-9C99-738F1F0DA4F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8" name="Rectangle 2597">
                    <a:extLst>
                      <a:ext uri="{FF2B5EF4-FFF2-40B4-BE49-F238E27FC236}">
                        <a16:creationId xmlns:a16="http://schemas.microsoft.com/office/drawing/2014/main" id="{8AC733AD-5806-7E44-AC85-8CD1B380E7F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9" name="Rectangle 2598">
                    <a:extLst>
                      <a:ext uri="{FF2B5EF4-FFF2-40B4-BE49-F238E27FC236}">
                        <a16:creationId xmlns:a16="http://schemas.microsoft.com/office/drawing/2014/main" id="{89B11F16-69A0-654D-825F-7DF624AEFC6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00" name="Rectangle 2599">
                    <a:extLst>
                      <a:ext uri="{FF2B5EF4-FFF2-40B4-BE49-F238E27FC236}">
                        <a16:creationId xmlns:a16="http://schemas.microsoft.com/office/drawing/2014/main" id="{FFE0BDBB-9764-2843-924C-487C7F3E2F6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01" name="Rectangle 2600">
                    <a:extLst>
                      <a:ext uri="{FF2B5EF4-FFF2-40B4-BE49-F238E27FC236}">
                        <a16:creationId xmlns:a16="http://schemas.microsoft.com/office/drawing/2014/main" id="{A7641456-C57E-C545-9969-F99D3042C9F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02" name="Rectangle 2601">
                    <a:extLst>
                      <a:ext uri="{FF2B5EF4-FFF2-40B4-BE49-F238E27FC236}">
                        <a16:creationId xmlns:a16="http://schemas.microsoft.com/office/drawing/2014/main" id="{B6E8662A-67A5-1F49-B2AF-98084A92E12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03" name="Rectangle 2602">
                    <a:extLst>
                      <a:ext uri="{FF2B5EF4-FFF2-40B4-BE49-F238E27FC236}">
                        <a16:creationId xmlns:a16="http://schemas.microsoft.com/office/drawing/2014/main" id="{7F4FF277-5481-C946-A2B1-56F097264F6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04" name="Rectangle 2603">
                    <a:extLst>
                      <a:ext uri="{FF2B5EF4-FFF2-40B4-BE49-F238E27FC236}">
                        <a16:creationId xmlns:a16="http://schemas.microsoft.com/office/drawing/2014/main" id="{3AF76122-46EA-9F45-821E-451D92141CE7}"/>
                      </a:ext>
                    </a:extLst>
                  </p:cNvPr>
                  <p:cNvSpPr/>
                  <p:nvPr/>
                </p:nvSpPr>
                <p:spPr>
                  <a:xfrm>
                    <a:off x="1170582" y="1864554"/>
                    <a:ext cx="91440" cy="9143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05" name="Rectangle 2604">
                    <a:extLst>
                      <a:ext uri="{FF2B5EF4-FFF2-40B4-BE49-F238E27FC236}">
                        <a16:creationId xmlns:a16="http://schemas.microsoft.com/office/drawing/2014/main" id="{8A4BCEB3-D05C-D54F-8C44-70DA93A6494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06" name="Rectangle 2605">
                    <a:extLst>
                      <a:ext uri="{FF2B5EF4-FFF2-40B4-BE49-F238E27FC236}">
                        <a16:creationId xmlns:a16="http://schemas.microsoft.com/office/drawing/2014/main" id="{6390674B-B710-5542-899F-FBA2CC5BEBF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07" name="Rectangle 2606">
                    <a:extLst>
                      <a:ext uri="{FF2B5EF4-FFF2-40B4-BE49-F238E27FC236}">
                        <a16:creationId xmlns:a16="http://schemas.microsoft.com/office/drawing/2014/main" id="{1221CCD7-4191-2945-B644-522C0B81269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08" name="Rectangle 2607">
                    <a:extLst>
                      <a:ext uri="{FF2B5EF4-FFF2-40B4-BE49-F238E27FC236}">
                        <a16:creationId xmlns:a16="http://schemas.microsoft.com/office/drawing/2014/main" id="{4669A86C-9D78-794F-8340-C6907752362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547" name="Group 2546">
                  <a:extLst>
                    <a:ext uri="{FF2B5EF4-FFF2-40B4-BE49-F238E27FC236}">
                      <a16:creationId xmlns:a16="http://schemas.microsoft.com/office/drawing/2014/main" id="{B0D29F56-787D-5049-BF47-E0E7BC9F6847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569" name="Rectangle 2568">
                    <a:extLst>
                      <a:ext uri="{FF2B5EF4-FFF2-40B4-BE49-F238E27FC236}">
                        <a16:creationId xmlns:a16="http://schemas.microsoft.com/office/drawing/2014/main" id="{B9D4099D-2AD4-1644-87EE-4ACE6318C6E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70" name="Rectangle 2569">
                    <a:extLst>
                      <a:ext uri="{FF2B5EF4-FFF2-40B4-BE49-F238E27FC236}">
                        <a16:creationId xmlns:a16="http://schemas.microsoft.com/office/drawing/2014/main" id="{362DC913-F5DB-0149-BA45-0AA0E3E0D5F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71" name="Rectangle 2570">
                    <a:extLst>
                      <a:ext uri="{FF2B5EF4-FFF2-40B4-BE49-F238E27FC236}">
                        <a16:creationId xmlns:a16="http://schemas.microsoft.com/office/drawing/2014/main" id="{BB1A9008-88BC-D542-9A28-06F252AF5E2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72" name="Rectangle 2571">
                    <a:extLst>
                      <a:ext uri="{FF2B5EF4-FFF2-40B4-BE49-F238E27FC236}">
                        <a16:creationId xmlns:a16="http://schemas.microsoft.com/office/drawing/2014/main" id="{708B4C9D-4484-8B41-A4BF-B4A246A002B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73" name="Rectangle 2572">
                    <a:extLst>
                      <a:ext uri="{FF2B5EF4-FFF2-40B4-BE49-F238E27FC236}">
                        <a16:creationId xmlns:a16="http://schemas.microsoft.com/office/drawing/2014/main" id="{BF06A7E5-4151-6548-8D37-2285D25531A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74" name="Rectangle 2573">
                    <a:extLst>
                      <a:ext uri="{FF2B5EF4-FFF2-40B4-BE49-F238E27FC236}">
                        <a16:creationId xmlns:a16="http://schemas.microsoft.com/office/drawing/2014/main" id="{8142CEA1-1011-1B47-B244-BEE7A09DEEB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75" name="Rectangle 2574">
                    <a:extLst>
                      <a:ext uri="{FF2B5EF4-FFF2-40B4-BE49-F238E27FC236}">
                        <a16:creationId xmlns:a16="http://schemas.microsoft.com/office/drawing/2014/main" id="{6570DFF1-22FE-3F4D-80B9-A9EBD6ACCA9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76" name="Rectangle 2575">
                    <a:extLst>
                      <a:ext uri="{FF2B5EF4-FFF2-40B4-BE49-F238E27FC236}">
                        <a16:creationId xmlns:a16="http://schemas.microsoft.com/office/drawing/2014/main" id="{CE7E0DD6-B2FA-CE43-8DD7-DF74163F507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77" name="Rectangle 2576">
                    <a:extLst>
                      <a:ext uri="{FF2B5EF4-FFF2-40B4-BE49-F238E27FC236}">
                        <a16:creationId xmlns:a16="http://schemas.microsoft.com/office/drawing/2014/main" id="{7CB20B38-7DD9-0F40-B29B-0044D931CFE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78" name="Rectangle 2577">
                    <a:extLst>
                      <a:ext uri="{FF2B5EF4-FFF2-40B4-BE49-F238E27FC236}">
                        <a16:creationId xmlns:a16="http://schemas.microsoft.com/office/drawing/2014/main" id="{1569AD96-12A0-5749-857D-951AD45635D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79" name="Rectangle 2578">
                    <a:extLst>
                      <a:ext uri="{FF2B5EF4-FFF2-40B4-BE49-F238E27FC236}">
                        <a16:creationId xmlns:a16="http://schemas.microsoft.com/office/drawing/2014/main" id="{AB753607-BDEA-DA47-926C-21854E81DD7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80" name="Rectangle 2579">
                    <a:extLst>
                      <a:ext uri="{FF2B5EF4-FFF2-40B4-BE49-F238E27FC236}">
                        <a16:creationId xmlns:a16="http://schemas.microsoft.com/office/drawing/2014/main" id="{C945C514-A684-6F44-8E01-7A9E94188CB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81" name="Rectangle 2580">
                    <a:extLst>
                      <a:ext uri="{FF2B5EF4-FFF2-40B4-BE49-F238E27FC236}">
                        <a16:creationId xmlns:a16="http://schemas.microsoft.com/office/drawing/2014/main" id="{764F33F7-A318-3240-99E5-FA14E8767E5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82" name="Rectangle 2581">
                    <a:extLst>
                      <a:ext uri="{FF2B5EF4-FFF2-40B4-BE49-F238E27FC236}">
                        <a16:creationId xmlns:a16="http://schemas.microsoft.com/office/drawing/2014/main" id="{4BF6C34D-E906-5643-AE7C-6C150DB83BD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83" name="Rectangle 2582">
                    <a:extLst>
                      <a:ext uri="{FF2B5EF4-FFF2-40B4-BE49-F238E27FC236}">
                        <a16:creationId xmlns:a16="http://schemas.microsoft.com/office/drawing/2014/main" id="{5A57120E-F278-FD41-8180-5993B2E5FDF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84" name="Rectangle 2583">
                    <a:extLst>
                      <a:ext uri="{FF2B5EF4-FFF2-40B4-BE49-F238E27FC236}">
                        <a16:creationId xmlns:a16="http://schemas.microsoft.com/office/drawing/2014/main" id="{63B050A8-C788-BC48-A186-7300B01DCE7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85" name="Rectangle 2584">
                    <a:extLst>
                      <a:ext uri="{FF2B5EF4-FFF2-40B4-BE49-F238E27FC236}">
                        <a16:creationId xmlns:a16="http://schemas.microsoft.com/office/drawing/2014/main" id="{A5A1E970-5FCF-A24A-BED6-5D20B300BA7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86" name="Rectangle 2585">
                    <a:extLst>
                      <a:ext uri="{FF2B5EF4-FFF2-40B4-BE49-F238E27FC236}">
                        <a16:creationId xmlns:a16="http://schemas.microsoft.com/office/drawing/2014/main" id="{46E92EAC-3DD6-BF4D-B759-53810EA1B44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87" name="Rectangle 2586">
                    <a:extLst>
                      <a:ext uri="{FF2B5EF4-FFF2-40B4-BE49-F238E27FC236}">
                        <a16:creationId xmlns:a16="http://schemas.microsoft.com/office/drawing/2014/main" id="{C5D665D4-0EF0-EB4C-89EA-20E12419250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88" name="Rectangle 2587">
                    <a:extLst>
                      <a:ext uri="{FF2B5EF4-FFF2-40B4-BE49-F238E27FC236}">
                        <a16:creationId xmlns:a16="http://schemas.microsoft.com/office/drawing/2014/main" id="{2C2209B5-B58C-9E41-94B5-89529F99019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548" name="Group 2547">
                  <a:extLst>
                    <a:ext uri="{FF2B5EF4-FFF2-40B4-BE49-F238E27FC236}">
                      <a16:creationId xmlns:a16="http://schemas.microsoft.com/office/drawing/2014/main" id="{4ED2C770-6236-D54A-A3A0-F7C353816DD5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549" name="Rectangle 2548">
                    <a:extLst>
                      <a:ext uri="{FF2B5EF4-FFF2-40B4-BE49-F238E27FC236}">
                        <a16:creationId xmlns:a16="http://schemas.microsoft.com/office/drawing/2014/main" id="{62CED191-608F-0848-A985-85F4BD3166C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0" name="Rectangle 2549">
                    <a:extLst>
                      <a:ext uri="{FF2B5EF4-FFF2-40B4-BE49-F238E27FC236}">
                        <a16:creationId xmlns:a16="http://schemas.microsoft.com/office/drawing/2014/main" id="{046CBF6B-7102-A14F-B7DA-824496D548C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1" name="Rectangle 2550">
                    <a:extLst>
                      <a:ext uri="{FF2B5EF4-FFF2-40B4-BE49-F238E27FC236}">
                        <a16:creationId xmlns:a16="http://schemas.microsoft.com/office/drawing/2014/main" id="{A7412154-8C8C-2D4B-9D07-C2B23F0E36A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2" name="Rectangle 2551">
                    <a:extLst>
                      <a:ext uri="{FF2B5EF4-FFF2-40B4-BE49-F238E27FC236}">
                        <a16:creationId xmlns:a16="http://schemas.microsoft.com/office/drawing/2014/main" id="{3B825CF9-8953-BD4D-B604-05D7AA1A4C47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3" name="Rectangle 2552">
                    <a:extLst>
                      <a:ext uri="{FF2B5EF4-FFF2-40B4-BE49-F238E27FC236}">
                        <a16:creationId xmlns:a16="http://schemas.microsoft.com/office/drawing/2014/main" id="{4C914FF9-F006-A048-91EE-A307D18975E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4" name="Rectangle 2553">
                    <a:extLst>
                      <a:ext uri="{FF2B5EF4-FFF2-40B4-BE49-F238E27FC236}">
                        <a16:creationId xmlns:a16="http://schemas.microsoft.com/office/drawing/2014/main" id="{C7BE637D-E06C-D84A-B042-4592D0FF7AB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5" name="Rectangle 2554">
                    <a:extLst>
                      <a:ext uri="{FF2B5EF4-FFF2-40B4-BE49-F238E27FC236}">
                        <a16:creationId xmlns:a16="http://schemas.microsoft.com/office/drawing/2014/main" id="{F6E8E0B7-69E3-844E-8345-25E58359A7B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6" name="Rectangle 2555">
                    <a:extLst>
                      <a:ext uri="{FF2B5EF4-FFF2-40B4-BE49-F238E27FC236}">
                        <a16:creationId xmlns:a16="http://schemas.microsoft.com/office/drawing/2014/main" id="{431A827A-9074-E149-8354-CC228A7B14C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7" name="Rectangle 2556">
                    <a:extLst>
                      <a:ext uri="{FF2B5EF4-FFF2-40B4-BE49-F238E27FC236}">
                        <a16:creationId xmlns:a16="http://schemas.microsoft.com/office/drawing/2014/main" id="{5734E757-CD57-B441-BD32-C32F993CEDA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8" name="Rectangle 2557">
                    <a:extLst>
                      <a:ext uri="{FF2B5EF4-FFF2-40B4-BE49-F238E27FC236}">
                        <a16:creationId xmlns:a16="http://schemas.microsoft.com/office/drawing/2014/main" id="{E25706AC-B7E9-E740-A400-326E866014F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9" name="Rectangle 2558">
                    <a:extLst>
                      <a:ext uri="{FF2B5EF4-FFF2-40B4-BE49-F238E27FC236}">
                        <a16:creationId xmlns:a16="http://schemas.microsoft.com/office/drawing/2014/main" id="{A19A7C75-89B9-1A49-BA1C-C5DDC0FA50F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60" name="Rectangle 2559">
                    <a:extLst>
                      <a:ext uri="{FF2B5EF4-FFF2-40B4-BE49-F238E27FC236}">
                        <a16:creationId xmlns:a16="http://schemas.microsoft.com/office/drawing/2014/main" id="{1C843EBF-B07F-2E4B-B8C5-CDC5AA59445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61" name="Rectangle 2560">
                    <a:extLst>
                      <a:ext uri="{FF2B5EF4-FFF2-40B4-BE49-F238E27FC236}">
                        <a16:creationId xmlns:a16="http://schemas.microsoft.com/office/drawing/2014/main" id="{0C4AF875-822B-4148-BFF0-79ECCC4112F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62" name="Rectangle 2561">
                    <a:extLst>
                      <a:ext uri="{FF2B5EF4-FFF2-40B4-BE49-F238E27FC236}">
                        <a16:creationId xmlns:a16="http://schemas.microsoft.com/office/drawing/2014/main" id="{55333794-6457-9A40-9953-933DA2D6BE2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63" name="Rectangle 2562">
                    <a:extLst>
                      <a:ext uri="{FF2B5EF4-FFF2-40B4-BE49-F238E27FC236}">
                        <a16:creationId xmlns:a16="http://schemas.microsoft.com/office/drawing/2014/main" id="{105816CB-5D5F-A649-91E4-F03E7BC60FE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64" name="Rectangle 2563">
                    <a:extLst>
                      <a:ext uri="{FF2B5EF4-FFF2-40B4-BE49-F238E27FC236}">
                        <a16:creationId xmlns:a16="http://schemas.microsoft.com/office/drawing/2014/main" id="{514C7982-1ED6-464C-8E58-0D5EE0A1174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65" name="Rectangle 2564">
                    <a:extLst>
                      <a:ext uri="{FF2B5EF4-FFF2-40B4-BE49-F238E27FC236}">
                        <a16:creationId xmlns:a16="http://schemas.microsoft.com/office/drawing/2014/main" id="{C0C96714-D7F6-4349-B678-25B69E4BB0D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66" name="Rectangle 2565">
                    <a:extLst>
                      <a:ext uri="{FF2B5EF4-FFF2-40B4-BE49-F238E27FC236}">
                        <a16:creationId xmlns:a16="http://schemas.microsoft.com/office/drawing/2014/main" id="{05ACE3BD-B1CA-144A-B03D-39D3F55A9327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67" name="Rectangle 2566">
                    <a:extLst>
                      <a:ext uri="{FF2B5EF4-FFF2-40B4-BE49-F238E27FC236}">
                        <a16:creationId xmlns:a16="http://schemas.microsoft.com/office/drawing/2014/main" id="{5C257B45-4F6F-6C46-B951-952346FE62B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68" name="Rectangle 2567">
                    <a:extLst>
                      <a:ext uri="{FF2B5EF4-FFF2-40B4-BE49-F238E27FC236}">
                        <a16:creationId xmlns:a16="http://schemas.microsoft.com/office/drawing/2014/main" id="{7DD91C71-6A1B-444D-949A-256A1BFDE25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grpSp>
          <p:nvGrpSpPr>
            <p:cNvPr id="2326" name="Group 2325">
              <a:extLst>
                <a:ext uri="{FF2B5EF4-FFF2-40B4-BE49-F238E27FC236}">
                  <a16:creationId xmlns:a16="http://schemas.microsoft.com/office/drawing/2014/main" id="{6CFF5780-5988-584B-BD3E-0717F928FBB0}"/>
                </a:ext>
              </a:extLst>
            </p:cNvPr>
            <p:cNvGrpSpPr/>
            <p:nvPr/>
          </p:nvGrpSpPr>
          <p:grpSpPr>
            <a:xfrm>
              <a:off x="1961970" y="4043460"/>
              <a:ext cx="1260646" cy="1008409"/>
              <a:chOff x="2222122" y="4102419"/>
              <a:chExt cx="1260646" cy="1008409"/>
            </a:xfrm>
          </p:grpSpPr>
          <p:sp>
            <p:nvSpPr>
              <p:cNvPr id="2435" name="Rectangle 2434">
                <a:extLst>
                  <a:ext uri="{FF2B5EF4-FFF2-40B4-BE49-F238E27FC236}">
                    <a16:creationId xmlns:a16="http://schemas.microsoft.com/office/drawing/2014/main" id="{DBF1EB81-C331-694A-8F10-41AFA136F442}"/>
                  </a:ext>
                </a:extLst>
              </p:cNvPr>
              <p:cNvSpPr/>
              <p:nvPr/>
            </p:nvSpPr>
            <p:spPr>
              <a:xfrm>
                <a:off x="2222122" y="4102419"/>
                <a:ext cx="1260646" cy="100840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36" name="Group 2435">
                <a:extLst>
                  <a:ext uri="{FF2B5EF4-FFF2-40B4-BE49-F238E27FC236}">
                    <a16:creationId xmlns:a16="http://schemas.microsoft.com/office/drawing/2014/main" id="{852BB5CF-6D5D-DC4A-A5E9-879749B095A4}"/>
                  </a:ext>
                </a:extLst>
              </p:cNvPr>
              <p:cNvGrpSpPr/>
              <p:nvPr/>
            </p:nvGrpSpPr>
            <p:grpSpPr>
              <a:xfrm>
                <a:off x="2256850" y="4152464"/>
                <a:ext cx="1169341" cy="910628"/>
                <a:chOff x="666646" y="1199817"/>
                <a:chExt cx="1712657" cy="1286240"/>
              </a:xfrm>
            </p:grpSpPr>
            <p:grpSp>
              <p:nvGrpSpPr>
                <p:cNvPr id="2437" name="Group 2436">
                  <a:extLst>
                    <a:ext uri="{FF2B5EF4-FFF2-40B4-BE49-F238E27FC236}">
                      <a16:creationId xmlns:a16="http://schemas.microsoft.com/office/drawing/2014/main" id="{9341AE67-A9F6-BB4B-ACB5-490A1A8A854A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2522" name="Rectangle 2521">
                    <a:extLst>
                      <a:ext uri="{FF2B5EF4-FFF2-40B4-BE49-F238E27FC236}">
                        <a16:creationId xmlns:a16="http://schemas.microsoft.com/office/drawing/2014/main" id="{A608C94E-4093-C140-A971-02332AE219CD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23" name="Rectangle 2522">
                    <a:extLst>
                      <a:ext uri="{FF2B5EF4-FFF2-40B4-BE49-F238E27FC236}">
                        <a16:creationId xmlns:a16="http://schemas.microsoft.com/office/drawing/2014/main" id="{D7286B28-1866-7B48-9888-52F6611C5044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24" name="Rectangle 2523">
                    <a:extLst>
                      <a:ext uri="{FF2B5EF4-FFF2-40B4-BE49-F238E27FC236}">
                        <a16:creationId xmlns:a16="http://schemas.microsoft.com/office/drawing/2014/main" id="{CA857BC1-10CE-1041-9C48-BEEE97A08F91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25" name="Rectangle 2524">
                    <a:extLst>
                      <a:ext uri="{FF2B5EF4-FFF2-40B4-BE49-F238E27FC236}">
                        <a16:creationId xmlns:a16="http://schemas.microsoft.com/office/drawing/2014/main" id="{1C7A7FEF-1DF8-CD4C-A275-3EDD75944ED8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26" name="Rectangle 2525">
                    <a:extLst>
                      <a:ext uri="{FF2B5EF4-FFF2-40B4-BE49-F238E27FC236}">
                        <a16:creationId xmlns:a16="http://schemas.microsoft.com/office/drawing/2014/main" id="{52B56DCE-2349-684B-9CFE-F3CE3F00C326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27" name="Rectangle 2526">
                    <a:extLst>
                      <a:ext uri="{FF2B5EF4-FFF2-40B4-BE49-F238E27FC236}">
                        <a16:creationId xmlns:a16="http://schemas.microsoft.com/office/drawing/2014/main" id="{CED687DB-E55E-4446-B93F-390CD6E6C129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28" name="Rectangle 2527">
                    <a:extLst>
                      <a:ext uri="{FF2B5EF4-FFF2-40B4-BE49-F238E27FC236}">
                        <a16:creationId xmlns:a16="http://schemas.microsoft.com/office/drawing/2014/main" id="{ED8B7EE6-BF9D-AF4F-BD00-CDEE0F57024D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29" name="Rectangle 2528">
                    <a:extLst>
                      <a:ext uri="{FF2B5EF4-FFF2-40B4-BE49-F238E27FC236}">
                        <a16:creationId xmlns:a16="http://schemas.microsoft.com/office/drawing/2014/main" id="{6A1A7067-54F3-8D43-8149-D279438C62C4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0" name="Rectangle 2529">
                    <a:extLst>
                      <a:ext uri="{FF2B5EF4-FFF2-40B4-BE49-F238E27FC236}">
                        <a16:creationId xmlns:a16="http://schemas.microsoft.com/office/drawing/2014/main" id="{FA9D194F-3963-9D4D-99FA-1BB27798672C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1" name="Rectangle 2530">
                    <a:extLst>
                      <a:ext uri="{FF2B5EF4-FFF2-40B4-BE49-F238E27FC236}">
                        <a16:creationId xmlns:a16="http://schemas.microsoft.com/office/drawing/2014/main" id="{FB339B78-72AB-B64D-B666-B35BA2D3B330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2" name="Rectangle 2531">
                    <a:extLst>
                      <a:ext uri="{FF2B5EF4-FFF2-40B4-BE49-F238E27FC236}">
                        <a16:creationId xmlns:a16="http://schemas.microsoft.com/office/drawing/2014/main" id="{9425F9FD-26EC-9745-8590-4AD757232E4F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3" name="Rectangle 2532">
                    <a:extLst>
                      <a:ext uri="{FF2B5EF4-FFF2-40B4-BE49-F238E27FC236}">
                        <a16:creationId xmlns:a16="http://schemas.microsoft.com/office/drawing/2014/main" id="{52FE7859-7EA1-6744-96CE-0D344C30990D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4" name="Rectangle 2533">
                    <a:extLst>
                      <a:ext uri="{FF2B5EF4-FFF2-40B4-BE49-F238E27FC236}">
                        <a16:creationId xmlns:a16="http://schemas.microsoft.com/office/drawing/2014/main" id="{D1A67EA8-AF9F-704C-B510-AE15577FFF89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5" name="Rectangle 2534">
                    <a:extLst>
                      <a:ext uri="{FF2B5EF4-FFF2-40B4-BE49-F238E27FC236}">
                        <a16:creationId xmlns:a16="http://schemas.microsoft.com/office/drawing/2014/main" id="{27AD90CD-D6C1-F144-B52B-3905A0CB8EED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6" name="Rectangle 2535">
                    <a:extLst>
                      <a:ext uri="{FF2B5EF4-FFF2-40B4-BE49-F238E27FC236}">
                        <a16:creationId xmlns:a16="http://schemas.microsoft.com/office/drawing/2014/main" id="{AB9CB33E-876F-0B42-923F-5E4578F3210B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7" name="Rectangle 2536">
                    <a:extLst>
                      <a:ext uri="{FF2B5EF4-FFF2-40B4-BE49-F238E27FC236}">
                        <a16:creationId xmlns:a16="http://schemas.microsoft.com/office/drawing/2014/main" id="{599528F3-DDB8-A94B-83DE-FD4798A8F715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8" name="Rectangle 2537">
                    <a:extLst>
                      <a:ext uri="{FF2B5EF4-FFF2-40B4-BE49-F238E27FC236}">
                        <a16:creationId xmlns:a16="http://schemas.microsoft.com/office/drawing/2014/main" id="{670924D1-24AC-6C4C-81A4-C8C4B0405D1A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9" name="Rectangle 2538">
                    <a:extLst>
                      <a:ext uri="{FF2B5EF4-FFF2-40B4-BE49-F238E27FC236}">
                        <a16:creationId xmlns:a16="http://schemas.microsoft.com/office/drawing/2014/main" id="{7D6D8395-73D9-354B-8486-01837F0E45E1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40" name="Rectangle 2539">
                    <a:extLst>
                      <a:ext uri="{FF2B5EF4-FFF2-40B4-BE49-F238E27FC236}">
                        <a16:creationId xmlns:a16="http://schemas.microsoft.com/office/drawing/2014/main" id="{FB830B4D-A5CA-0A4E-B3AD-368672718EF5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41" name="Rectangle 2540">
                    <a:extLst>
                      <a:ext uri="{FF2B5EF4-FFF2-40B4-BE49-F238E27FC236}">
                        <a16:creationId xmlns:a16="http://schemas.microsoft.com/office/drawing/2014/main" id="{816FA697-9489-F540-A94B-9A1793EE52F7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438" name="Group 2437">
                  <a:extLst>
                    <a:ext uri="{FF2B5EF4-FFF2-40B4-BE49-F238E27FC236}">
                      <a16:creationId xmlns:a16="http://schemas.microsoft.com/office/drawing/2014/main" id="{B210E6C9-556D-C246-8085-72214D5B99AF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2502" name="Rectangle 2501">
                    <a:extLst>
                      <a:ext uri="{FF2B5EF4-FFF2-40B4-BE49-F238E27FC236}">
                        <a16:creationId xmlns:a16="http://schemas.microsoft.com/office/drawing/2014/main" id="{A530E57F-AF2B-D94C-A677-05EF661A9F99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03" name="Rectangle 2502">
                    <a:extLst>
                      <a:ext uri="{FF2B5EF4-FFF2-40B4-BE49-F238E27FC236}">
                        <a16:creationId xmlns:a16="http://schemas.microsoft.com/office/drawing/2014/main" id="{F6351AEA-F354-F440-9FC6-0D413F7D782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04" name="Rectangle 2503">
                    <a:extLst>
                      <a:ext uri="{FF2B5EF4-FFF2-40B4-BE49-F238E27FC236}">
                        <a16:creationId xmlns:a16="http://schemas.microsoft.com/office/drawing/2014/main" id="{5D853148-22F3-2347-921F-8F48DD0FBEA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05" name="Rectangle 2504">
                    <a:extLst>
                      <a:ext uri="{FF2B5EF4-FFF2-40B4-BE49-F238E27FC236}">
                        <a16:creationId xmlns:a16="http://schemas.microsoft.com/office/drawing/2014/main" id="{6B87E0A5-85D8-814C-85A5-FDDA7D33415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06" name="Rectangle 2505">
                    <a:extLst>
                      <a:ext uri="{FF2B5EF4-FFF2-40B4-BE49-F238E27FC236}">
                        <a16:creationId xmlns:a16="http://schemas.microsoft.com/office/drawing/2014/main" id="{741990A1-0BF5-324B-AE09-C22420057A7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07" name="Rectangle 2506">
                    <a:extLst>
                      <a:ext uri="{FF2B5EF4-FFF2-40B4-BE49-F238E27FC236}">
                        <a16:creationId xmlns:a16="http://schemas.microsoft.com/office/drawing/2014/main" id="{E090076D-1DEA-2741-B52D-36B932C1A5A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08" name="Rectangle 2507">
                    <a:extLst>
                      <a:ext uri="{FF2B5EF4-FFF2-40B4-BE49-F238E27FC236}">
                        <a16:creationId xmlns:a16="http://schemas.microsoft.com/office/drawing/2014/main" id="{B5E31593-8E6A-DE41-9120-E6CDAFA09C7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09" name="Rectangle 2508">
                    <a:extLst>
                      <a:ext uri="{FF2B5EF4-FFF2-40B4-BE49-F238E27FC236}">
                        <a16:creationId xmlns:a16="http://schemas.microsoft.com/office/drawing/2014/main" id="{BFCA143B-C145-8847-9C4B-732BCE58294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10" name="Rectangle 2509">
                    <a:extLst>
                      <a:ext uri="{FF2B5EF4-FFF2-40B4-BE49-F238E27FC236}">
                        <a16:creationId xmlns:a16="http://schemas.microsoft.com/office/drawing/2014/main" id="{C77FA602-B8B9-3B4F-84AC-3089FBA88BA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11" name="Rectangle 2510">
                    <a:extLst>
                      <a:ext uri="{FF2B5EF4-FFF2-40B4-BE49-F238E27FC236}">
                        <a16:creationId xmlns:a16="http://schemas.microsoft.com/office/drawing/2014/main" id="{1655D28E-722E-104B-9CA4-A3ADD78F92D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12" name="Rectangle 2511">
                    <a:extLst>
                      <a:ext uri="{FF2B5EF4-FFF2-40B4-BE49-F238E27FC236}">
                        <a16:creationId xmlns:a16="http://schemas.microsoft.com/office/drawing/2014/main" id="{E817069D-8917-6C46-8774-0EF94E5E421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13" name="Rectangle 2512">
                    <a:extLst>
                      <a:ext uri="{FF2B5EF4-FFF2-40B4-BE49-F238E27FC236}">
                        <a16:creationId xmlns:a16="http://schemas.microsoft.com/office/drawing/2014/main" id="{DFEA1198-7073-F44A-AE9B-BA8F0FCABB7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14" name="Rectangle 2513">
                    <a:extLst>
                      <a:ext uri="{FF2B5EF4-FFF2-40B4-BE49-F238E27FC236}">
                        <a16:creationId xmlns:a16="http://schemas.microsoft.com/office/drawing/2014/main" id="{1D1A745E-1217-6643-86A4-1601D56A254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15" name="Rectangle 2514">
                    <a:extLst>
                      <a:ext uri="{FF2B5EF4-FFF2-40B4-BE49-F238E27FC236}">
                        <a16:creationId xmlns:a16="http://schemas.microsoft.com/office/drawing/2014/main" id="{9BF4BA74-A07B-B149-9BA6-89087D6C5FD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16" name="Rectangle 2515">
                    <a:extLst>
                      <a:ext uri="{FF2B5EF4-FFF2-40B4-BE49-F238E27FC236}">
                        <a16:creationId xmlns:a16="http://schemas.microsoft.com/office/drawing/2014/main" id="{DEFD143F-51A9-874D-88E3-56831BC9E59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17" name="Rectangle 2516">
                    <a:extLst>
                      <a:ext uri="{FF2B5EF4-FFF2-40B4-BE49-F238E27FC236}">
                        <a16:creationId xmlns:a16="http://schemas.microsoft.com/office/drawing/2014/main" id="{756CEC97-9F2D-B240-B35C-A4DAF46A33B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18" name="Rectangle 2517">
                    <a:extLst>
                      <a:ext uri="{FF2B5EF4-FFF2-40B4-BE49-F238E27FC236}">
                        <a16:creationId xmlns:a16="http://schemas.microsoft.com/office/drawing/2014/main" id="{95A60CB8-E4AB-0543-AD68-639136CAFB7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19" name="Rectangle 2518">
                    <a:extLst>
                      <a:ext uri="{FF2B5EF4-FFF2-40B4-BE49-F238E27FC236}">
                        <a16:creationId xmlns:a16="http://schemas.microsoft.com/office/drawing/2014/main" id="{B28068C4-336F-5349-87FD-6A535A4862A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20" name="Rectangle 2519">
                    <a:extLst>
                      <a:ext uri="{FF2B5EF4-FFF2-40B4-BE49-F238E27FC236}">
                        <a16:creationId xmlns:a16="http://schemas.microsoft.com/office/drawing/2014/main" id="{01EAFEED-A56F-2B4C-9726-E3292EAC036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21" name="Rectangle 2520">
                    <a:extLst>
                      <a:ext uri="{FF2B5EF4-FFF2-40B4-BE49-F238E27FC236}">
                        <a16:creationId xmlns:a16="http://schemas.microsoft.com/office/drawing/2014/main" id="{DDC746D3-2020-E641-B52B-D2636CEA2F4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439" name="Group 2438">
                  <a:extLst>
                    <a:ext uri="{FF2B5EF4-FFF2-40B4-BE49-F238E27FC236}">
                      <a16:creationId xmlns:a16="http://schemas.microsoft.com/office/drawing/2014/main" id="{9A24ADAE-9735-F743-8BB1-5E6D8C1BAD25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4" cy="1286240"/>
                  <a:chOff x="1021268" y="1200774"/>
                  <a:chExt cx="240754" cy="1286240"/>
                </a:xfrm>
              </p:grpSpPr>
              <p:sp>
                <p:nvSpPr>
                  <p:cNvPr id="2482" name="Rectangle 2481">
                    <a:extLst>
                      <a:ext uri="{FF2B5EF4-FFF2-40B4-BE49-F238E27FC236}">
                        <a16:creationId xmlns:a16="http://schemas.microsoft.com/office/drawing/2014/main" id="{74F59257-0955-334D-8856-3FB4F11CE63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3" name="Rectangle 2482">
                    <a:extLst>
                      <a:ext uri="{FF2B5EF4-FFF2-40B4-BE49-F238E27FC236}">
                        <a16:creationId xmlns:a16="http://schemas.microsoft.com/office/drawing/2014/main" id="{F6128268-D8F3-C44B-8BB0-C54F642E7C8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4" name="Rectangle 2483">
                    <a:extLst>
                      <a:ext uri="{FF2B5EF4-FFF2-40B4-BE49-F238E27FC236}">
                        <a16:creationId xmlns:a16="http://schemas.microsoft.com/office/drawing/2014/main" id="{E11280AE-5BC4-ED4D-BBEA-EA847ABDC5A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5" name="Rectangle 2484">
                    <a:extLst>
                      <a:ext uri="{FF2B5EF4-FFF2-40B4-BE49-F238E27FC236}">
                        <a16:creationId xmlns:a16="http://schemas.microsoft.com/office/drawing/2014/main" id="{03EC2DA1-EC6E-614A-8494-53C26662C10C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6" name="Rectangle 2485">
                    <a:extLst>
                      <a:ext uri="{FF2B5EF4-FFF2-40B4-BE49-F238E27FC236}">
                        <a16:creationId xmlns:a16="http://schemas.microsoft.com/office/drawing/2014/main" id="{541189E1-9561-4348-BAF7-97A4E6EDD21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7" name="Rectangle 2486">
                    <a:extLst>
                      <a:ext uri="{FF2B5EF4-FFF2-40B4-BE49-F238E27FC236}">
                        <a16:creationId xmlns:a16="http://schemas.microsoft.com/office/drawing/2014/main" id="{7759B24C-1CD7-1643-8B35-B1A4795E291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8" name="Rectangle 2487">
                    <a:extLst>
                      <a:ext uri="{FF2B5EF4-FFF2-40B4-BE49-F238E27FC236}">
                        <a16:creationId xmlns:a16="http://schemas.microsoft.com/office/drawing/2014/main" id="{72F78B06-1346-1248-A62A-67590B61351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9" name="Rectangle 2488">
                    <a:extLst>
                      <a:ext uri="{FF2B5EF4-FFF2-40B4-BE49-F238E27FC236}">
                        <a16:creationId xmlns:a16="http://schemas.microsoft.com/office/drawing/2014/main" id="{40286584-E938-B541-AC1E-F7FB1CF19C0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90" name="Rectangle 2489">
                    <a:extLst>
                      <a:ext uri="{FF2B5EF4-FFF2-40B4-BE49-F238E27FC236}">
                        <a16:creationId xmlns:a16="http://schemas.microsoft.com/office/drawing/2014/main" id="{B0F3657A-CE01-4D42-A38A-82B2FAC47A4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91" name="Rectangle 2490">
                    <a:extLst>
                      <a:ext uri="{FF2B5EF4-FFF2-40B4-BE49-F238E27FC236}">
                        <a16:creationId xmlns:a16="http://schemas.microsoft.com/office/drawing/2014/main" id="{120D70AA-5EE3-CC41-A17C-07062504C63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92" name="Rectangle 2491">
                    <a:extLst>
                      <a:ext uri="{FF2B5EF4-FFF2-40B4-BE49-F238E27FC236}">
                        <a16:creationId xmlns:a16="http://schemas.microsoft.com/office/drawing/2014/main" id="{AB25CD61-66A5-7D49-A0F8-BF511670CBE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93" name="Rectangle 2492">
                    <a:extLst>
                      <a:ext uri="{FF2B5EF4-FFF2-40B4-BE49-F238E27FC236}">
                        <a16:creationId xmlns:a16="http://schemas.microsoft.com/office/drawing/2014/main" id="{3EE703B0-D9B3-EE4C-A186-B2059502C5A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94" name="Rectangle 2493">
                    <a:extLst>
                      <a:ext uri="{FF2B5EF4-FFF2-40B4-BE49-F238E27FC236}">
                        <a16:creationId xmlns:a16="http://schemas.microsoft.com/office/drawing/2014/main" id="{70A74515-C27F-4A4B-88CC-580271A3D06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95" name="Rectangle 2494">
                    <a:extLst>
                      <a:ext uri="{FF2B5EF4-FFF2-40B4-BE49-F238E27FC236}">
                        <a16:creationId xmlns:a16="http://schemas.microsoft.com/office/drawing/2014/main" id="{C2E8C674-D55A-4641-9475-B409308C100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96" name="Rectangle 2495">
                    <a:extLst>
                      <a:ext uri="{FF2B5EF4-FFF2-40B4-BE49-F238E27FC236}">
                        <a16:creationId xmlns:a16="http://schemas.microsoft.com/office/drawing/2014/main" id="{0556AF8B-82C2-C04F-88E2-996C56808BC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97" name="Rectangle 2496">
                    <a:extLst>
                      <a:ext uri="{FF2B5EF4-FFF2-40B4-BE49-F238E27FC236}">
                        <a16:creationId xmlns:a16="http://schemas.microsoft.com/office/drawing/2014/main" id="{9DAF6FE5-922B-C747-99CF-BB752FA8D9FE}"/>
                      </a:ext>
                    </a:extLst>
                  </p:cNvPr>
                  <p:cNvSpPr/>
                  <p:nvPr/>
                </p:nvSpPr>
                <p:spPr>
                  <a:xfrm>
                    <a:off x="1170582" y="1864554"/>
                    <a:ext cx="91440" cy="9143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98" name="Rectangle 2497">
                    <a:extLst>
                      <a:ext uri="{FF2B5EF4-FFF2-40B4-BE49-F238E27FC236}">
                        <a16:creationId xmlns:a16="http://schemas.microsoft.com/office/drawing/2014/main" id="{CDC798FF-4F5D-334F-B6C6-1D9FD211AAC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99" name="Rectangle 2498">
                    <a:extLst>
                      <a:ext uri="{FF2B5EF4-FFF2-40B4-BE49-F238E27FC236}">
                        <a16:creationId xmlns:a16="http://schemas.microsoft.com/office/drawing/2014/main" id="{1B535C14-5BC0-4248-9B1F-05C76CBE61E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00" name="Rectangle 2499">
                    <a:extLst>
                      <a:ext uri="{FF2B5EF4-FFF2-40B4-BE49-F238E27FC236}">
                        <a16:creationId xmlns:a16="http://schemas.microsoft.com/office/drawing/2014/main" id="{15766E6A-B3CE-954D-ACDE-51817987C0E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01" name="Rectangle 2500">
                    <a:extLst>
                      <a:ext uri="{FF2B5EF4-FFF2-40B4-BE49-F238E27FC236}">
                        <a16:creationId xmlns:a16="http://schemas.microsoft.com/office/drawing/2014/main" id="{FF64376E-80BF-4C45-A618-B2F589AAE9E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440" name="Group 2439">
                  <a:extLst>
                    <a:ext uri="{FF2B5EF4-FFF2-40B4-BE49-F238E27FC236}">
                      <a16:creationId xmlns:a16="http://schemas.microsoft.com/office/drawing/2014/main" id="{05BA95E0-256E-6848-8B0B-93FF88D8B333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462" name="Rectangle 2461">
                    <a:extLst>
                      <a:ext uri="{FF2B5EF4-FFF2-40B4-BE49-F238E27FC236}">
                        <a16:creationId xmlns:a16="http://schemas.microsoft.com/office/drawing/2014/main" id="{6E19AD76-C20B-C547-9F46-6EF517078FE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3" name="Rectangle 2462">
                    <a:extLst>
                      <a:ext uri="{FF2B5EF4-FFF2-40B4-BE49-F238E27FC236}">
                        <a16:creationId xmlns:a16="http://schemas.microsoft.com/office/drawing/2014/main" id="{D98C3929-6091-424B-8661-D3B70DE13A7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4" name="Rectangle 2463">
                    <a:extLst>
                      <a:ext uri="{FF2B5EF4-FFF2-40B4-BE49-F238E27FC236}">
                        <a16:creationId xmlns:a16="http://schemas.microsoft.com/office/drawing/2014/main" id="{4E346247-6836-E94B-9619-7AC9FD39149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5" name="Rectangle 2464">
                    <a:extLst>
                      <a:ext uri="{FF2B5EF4-FFF2-40B4-BE49-F238E27FC236}">
                        <a16:creationId xmlns:a16="http://schemas.microsoft.com/office/drawing/2014/main" id="{9FE4E0FE-B66B-014D-B120-DBB377CA5C30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6" name="Rectangle 2465">
                    <a:extLst>
                      <a:ext uri="{FF2B5EF4-FFF2-40B4-BE49-F238E27FC236}">
                        <a16:creationId xmlns:a16="http://schemas.microsoft.com/office/drawing/2014/main" id="{68A0E7F2-6791-2941-9A83-FD47FC4F96C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7" name="Rectangle 2466">
                    <a:extLst>
                      <a:ext uri="{FF2B5EF4-FFF2-40B4-BE49-F238E27FC236}">
                        <a16:creationId xmlns:a16="http://schemas.microsoft.com/office/drawing/2014/main" id="{41E88824-DF52-4D40-B4AF-B1B8388D60D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8" name="Rectangle 2467">
                    <a:extLst>
                      <a:ext uri="{FF2B5EF4-FFF2-40B4-BE49-F238E27FC236}">
                        <a16:creationId xmlns:a16="http://schemas.microsoft.com/office/drawing/2014/main" id="{842BD310-800F-9044-BADF-F5C0530F9AF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9" name="Rectangle 2468">
                    <a:extLst>
                      <a:ext uri="{FF2B5EF4-FFF2-40B4-BE49-F238E27FC236}">
                        <a16:creationId xmlns:a16="http://schemas.microsoft.com/office/drawing/2014/main" id="{E7C7F0F8-729E-2F45-BEB5-63D6796CD89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70" name="Rectangle 2469">
                    <a:extLst>
                      <a:ext uri="{FF2B5EF4-FFF2-40B4-BE49-F238E27FC236}">
                        <a16:creationId xmlns:a16="http://schemas.microsoft.com/office/drawing/2014/main" id="{1EBD041B-19F2-BF4C-8D1D-C816F431EC1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71" name="Rectangle 2470">
                    <a:extLst>
                      <a:ext uri="{FF2B5EF4-FFF2-40B4-BE49-F238E27FC236}">
                        <a16:creationId xmlns:a16="http://schemas.microsoft.com/office/drawing/2014/main" id="{6A68400F-123F-BF43-8780-42F9F397783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72" name="Rectangle 2471">
                    <a:extLst>
                      <a:ext uri="{FF2B5EF4-FFF2-40B4-BE49-F238E27FC236}">
                        <a16:creationId xmlns:a16="http://schemas.microsoft.com/office/drawing/2014/main" id="{39D4938F-5407-D448-9167-2B2A896470D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73" name="Rectangle 2472">
                    <a:extLst>
                      <a:ext uri="{FF2B5EF4-FFF2-40B4-BE49-F238E27FC236}">
                        <a16:creationId xmlns:a16="http://schemas.microsoft.com/office/drawing/2014/main" id="{5246B307-9019-D045-8504-659E8492494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74" name="Rectangle 2473">
                    <a:extLst>
                      <a:ext uri="{FF2B5EF4-FFF2-40B4-BE49-F238E27FC236}">
                        <a16:creationId xmlns:a16="http://schemas.microsoft.com/office/drawing/2014/main" id="{C57298B9-7C95-C54B-861B-1C631516CF2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75" name="Rectangle 2474">
                    <a:extLst>
                      <a:ext uri="{FF2B5EF4-FFF2-40B4-BE49-F238E27FC236}">
                        <a16:creationId xmlns:a16="http://schemas.microsoft.com/office/drawing/2014/main" id="{9DDFB09B-FDB2-7142-82A0-3DD04A3B042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76" name="Rectangle 2475">
                    <a:extLst>
                      <a:ext uri="{FF2B5EF4-FFF2-40B4-BE49-F238E27FC236}">
                        <a16:creationId xmlns:a16="http://schemas.microsoft.com/office/drawing/2014/main" id="{63C96EA0-6090-D446-8B37-3955216230D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77" name="Rectangle 2476">
                    <a:extLst>
                      <a:ext uri="{FF2B5EF4-FFF2-40B4-BE49-F238E27FC236}">
                        <a16:creationId xmlns:a16="http://schemas.microsoft.com/office/drawing/2014/main" id="{50EDC0E6-D0A2-7E4E-92E3-79987D4EB3A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78" name="Rectangle 2477">
                    <a:extLst>
                      <a:ext uri="{FF2B5EF4-FFF2-40B4-BE49-F238E27FC236}">
                        <a16:creationId xmlns:a16="http://schemas.microsoft.com/office/drawing/2014/main" id="{F88CA6C5-10EE-9647-A1BC-10A3328AE55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79" name="Rectangle 2478">
                    <a:extLst>
                      <a:ext uri="{FF2B5EF4-FFF2-40B4-BE49-F238E27FC236}">
                        <a16:creationId xmlns:a16="http://schemas.microsoft.com/office/drawing/2014/main" id="{1E5DE3C1-5210-8445-94D0-20ACFACF93A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0" name="Rectangle 2479">
                    <a:extLst>
                      <a:ext uri="{FF2B5EF4-FFF2-40B4-BE49-F238E27FC236}">
                        <a16:creationId xmlns:a16="http://schemas.microsoft.com/office/drawing/2014/main" id="{AAC8B06D-0D6F-9044-BF64-5B9F8A75BEF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1" name="Rectangle 2480">
                    <a:extLst>
                      <a:ext uri="{FF2B5EF4-FFF2-40B4-BE49-F238E27FC236}">
                        <a16:creationId xmlns:a16="http://schemas.microsoft.com/office/drawing/2014/main" id="{CB5DEE89-707C-4D4F-8A4B-17B0DD60DF2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441" name="Group 2440">
                  <a:extLst>
                    <a:ext uri="{FF2B5EF4-FFF2-40B4-BE49-F238E27FC236}">
                      <a16:creationId xmlns:a16="http://schemas.microsoft.com/office/drawing/2014/main" id="{E6C59581-DFEC-9744-884D-C3F0A56D211A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442" name="Rectangle 2441">
                    <a:extLst>
                      <a:ext uri="{FF2B5EF4-FFF2-40B4-BE49-F238E27FC236}">
                        <a16:creationId xmlns:a16="http://schemas.microsoft.com/office/drawing/2014/main" id="{9BD4FDD8-2D67-BC46-A0CB-8D07DA3D991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43" name="Rectangle 2442">
                    <a:extLst>
                      <a:ext uri="{FF2B5EF4-FFF2-40B4-BE49-F238E27FC236}">
                        <a16:creationId xmlns:a16="http://schemas.microsoft.com/office/drawing/2014/main" id="{5FEA2E53-F417-2D4C-BAA6-650DEFE1883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44" name="Rectangle 2443">
                    <a:extLst>
                      <a:ext uri="{FF2B5EF4-FFF2-40B4-BE49-F238E27FC236}">
                        <a16:creationId xmlns:a16="http://schemas.microsoft.com/office/drawing/2014/main" id="{491F24C5-4DC4-0344-A073-F206FF76FC4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45" name="Rectangle 2444">
                    <a:extLst>
                      <a:ext uri="{FF2B5EF4-FFF2-40B4-BE49-F238E27FC236}">
                        <a16:creationId xmlns:a16="http://schemas.microsoft.com/office/drawing/2014/main" id="{5FA18F5D-A5E5-2F49-9801-A9B3D1F2C13A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46" name="Rectangle 2445">
                    <a:extLst>
                      <a:ext uri="{FF2B5EF4-FFF2-40B4-BE49-F238E27FC236}">
                        <a16:creationId xmlns:a16="http://schemas.microsoft.com/office/drawing/2014/main" id="{243B0D57-6080-E442-83CB-B619EDCE5B9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47" name="Rectangle 2446">
                    <a:extLst>
                      <a:ext uri="{FF2B5EF4-FFF2-40B4-BE49-F238E27FC236}">
                        <a16:creationId xmlns:a16="http://schemas.microsoft.com/office/drawing/2014/main" id="{A28CCD35-2F9F-F74A-B62A-FA1EF15AB01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48" name="Rectangle 2447">
                    <a:extLst>
                      <a:ext uri="{FF2B5EF4-FFF2-40B4-BE49-F238E27FC236}">
                        <a16:creationId xmlns:a16="http://schemas.microsoft.com/office/drawing/2014/main" id="{14D278A5-CC31-2742-8159-A58B44E6206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49" name="Rectangle 2448">
                    <a:extLst>
                      <a:ext uri="{FF2B5EF4-FFF2-40B4-BE49-F238E27FC236}">
                        <a16:creationId xmlns:a16="http://schemas.microsoft.com/office/drawing/2014/main" id="{1781A8C2-4339-1048-897C-F67FD8C6182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50" name="Rectangle 2449">
                    <a:extLst>
                      <a:ext uri="{FF2B5EF4-FFF2-40B4-BE49-F238E27FC236}">
                        <a16:creationId xmlns:a16="http://schemas.microsoft.com/office/drawing/2014/main" id="{E2B40960-B640-AD48-A7D6-3DDB296B021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51" name="Rectangle 2450">
                    <a:extLst>
                      <a:ext uri="{FF2B5EF4-FFF2-40B4-BE49-F238E27FC236}">
                        <a16:creationId xmlns:a16="http://schemas.microsoft.com/office/drawing/2014/main" id="{0BFE3EA7-E712-4043-A74E-2FD5D90602F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52" name="Rectangle 2451">
                    <a:extLst>
                      <a:ext uri="{FF2B5EF4-FFF2-40B4-BE49-F238E27FC236}">
                        <a16:creationId xmlns:a16="http://schemas.microsoft.com/office/drawing/2014/main" id="{F9D428C5-DF0D-3644-9DAF-C9404F7BD83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53" name="Rectangle 2452">
                    <a:extLst>
                      <a:ext uri="{FF2B5EF4-FFF2-40B4-BE49-F238E27FC236}">
                        <a16:creationId xmlns:a16="http://schemas.microsoft.com/office/drawing/2014/main" id="{624297A9-532A-A746-93A2-25CAB598AF4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54" name="Rectangle 2453">
                    <a:extLst>
                      <a:ext uri="{FF2B5EF4-FFF2-40B4-BE49-F238E27FC236}">
                        <a16:creationId xmlns:a16="http://schemas.microsoft.com/office/drawing/2014/main" id="{8E19FE70-D512-0842-AC56-383ADF0975B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55" name="Rectangle 2454">
                    <a:extLst>
                      <a:ext uri="{FF2B5EF4-FFF2-40B4-BE49-F238E27FC236}">
                        <a16:creationId xmlns:a16="http://schemas.microsoft.com/office/drawing/2014/main" id="{0501D86C-5DF0-9149-93AC-788CC577DAC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56" name="Rectangle 2455">
                    <a:extLst>
                      <a:ext uri="{FF2B5EF4-FFF2-40B4-BE49-F238E27FC236}">
                        <a16:creationId xmlns:a16="http://schemas.microsoft.com/office/drawing/2014/main" id="{A99C2B6F-7A6D-DD4A-812E-F843E19071B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57" name="Rectangle 2456">
                    <a:extLst>
                      <a:ext uri="{FF2B5EF4-FFF2-40B4-BE49-F238E27FC236}">
                        <a16:creationId xmlns:a16="http://schemas.microsoft.com/office/drawing/2014/main" id="{A1DDF6F9-1B14-DF42-8C53-C95B160BE14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58" name="Rectangle 2457">
                    <a:extLst>
                      <a:ext uri="{FF2B5EF4-FFF2-40B4-BE49-F238E27FC236}">
                        <a16:creationId xmlns:a16="http://schemas.microsoft.com/office/drawing/2014/main" id="{C2925D15-6537-534D-9768-B28385D04CF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59" name="Rectangle 2458">
                    <a:extLst>
                      <a:ext uri="{FF2B5EF4-FFF2-40B4-BE49-F238E27FC236}">
                        <a16:creationId xmlns:a16="http://schemas.microsoft.com/office/drawing/2014/main" id="{C88135D5-CCCD-5640-8A48-BC24E48B5177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0" name="Rectangle 2459">
                    <a:extLst>
                      <a:ext uri="{FF2B5EF4-FFF2-40B4-BE49-F238E27FC236}">
                        <a16:creationId xmlns:a16="http://schemas.microsoft.com/office/drawing/2014/main" id="{FFEBBF04-5B54-FD4E-BC9A-A1FA2866143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1" name="Rectangle 2460">
                    <a:extLst>
                      <a:ext uri="{FF2B5EF4-FFF2-40B4-BE49-F238E27FC236}">
                        <a16:creationId xmlns:a16="http://schemas.microsoft.com/office/drawing/2014/main" id="{5D2716DF-F757-1045-9489-DB7D234B9CB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grpSp>
          <p:nvGrpSpPr>
            <p:cNvPr id="2327" name="Group 2326">
              <a:extLst>
                <a:ext uri="{FF2B5EF4-FFF2-40B4-BE49-F238E27FC236}">
                  <a16:creationId xmlns:a16="http://schemas.microsoft.com/office/drawing/2014/main" id="{0DA59FB0-03A2-B144-98A0-7CAE622226AB}"/>
                </a:ext>
              </a:extLst>
            </p:cNvPr>
            <p:cNvGrpSpPr/>
            <p:nvPr/>
          </p:nvGrpSpPr>
          <p:grpSpPr>
            <a:xfrm>
              <a:off x="1652911" y="3841461"/>
              <a:ext cx="1260646" cy="1008409"/>
              <a:chOff x="2222122" y="4102419"/>
              <a:chExt cx="1260646" cy="1008409"/>
            </a:xfrm>
          </p:grpSpPr>
          <p:sp>
            <p:nvSpPr>
              <p:cNvPr id="2328" name="Rectangle 2327">
                <a:extLst>
                  <a:ext uri="{FF2B5EF4-FFF2-40B4-BE49-F238E27FC236}">
                    <a16:creationId xmlns:a16="http://schemas.microsoft.com/office/drawing/2014/main" id="{AA49CB38-0D12-DC45-882B-C578315EA552}"/>
                  </a:ext>
                </a:extLst>
              </p:cNvPr>
              <p:cNvSpPr/>
              <p:nvPr/>
            </p:nvSpPr>
            <p:spPr>
              <a:xfrm>
                <a:off x="2222122" y="4102419"/>
                <a:ext cx="1260646" cy="100840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29" name="Group 2328">
                <a:extLst>
                  <a:ext uri="{FF2B5EF4-FFF2-40B4-BE49-F238E27FC236}">
                    <a16:creationId xmlns:a16="http://schemas.microsoft.com/office/drawing/2014/main" id="{871A7712-7DCE-D840-856F-1CC757119E31}"/>
                  </a:ext>
                </a:extLst>
              </p:cNvPr>
              <p:cNvGrpSpPr/>
              <p:nvPr/>
            </p:nvGrpSpPr>
            <p:grpSpPr>
              <a:xfrm>
                <a:off x="2256850" y="4152464"/>
                <a:ext cx="1169341" cy="910628"/>
                <a:chOff x="666646" y="1199817"/>
                <a:chExt cx="1712657" cy="1286240"/>
              </a:xfrm>
            </p:grpSpPr>
            <p:grpSp>
              <p:nvGrpSpPr>
                <p:cNvPr id="2330" name="Group 2329">
                  <a:extLst>
                    <a:ext uri="{FF2B5EF4-FFF2-40B4-BE49-F238E27FC236}">
                      <a16:creationId xmlns:a16="http://schemas.microsoft.com/office/drawing/2014/main" id="{8BF57924-D9C6-4045-BE42-9D10A03041F4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2415" name="Rectangle 2414">
                    <a:extLst>
                      <a:ext uri="{FF2B5EF4-FFF2-40B4-BE49-F238E27FC236}">
                        <a16:creationId xmlns:a16="http://schemas.microsoft.com/office/drawing/2014/main" id="{A6168DB1-09EE-1D49-A83E-84D62B409C34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16" name="Rectangle 2415">
                    <a:extLst>
                      <a:ext uri="{FF2B5EF4-FFF2-40B4-BE49-F238E27FC236}">
                        <a16:creationId xmlns:a16="http://schemas.microsoft.com/office/drawing/2014/main" id="{1579BEA4-93AE-E04E-AFF3-096D82D46C9B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17" name="Rectangle 2416">
                    <a:extLst>
                      <a:ext uri="{FF2B5EF4-FFF2-40B4-BE49-F238E27FC236}">
                        <a16:creationId xmlns:a16="http://schemas.microsoft.com/office/drawing/2014/main" id="{4B8AA4E4-2724-DA4A-B664-F584A0AF64D8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18" name="Rectangle 2417">
                    <a:extLst>
                      <a:ext uri="{FF2B5EF4-FFF2-40B4-BE49-F238E27FC236}">
                        <a16:creationId xmlns:a16="http://schemas.microsoft.com/office/drawing/2014/main" id="{F51813C5-921B-3646-8862-F1D6076D3104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19" name="Rectangle 2418">
                    <a:extLst>
                      <a:ext uri="{FF2B5EF4-FFF2-40B4-BE49-F238E27FC236}">
                        <a16:creationId xmlns:a16="http://schemas.microsoft.com/office/drawing/2014/main" id="{84F1F429-2572-D944-95A6-BF399D817D34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0" name="Rectangle 2419">
                    <a:extLst>
                      <a:ext uri="{FF2B5EF4-FFF2-40B4-BE49-F238E27FC236}">
                        <a16:creationId xmlns:a16="http://schemas.microsoft.com/office/drawing/2014/main" id="{CC19F157-CA8A-DE4E-B6A4-B5412CE9B77A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1" name="Rectangle 2420">
                    <a:extLst>
                      <a:ext uri="{FF2B5EF4-FFF2-40B4-BE49-F238E27FC236}">
                        <a16:creationId xmlns:a16="http://schemas.microsoft.com/office/drawing/2014/main" id="{3AEE2B70-8B54-FE45-97C5-E75CE9D375CB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2" name="Rectangle 2421">
                    <a:extLst>
                      <a:ext uri="{FF2B5EF4-FFF2-40B4-BE49-F238E27FC236}">
                        <a16:creationId xmlns:a16="http://schemas.microsoft.com/office/drawing/2014/main" id="{79BD6FCB-1BE2-D44C-BFD3-CA9AF475A29D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3" name="Rectangle 2422">
                    <a:extLst>
                      <a:ext uri="{FF2B5EF4-FFF2-40B4-BE49-F238E27FC236}">
                        <a16:creationId xmlns:a16="http://schemas.microsoft.com/office/drawing/2014/main" id="{7258B9F0-133A-C74A-AD57-17220F422FF1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4" name="Rectangle 2423">
                    <a:extLst>
                      <a:ext uri="{FF2B5EF4-FFF2-40B4-BE49-F238E27FC236}">
                        <a16:creationId xmlns:a16="http://schemas.microsoft.com/office/drawing/2014/main" id="{85826AE5-57D1-3F4C-BD5C-3F9F19A5E6CC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5" name="Rectangle 2424">
                    <a:extLst>
                      <a:ext uri="{FF2B5EF4-FFF2-40B4-BE49-F238E27FC236}">
                        <a16:creationId xmlns:a16="http://schemas.microsoft.com/office/drawing/2014/main" id="{10BF4227-46B2-DA40-949D-0131AF512792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6" name="Rectangle 2425">
                    <a:extLst>
                      <a:ext uri="{FF2B5EF4-FFF2-40B4-BE49-F238E27FC236}">
                        <a16:creationId xmlns:a16="http://schemas.microsoft.com/office/drawing/2014/main" id="{0ABC0006-21DE-1842-B463-BD5379853737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7" name="Rectangle 2426">
                    <a:extLst>
                      <a:ext uri="{FF2B5EF4-FFF2-40B4-BE49-F238E27FC236}">
                        <a16:creationId xmlns:a16="http://schemas.microsoft.com/office/drawing/2014/main" id="{238BAF04-A541-4B4F-B015-6C2BA8012F79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8" name="Rectangle 2427">
                    <a:extLst>
                      <a:ext uri="{FF2B5EF4-FFF2-40B4-BE49-F238E27FC236}">
                        <a16:creationId xmlns:a16="http://schemas.microsoft.com/office/drawing/2014/main" id="{B57E4025-7A8C-DF45-9774-BCF1333A6BF6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9" name="Rectangle 2428">
                    <a:extLst>
                      <a:ext uri="{FF2B5EF4-FFF2-40B4-BE49-F238E27FC236}">
                        <a16:creationId xmlns:a16="http://schemas.microsoft.com/office/drawing/2014/main" id="{95564E86-166C-1845-9701-9C43A3492D9E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30" name="Rectangle 2429">
                    <a:extLst>
                      <a:ext uri="{FF2B5EF4-FFF2-40B4-BE49-F238E27FC236}">
                        <a16:creationId xmlns:a16="http://schemas.microsoft.com/office/drawing/2014/main" id="{2EDB0739-C235-2B4E-BB26-27053C8D6DAC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31" name="Rectangle 2430">
                    <a:extLst>
                      <a:ext uri="{FF2B5EF4-FFF2-40B4-BE49-F238E27FC236}">
                        <a16:creationId xmlns:a16="http://schemas.microsoft.com/office/drawing/2014/main" id="{599D7E47-5BAD-B34D-A360-D5B16465AE13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32" name="Rectangle 2431">
                    <a:extLst>
                      <a:ext uri="{FF2B5EF4-FFF2-40B4-BE49-F238E27FC236}">
                        <a16:creationId xmlns:a16="http://schemas.microsoft.com/office/drawing/2014/main" id="{20E34515-AAE4-A040-98EF-9DA3D312DA9B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33" name="Rectangle 2432">
                    <a:extLst>
                      <a:ext uri="{FF2B5EF4-FFF2-40B4-BE49-F238E27FC236}">
                        <a16:creationId xmlns:a16="http://schemas.microsoft.com/office/drawing/2014/main" id="{3117AA5A-C6DF-CF46-BE18-544745C749A0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34" name="Rectangle 2433">
                    <a:extLst>
                      <a:ext uri="{FF2B5EF4-FFF2-40B4-BE49-F238E27FC236}">
                        <a16:creationId xmlns:a16="http://schemas.microsoft.com/office/drawing/2014/main" id="{1E544508-5D25-E542-898A-4984E943C33C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331" name="Group 2330">
                  <a:extLst>
                    <a:ext uri="{FF2B5EF4-FFF2-40B4-BE49-F238E27FC236}">
                      <a16:creationId xmlns:a16="http://schemas.microsoft.com/office/drawing/2014/main" id="{B83603A6-C0FF-754A-AF08-4976C9556E7C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2395" name="Rectangle 2394">
                    <a:extLst>
                      <a:ext uri="{FF2B5EF4-FFF2-40B4-BE49-F238E27FC236}">
                        <a16:creationId xmlns:a16="http://schemas.microsoft.com/office/drawing/2014/main" id="{C71EE7DD-EC5F-B443-B086-1E72E595DD33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96" name="Rectangle 2395">
                    <a:extLst>
                      <a:ext uri="{FF2B5EF4-FFF2-40B4-BE49-F238E27FC236}">
                        <a16:creationId xmlns:a16="http://schemas.microsoft.com/office/drawing/2014/main" id="{1E7FCE18-FB6E-3444-AFC3-D66266F7BCE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97" name="Rectangle 2396">
                    <a:extLst>
                      <a:ext uri="{FF2B5EF4-FFF2-40B4-BE49-F238E27FC236}">
                        <a16:creationId xmlns:a16="http://schemas.microsoft.com/office/drawing/2014/main" id="{C7A98411-3248-F54F-9C10-C6F8C18CB7F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98" name="Rectangle 2397">
                    <a:extLst>
                      <a:ext uri="{FF2B5EF4-FFF2-40B4-BE49-F238E27FC236}">
                        <a16:creationId xmlns:a16="http://schemas.microsoft.com/office/drawing/2014/main" id="{784BE394-D419-4247-9BA2-39C05EE4B61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99" name="Rectangle 2398">
                    <a:extLst>
                      <a:ext uri="{FF2B5EF4-FFF2-40B4-BE49-F238E27FC236}">
                        <a16:creationId xmlns:a16="http://schemas.microsoft.com/office/drawing/2014/main" id="{01C19322-8287-6B45-A12D-2F56E78A89D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0" name="Rectangle 2399">
                    <a:extLst>
                      <a:ext uri="{FF2B5EF4-FFF2-40B4-BE49-F238E27FC236}">
                        <a16:creationId xmlns:a16="http://schemas.microsoft.com/office/drawing/2014/main" id="{17ED9E35-A69B-CB4C-8BB1-6EAB7C8BECD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1" name="Rectangle 2400">
                    <a:extLst>
                      <a:ext uri="{FF2B5EF4-FFF2-40B4-BE49-F238E27FC236}">
                        <a16:creationId xmlns:a16="http://schemas.microsoft.com/office/drawing/2014/main" id="{C2EDB2F4-3907-CA41-886E-FF375BB4342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2" name="Rectangle 2401">
                    <a:extLst>
                      <a:ext uri="{FF2B5EF4-FFF2-40B4-BE49-F238E27FC236}">
                        <a16:creationId xmlns:a16="http://schemas.microsoft.com/office/drawing/2014/main" id="{6D8B900B-D8E9-F646-979B-3014973C9C9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3" name="Rectangle 2402">
                    <a:extLst>
                      <a:ext uri="{FF2B5EF4-FFF2-40B4-BE49-F238E27FC236}">
                        <a16:creationId xmlns:a16="http://schemas.microsoft.com/office/drawing/2014/main" id="{73B8F3BD-E38B-4B46-9388-A93FC852E23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4" name="Rectangle 2403">
                    <a:extLst>
                      <a:ext uri="{FF2B5EF4-FFF2-40B4-BE49-F238E27FC236}">
                        <a16:creationId xmlns:a16="http://schemas.microsoft.com/office/drawing/2014/main" id="{3C168A95-90A0-6844-8010-6D3AB6AE0E0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5" name="Rectangle 2404">
                    <a:extLst>
                      <a:ext uri="{FF2B5EF4-FFF2-40B4-BE49-F238E27FC236}">
                        <a16:creationId xmlns:a16="http://schemas.microsoft.com/office/drawing/2014/main" id="{7782DCE1-29B2-B64C-BFF8-F03147E1F9D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6" name="Rectangle 2405">
                    <a:extLst>
                      <a:ext uri="{FF2B5EF4-FFF2-40B4-BE49-F238E27FC236}">
                        <a16:creationId xmlns:a16="http://schemas.microsoft.com/office/drawing/2014/main" id="{0AE12472-4C43-9446-AA33-C4F7A9338DD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7" name="Rectangle 2406">
                    <a:extLst>
                      <a:ext uri="{FF2B5EF4-FFF2-40B4-BE49-F238E27FC236}">
                        <a16:creationId xmlns:a16="http://schemas.microsoft.com/office/drawing/2014/main" id="{98179D21-3AE7-4B49-9DEC-3D9EF1306D7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8" name="Rectangle 2407">
                    <a:extLst>
                      <a:ext uri="{FF2B5EF4-FFF2-40B4-BE49-F238E27FC236}">
                        <a16:creationId xmlns:a16="http://schemas.microsoft.com/office/drawing/2014/main" id="{8D7B6E68-C1FE-0D46-9C0D-C47598F9A32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9" name="Rectangle 2408">
                    <a:extLst>
                      <a:ext uri="{FF2B5EF4-FFF2-40B4-BE49-F238E27FC236}">
                        <a16:creationId xmlns:a16="http://schemas.microsoft.com/office/drawing/2014/main" id="{2AD5D624-39A7-C746-82C2-FB397E2647F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10" name="Rectangle 2409">
                    <a:extLst>
                      <a:ext uri="{FF2B5EF4-FFF2-40B4-BE49-F238E27FC236}">
                        <a16:creationId xmlns:a16="http://schemas.microsoft.com/office/drawing/2014/main" id="{BFBACE5D-2733-A844-985C-FE691EB8465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11" name="Rectangle 2410">
                    <a:extLst>
                      <a:ext uri="{FF2B5EF4-FFF2-40B4-BE49-F238E27FC236}">
                        <a16:creationId xmlns:a16="http://schemas.microsoft.com/office/drawing/2014/main" id="{036D4429-C5BB-2943-A325-9F05EB33905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12" name="Rectangle 2411">
                    <a:extLst>
                      <a:ext uri="{FF2B5EF4-FFF2-40B4-BE49-F238E27FC236}">
                        <a16:creationId xmlns:a16="http://schemas.microsoft.com/office/drawing/2014/main" id="{6FB1018B-62EE-5D44-B66A-A3D9B741EB1E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13" name="Rectangle 2412">
                    <a:extLst>
                      <a:ext uri="{FF2B5EF4-FFF2-40B4-BE49-F238E27FC236}">
                        <a16:creationId xmlns:a16="http://schemas.microsoft.com/office/drawing/2014/main" id="{24111768-7A6B-CC4B-A1FB-B3DC67839C9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14" name="Rectangle 2413">
                    <a:extLst>
                      <a:ext uri="{FF2B5EF4-FFF2-40B4-BE49-F238E27FC236}">
                        <a16:creationId xmlns:a16="http://schemas.microsoft.com/office/drawing/2014/main" id="{F2CBAA5F-CCFB-EE4A-8CDB-4ECE8B4BDEA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332" name="Group 2331">
                  <a:extLst>
                    <a:ext uri="{FF2B5EF4-FFF2-40B4-BE49-F238E27FC236}">
                      <a16:creationId xmlns:a16="http://schemas.microsoft.com/office/drawing/2014/main" id="{0D98AB3A-2D95-0B4D-B094-18759D3D5FAD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4" cy="1286240"/>
                  <a:chOff x="1021268" y="1200774"/>
                  <a:chExt cx="240754" cy="1286240"/>
                </a:xfrm>
              </p:grpSpPr>
              <p:sp>
                <p:nvSpPr>
                  <p:cNvPr id="2375" name="Rectangle 2374">
                    <a:extLst>
                      <a:ext uri="{FF2B5EF4-FFF2-40B4-BE49-F238E27FC236}">
                        <a16:creationId xmlns:a16="http://schemas.microsoft.com/office/drawing/2014/main" id="{ED4B3233-F3DA-DD4E-8D2B-69E34F5A939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76" name="Rectangle 2375">
                    <a:extLst>
                      <a:ext uri="{FF2B5EF4-FFF2-40B4-BE49-F238E27FC236}">
                        <a16:creationId xmlns:a16="http://schemas.microsoft.com/office/drawing/2014/main" id="{17109A52-2E4D-D04A-BE9C-405C062DC4A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77" name="Rectangle 2376">
                    <a:extLst>
                      <a:ext uri="{FF2B5EF4-FFF2-40B4-BE49-F238E27FC236}">
                        <a16:creationId xmlns:a16="http://schemas.microsoft.com/office/drawing/2014/main" id="{69266398-23FF-674E-B43C-30C9DC74731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78" name="Rectangle 2377">
                    <a:extLst>
                      <a:ext uri="{FF2B5EF4-FFF2-40B4-BE49-F238E27FC236}">
                        <a16:creationId xmlns:a16="http://schemas.microsoft.com/office/drawing/2014/main" id="{F5C9EA67-7DE5-8A4E-A497-3642CAFD117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79" name="Rectangle 2378">
                    <a:extLst>
                      <a:ext uri="{FF2B5EF4-FFF2-40B4-BE49-F238E27FC236}">
                        <a16:creationId xmlns:a16="http://schemas.microsoft.com/office/drawing/2014/main" id="{AB2AA1A4-A02E-FA4A-BE2F-6701DEAF0AA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80" name="Rectangle 2379">
                    <a:extLst>
                      <a:ext uri="{FF2B5EF4-FFF2-40B4-BE49-F238E27FC236}">
                        <a16:creationId xmlns:a16="http://schemas.microsoft.com/office/drawing/2014/main" id="{3A8B16F7-B6D6-DA45-B151-C73C239CB86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81" name="Rectangle 2380">
                    <a:extLst>
                      <a:ext uri="{FF2B5EF4-FFF2-40B4-BE49-F238E27FC236}">
                        <a16:creationId xmlns:a16="http://schemas.microsoft.com/office/drawing/2014/main" id="{47128F3A-0161-BC49-8C4D-96B246F18F4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82" name="Rectangle 2381">
                    <a:extLst>
                      <a:ext uri="{FF2B5EF4-FFF2-40B4-BE49-F238E27FC236}">
                        <a16:creationId xmlns:a16="http://schemas.microsoft.com/office/drawing/2014/main" id="{0A3F132B-6385-7E4A-A748-D415A038E8A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83" name="Rectangle 2382">
                    <a:extLst>
                      <a:ext uri="{FF2B5EF4-FFF2-40B4-BE49-F238E27FC236}">
                        <a16:creationId xmlns:a16="http://schemas.microsoft.com/office/drawing/2014/main" id="{77F916AD-8FD0-AB42-8BAE-D5DD89BC6DCC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84" name="Rectangle 2383">
                    <a:extLst>
                      <a:ext uri="{FF2B5EF4-FFF2-40B4-BE49-F238E27FC236}">
                        <a16:creationId xmlns:a16="http://schemas.microsoft.com/office/drawing/2014/main" id="{1DC6B3B4-E37D-AA47-97D0-6399344C052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85" name="Rectangle 2384">
                    <a:extLst>
                      <a:ext uri="{FF2B5EF4-FFF2-40B4-BE49-F238E27FC236}">
                        <a16:creationId xmlns:a16="http://schemas.microsoft.com/office/drawing/2014/main" id="{3CCBC604-C6E3-6247-952F-0DA1430DFB2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86" name="Rectangle 2385">
                    <a:extLst>
                      <a:ext uri="{FF2B5EF4-FFF2-40B4-BE49-F238E27FC236}">
                        <a16:creationId xmlns:a16="http://schemas.microsoft.com/office/drawing/2014/main" id="{390031B3-CE93-5440-8060-D24C4AA94EB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87" name="Rectangle 2386">
                    <a:extLst>
                      <a:ext uri="{FF2B5EF4-FFF2-40B4-BE49-F238E27FC236}">
                        <a16:creationId xmlns:a16="http://schemas.microsoft.com/office/drawing/2014/main" id="{E5DD2E9E-B58C-C042-B866-4F40287B820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88" name="Rectangle 2387">
                    <a:extLst>
                      <a:ext uri="{FF2B5EF4-FFF2-40B4-BE49-F238E27FC236}">
                        <a16:creationId xmlns:a16="http://schemas.microsoft.com/office/drawing/2014/main" id="{93BDB03B-3E62-0C4F-A428-342E72D013B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89" name="Rectangle 2388">
                    <a:extLst>
                      <a:ext uri="{FF2B5EF4-FFF2-40B4-BE49-F238E27FC236}">
                        <a16:creationId xmlns:a16="http://schemas.microsoft.com/office/drawing/2014/main" id="{AE4C90BA-D38F-524D-B845-B7BA110BB74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90" name="Rectangle 2389">
                    <a:extLst>
                      <a:ext uri="{FF2B5EF4-FFF2-40B4-BE49-F238E27FC236}">
                        <a16:creationId xmlns:a16="http://schemas.microsoft.com/office/drawing/2014/main" id="{AE08A031-4326-5E4E-92C4-06878B0F5E80}"/>
                      </a:ext>
                    </a:extLst>
                  </p:cNvPr>
                  <p:cNvSpPr/>
                  <p:nvPr/>
                </p:nvSpPr>
                <p:spPr>
                  <a:xfrm>
                    <a:off x="1170582" y="1864554"/>
                    <a:ext cx="91440" cy="9143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91" name="Rectangle 2390">
                    <a:extLst>
                      <a:ext uri="{FF2B5EF4-FFF2-40B4-BE49-F238E27FC236}">
                        <a16:creationId xmlns:a16="http://schemas.microsoft.com/office/drawing/2014/main" id="{B5A787CF-9A9B-B34B-8B5A-FA7BEC793EC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92" name="Rectangle 2391">
                    <a:extLst>
                      <a:ext uri="{FF2B5EF4-FFF2-40B4-BE49-F238E27FC236}">
                        <a16:creationId xmlns:a16="http://schemas.microsoft.com/office/drawing/2014/main" id="{05E9A151-51B1-1740-A910-92FB599948B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93" name="Rectangle 2392">
                    <a:extLst>
                      <a:ext uri="{FF2B5EF4-FFF2-40B4-BE49-F238E27FC236}">
                        <a16:creationId xmlns:a16="http://schemas.microsoft.com/office/drawing/2014/main" id="{84A444F7-77C5-CA48-B443-9551DDE9A61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94" name="Rectangle 2393">
                    <a:extLst>
                      <a:ext uri="{FF2B5EF4-FFF2-40B4-BE49-F238E27FC236}">
                        <a16:creationId xmlns:a16="http://schemas.microsoft.com/office/drawing/2014/main" id="{31DE94FC-B10C-DD49-860A-01E805764B7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333" name="Group 2332">
                  <a:extLst>
                    <a:ext uri="{FF2B5EF4-FFF2-40B4-BE49-F238E27FC236}">
                      <a16:creationId xmlns:a16="http://schemas.microsoft.com/office/drawing/2014/main" id="{4AE69950-AFB7-DD41-AB79-4CC250C58333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355" name="Rectangle 2354">
                    <a:extLst>
                      <a:ext uri="{FF2B5EF4-FFF2-40B4-BE49-F238E27FC236}">
                        <a16:creationId xmlns:a16="http://schemas.microsoft.com/office/drawing/2014/main" id="{3F5098E7-5375-8C4D-AA3C-FCE7019DDCC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6" name="Rectangle 2355">
                    <a:extLst>
                      <a:ext uri="{FF2B5EF4-FFF2-40B4-BE49-F238E27FC236}">
                        <a16:creationId xmlns:a16="http://schemas.microsoft.com/office/drawing/2014/main" id="{1B617692-3355-2F4E-B7FD-D0A3A1CF6ED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7" name="Rectangle 2356">
                    <a:extLst>
                      <a:ext uri="{FF2B5EF4-FFF2-40B4-BE49-F238E27FC236}">
                        <a16:creationId xmlns:a16="http://schemas.microsoft.com/office/drawing/2014/main" id="{95B249C8-B915-AA49-9532-F2A687AE964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8" name="Rectangle 2357">
                    <a:extLst>
                      <a:ext uri="{FF2B5EF4-FFF2-40B4-BE49-F238E27FC236}">
                        <a16:creationId xmlns:a16="http://schemas.microsoft.com/office/drawing/2014/main" id="{D97209AE-E269-3140-9042-B383FC9CF439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9" name="Rectangle 2358">
                    <a:extLst>
                      <a:ext uri="{FF2B5EF4-FFF2-40B4-BE49-F238E27FC236}">
                        <a16:creationId xmlns:a16="http://schemas.microsoft.com/office/drawing/2014/main" id="{D8CD2A89-2D7D-7D49-AC73-76266A3EA77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60" name="Rectangle 2359">
                    <a:extLst>
                      <a:ext uri="{FF2B5EF4-FFF2-40B4-BE49-F238E27FC236}">
                        <a16:creationId xmlns:a16="http://schemas.microsoft.com/office/drawing/2014/main" id="{22024A04-818C-BA42-98E4-1560397E094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61" name="Rectangle 2360">
                    <a:extLst>
                      <a:ext uri="{FF2B5EF4-FFF2-40B4-BE49-F238E27FC236}">
                        <a16:creationId xmlns:a16="http://schemas.microsoft.com/office/drawing/2014/main" id="{D62279C2-4709-714F-BC20-0CC12E0B5E4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62" name="Rectangle 2361">
                    <a:extLst>
                      <a:ext uri="{FF2B5EF4-FFF2-40B4-BE49-F238E27FC236}">
                        <a16:creationId xmlns:a16="http://schemas.microsoft.com/office/drawing/2014/main" id="{88EDC531-6E7C-0543-81F0-DD4EE72C3FA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63" name="Rectangle 2362">
                    <a:extLst>
                      <a:ext uri="{FF2B5EF4-FFF2-40B4-BE49-F238E27FC236}">
                        <a16:creationId xmlns:a16="http://schemas.microsoft.com/office/drawing/2014/main" id="{E2CC8A3D-331B-854F-8B78-01EF7D8E243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64" name="Rectangle 2363">
                    <a:extLst>
                      <a:ext uri="{FF2B5EF4-FFF2-40B4-BE49-F238E27FC236}">
                        <a16:creationId xmlns:a16="http://schemas.microsoft.com/office/drawing/2014/main" id="{DCC0165F-E895-8547-A1E4-8FB566DBE6E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65" name="Rectangle 2364">
                    <a:extLst>
                      <a:ext uri="{FF2B5EF4-FFF2-40B4-BE49-F238E27FC236}">
                        <a16:creationId xmlns:a16="http://schemas.microsoft.com/office/drawing/2014/main" id="{61A67B9E-EBED-AD45-824C-E7CB670410D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66" name="Rectangle 2365">
                    <a:extLst>
                      <a:ext uri="{FF2B5EF4-FFF2-40B4-BE49-F238E27FC236}">
                        <a16:creationId xmlns:a16="http://schemas.microsoft.com/office/drawing/2014/main" id="{82BA36B8-2C76-4049-85C2-FD552657456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67" name="Rectangle 2366">
                    <a:extLst>
                      <a:ext uri="{FF2B5EF4-FFF2-40B4-BE49-F238E27FC236}">
                        <a16:creationId xmlns:a16="http://schemas.microsoft.com/office/drawing/2014/main" id="{10B724DC-BF65-AF4D-A726-D9A6C40B26A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68" name="Rectangle 2367">
                    <a:extLst>
                      <a:ext uri="{FF2B5EF4-FFF2-40B4-BE49-F238E27FC236}">
                        <a16:creationId xmlns:a16="http://schemas.microsoft.com/office/drawing/2014/main" id="{75D981A9-FD27-C14E-9D19-7005739C2A3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69" name="Rectangle 2368">
                    <a:extLst>
                      <a:ext uri="{FF2B5EF4-FFF2-40B4-BE49-F238E27FC236}">
                        <a16:creationId xmlns:a16="http://schemas.microsoft.com/office/drawing/2014/main" id="{5FE2814D-82CD-7244-BD56-9B57F9196DB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70" name="Rectangle 2369">
                    <a:extLst>
                      <a:ext uri="{FF2B5EF4-FFF2-40B4-BE49-F238E27FC236}">
                        <a16:creationId xmlns:a16="http://schemas.microsoft.com/office/drawing/2014/main" id="{9CA42288-85E7-EC46-9E41-E73BBB28441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71" name="Rectangle 2370">
                    <a:extLst>
                      <a:ext uri="{FF2B5EF4-FFF2-40B4-BE49-F238E27FC236}">
                        <a16:creationId xmlns:a16="http://schemas.microsoft.com/office/drawing/2014/main" id="{19CAD3C6-67A6-5E4D-BA01-21DBD2D9A9F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72" name="Rectangle 2371">
                    <a:extLst>
                      <a:ext uri="{FF2B5EF4-FFF2-40B4-BE49-F238E27FC236}">
                        <a16:creationId xmlns:a16="http://schemas.microsoft.com/office/drawing/2014/main" id="{93DCF130-835A-7D49-B17E-D7E28304829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73" name="Rectangle 2372">
                    <a:extLst>
                      <a:ext uri="{FF2B5EF4-FFF2-40B4-BE49-F238E27FC236}">
                        <a16:creationId xmlns:a16="http://schemas.microsoft.com/office/drawing/2014/main" id="{1514724C-9A04-4546-B284-0ECE8B08CF1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74" name="Rectangle 2373">
                    <a:extLst>
                      <a:ext uri="{FF2B5EF4-FFF2-40B4-BE49-F238E27FC236}">
                        <a16:creationId xmlns:a16="http://schemas.microsoft.com/office/drawing/2014/main" id="{8CA2DC5C-3BAE-8743-92D8-BF9F69FEA8A7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334" name="Group 2333">
                  <a:extLst>
                    <a:ext uri="{FF2B5EF4-FFF2-40B4-BE49-F238E27FC236}">
                      <a16:creationId xmlns:a16="http://schemas.microsoft.com/office/drawing/2014/main" id="{6B4B57FD-E98F-4747-8A70-64AB72D794E5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335" name="Rectangle 2334">
                    <a:extLst>
                      <a:ext uri="{FF2B5EF4-FFF2-40B4-BE49-F238E27FC236}">
                        <a16:creationId xmlns:a16="http://schemas.microsoft.com/office/drawing/2014/main" id="{61B263F9-285A-604D-91A3-DC74D877D00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6" name="Rectangle 2335">
                    <a:extLst>
                      <a:ext uri="{FF2B5EF4-FFF2-40B4-BE49-F238E27FC236}">
                        <a16:creationId xmlns:a16="http://schemas.microsoft.com/office/drawing/2014/main" id="{47A5F0D7-EBF4-064D-B0BE-EEBAD674BC3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7" name="Rectangle 2336">
                    <a:extLst>
                      <a:ext uri="{FF2B5EF4-FFF2-40B4-BE49-F238E27FC236}">
                        <a16:creationId xmlns:a16="http://schemas.microsoft.com/office/drawing/2014/main" id="{238AD629-CAF5-BD4F-9EA2-D79E795E333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8" name="Rectangle 2337">
                    <a:extLst>
                      <a:ext uri="{FF2B5EF4-FFF2-40B4-BE49-F238E27FC236}">
                        <a16:creationId xmlns:a16="http://schemas.microsoft.com/office/drawing/2014/main" id="{B64ECEC6-B158-BA43-9B43-6D65C3B91465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9" name="Rectangle 2338">
                    <a:extLst>
                      <a:ext uri="{FF2B5EF4-FFF2-40B4-BE49-F238E27FC236}">
                        <a16:creationId xmlns:a16="http://schemas.microsoft.com/office/drawing/2014/main" id="{EDB1C822-C120-4946-A85C-9870E104800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0" name="Rectangle 2339">
                    <a:extLst>
                      <a:ext uri="{FF2B5EF4-FFF2-40B4-BE49-F238E27FC236}">
                        <a16:creationId xmlns:a16="http://schemas.microsoft.com/office/drawing/2014/main" id="{F02866F0-8658-CA41-959B-ABC9F29A64C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1" name="Rectangle 2340">
                    <a:extLst>
                      <a:ext uri="{FF2B5EF4-FFF2-40B4-BE49-F238E27FC236}">
                        <a16:creationId xmlns:a16="http://schemas.microsoft.com/office/drawing/2014/main" id="{66695383-459D-9749-91AA-35DECC705BE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2" name="Rectangle 2341">
                    <a:extLst>
                      <a:ext uri="{FF2B5EF4-FFF2-40B4-BE49-F238E27FC236}">
                        <a16:creationId xmlns:a16="http://schemas.microsoft.com/office/drawing/2014/main" id="{42DDDC12-1F23-3A4B-800F-30D3F37B5AA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3" name="Rectangle 2342">
                    <a:extLst>
                      <a:ext uri="{FF2B5EF4-FFF2-40B4-BE49-F238E27FC236}">
                        <a16:creationId xmlns:a16="http://schemas.microsoft.com/office/drawing/2014/main" id="{C4D01E1B-D899-8F45-9B39-63E088B893F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4" name="Rectangle 2343">
                    <a:extLst>
                      <a:ext uri="{FF2B5EF4-FFF2-40B4-BE49-F238E27FC236}">
                        <a16:creationId xmlns:a16="http://schemas.microsoft.com/office/drawing/2014/main" id="{65C216F2-B379-2A4D-BB8F-16DDDB1DB28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5" name="Rectangle 2344">
                    <a:extLst>
                      <a:ext uri="{FF2B5EF4-FFF2-40B4-BE49-F238E27FC236}">
                        <a16:creationId xmlns:a16="http://schemas.microsoft.com/office/drawing/2014/main" id="{532C643B-D2A8-2146-86FE-DF43CBC6BC4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6" name="Rectangle 2345">
                    <a:extLst>
                      <a:ext uri="{FF2B5EF4-FFF2-40B4-BE49-F238E27FC236}">
                        <a16:creationId xmlns:a16="http://schemas.microsoft.com/office/drawing/2014/main" id="{DBF19F58-D770-B841-8AAF-12F719DBC5C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7" name="Rectangle 2346">
                    <a:extLst>
                      <a:ext uri="{FF2B5EF4-FFF2-40B4-BE49-F238E27FC236}">
                        <a16:creationId xmlns:a16="http://schemas.microsoft.com/office/drawing/2014/main" id="{AD616FCC-5D54-4E41-AA3E-B9EB4393041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8" name="Rectangle 2347">
                    <a:extLst>
                      <a:ext uri="{FF2B5EF4-FFF2-40B4-BE49-F238E27FC236}">
                        <a16:creationId xmlns:a16="http://schemas.microsoft.com/office/drawing/2014/main" id="{E60243C1-FF20-1B4D-A8FD-23F0B994044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9" name="Rectangle 2348">
                    <a:extLst>
                      <a:ext uri="{FF2B5EF4-FFF2-40B4-BE49-F238E27FC236}">
                        <a16:creationId xmlns:a16="http://schemas.microsoft.com/office/drawing/2014/main" id="{63F139B8-73D7-D846-8ED9-58A069A2206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0" name="Rectangle 2349">
                    <a:extLst>
                      <a:ext uri="{FF2B5EF4-FFF2-40B4-BE49-F238E27FC236}">
                        <a16:creationId xmlns:a16="http://schemas.microsoft.com/office/drawing/2014/main" id="{B5485C28-CF97-4545-83F8-FFA6676DCF4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1" name="Rectangle 2350">
                    <a:extLst>
                      <a:ext uri="{FF2B5EF4-FFF2-40B4-BE49-F238E27FC236}">
                        <a16:creationId xmlns:a16="http://schemas.microsoft.com/office/drawing/2014/main" id="{E8CC6FEC-1FD4-3B45-B8DB-DC8760AF380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2" name="Rectangle 2351">
                    <a:extLst>
                      <a:ext uri="{FF2B5EF4-FFF2-40B4-BE49-F238E27FC236}">
                        <a16:creationId xmlns:a16="http://schemas.microsoft.com/office/drawing/2014/main" id="{6286E628-5932-0A42-B405-D3E4DFF67E4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3" name="Rectangle 2352">
                    <a:extLst>
                      <a:ext uri="{FF2B5EF4-FFF2-40B4-BE49-F238E27FC236}">
                        <a16:creationId xmlns:a16="http://schemas.microsoft.com/office/drawing/2014/main" id="{0B2BC8D9-6B93-6043-A04A-48215DA89CD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4" name="Rectangle 2353">
                    <a:extLst>
                      <a:ext uri="{FF2B5EF4-FFF2-40B4-BE49-F238E27FC236}">
                        <a16:creationId xmlns:a16="http://schemas.microsoft.com/office/drawing/2014/main" id="{98027B26-153F-5547-93F6-B1142A0FA73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</p:grpSp>
      <p:sp>
        <p:nvSpPr>
          <p:cNvPr id="2320" name="TextBox 2319">
            <a:extLst>
              <a:ext uri="{FF2B5EF4-FFF2-40B4-BE49-F238E27FC236}">
                <a16:creationId xmlns:a16="http://schemas.microsoft.com/office/drawing/2014/main" id="{F45E5A6E-68D2-2648-87CB-CAD3D668EBA6}"/>
              </a:ext>
            </a:extLst>
          </p:cNvPr>
          <p:cNvSpPr txBox="1"/>
          <p:nvPr/>
        </p:nvSpPr>
        <p:spPr>
          <a:xfrm>
            <a:off x="8827030" y="3843449"/>
            <a:ext cx="107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Different Subject</a:t>
            </a:r>
            <a:br>
              <a:rPr lang="en-US" sz="800" dirty="0"/>
            </a:br>
            <a:r>
              <a:rPr lang="en-US" sz="800" dirty="0"/>
              <a:t>Different Task</a:t>
            </a:r>
            <a:br>
              <a:rPr lang="en-US" sz="800" dirty="0"/>
            </a:br>
            <a:r>
              <a:rPr lang="en-US" sz="800" dirty="0"/>
              <a:t> Test Sets</a:t>
            </a:r>
          </a:p>
        </p:txBody>
      </p:sp>
      <p:sp>
        <p:nvSpPr>
          <p:cNvPr id="2321" name="TextBox 2320">
            <a:extLst>
              <a:ext uri="{FF2B5EF4-FFF2-40B4-BE49-F238E27FC236}">
                <a16:creationId xmlns:a16="http://schemas.microsoft.com/office/drawing/2014/main" id="{EC05A77B-76C1-7A44-8CE5-E58D148D5943}"/>
              </a:ext>
            </a:extLst>
          </p:cNvPr>
          <p:cNvSpPr txBox="1"/>
          <p:nvPr/>
        </p:nvSpPr>
        <p:spPr>
          <a:xfrm>
            <a:off x="9789730" y="4254811"/>
            <a:ext cx="6183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Memory</a:t>
            </a:r>
          </a:p>
        </p:txBody>
      </p:sp>
      <p:sp>
        <p:nvSpPr>
          <p:cNvPr id="2322" name="TextBox 2321">
            <a:extLst>
              <a:ext uri="{FF2B5EF4-FFF2-40B4-BE49-F238E27FC236}">
                <a16:creationId xmlns:a16="http://schemas.microsoft.com/office/drawing/2014/main" id="{D610FA12-4B65-884C-A7C2-4BF688261555}"/>
              </a:ext>
            </a:extLst>
          </p:cNvPr>
          <p:cNvSpPr txBox="1"/>
          <p:nvPr/>
        </p:nvSpPr>
        <p:spPr>
          <a:xfrm>
            <a:off x="10036154" y="4405700"/>
            <a:ext cx="6183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Motor</a:t>
            </a:r>
          </a:p>
        </p:txBody>
      </p:sp>
      <p:cxnSp>
        <p:nvCxnSpPr>
          <p:cNvPr id="2323" name="Straight Arrow Connector 2322">
            <a:extLst>
              <a:ext uri="{FF2B5EF4-FFF2-40B4-BE49-F238E27FC236}">
                <a16:creationId xmlns:a16="http://schemas.microsoft.com/office/drawing/2014/main" id="{A2A6FEF8-7A15-AE44-B750-D386EEE1A36C}"/>
              </a:ext>
            </a:extLst>
          </p:cNvPr>
          <p:cNvCxnSpPr/>
          <p:nvPr/>
        </p:nvCxnSpPr>
        <p:spPr>
          <a:xfrm>
            <a:off x="8130983" y="4573436"/>
            <a:ext cx="711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4" name="TextBox 2323">
            <a:extLst>
              <a:ext uri="{FF2B5EF4-FFF2-40B4-BE49-F238E27FC236}">
                <a16:creationId xmlns:a16="http://schemas.microsoft.com/office/drawing/2014/main" id="{3725D90C-845F-EA49-BA7C-6F96EED40F88}"/>
              </a:ext>
            </a:extLst>
          </p:cNvPr>
          <p:cNvSpPr txBox="1"/>
          <p:nvPr/>
        </p:nvSpPr>
        <p:spPr>
          <a:xfrm>
            <a:off x="8194736" y="4344499"/>
            <a:ext cx="629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Classify</a:t>
            </a:r>
          </a:p>
        </p:txBody>
      </p:sp>
      <p:sp>
        <p:nvSpPr>
          <p:cNvPr id="2669" name="TextBox 2668">
            <a:extLst>
              <a:ext uri="{FF2B5EF4-FFF2-40B4-BE49-F238E27FC236}">
                <a16:creationId xmlns:a16="http://schemas.microsoft.com/office/drawing/2014/main" id="{EFDD6434-F3A1-9244-A630-9CA9C3DCAE61}"/>
              </a:ext>
            </a:extLst>
          </p:cNvPr>
          <p:cNvSpPr txBox="1"/>
          <p:nvPr/>
        </p:nvSpPr>
        <p:spPr>
          <a:xfrm>
            <a:off x="29683" y="3511953"/>
            <a:ext cx="53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C.1</a:t>
            </a:r>
          </a:p>
        </p:txBody>
      </p:sp>
      <p:sp>
        <p:nvSpPr>
          <p:cNvPr id="2670" name="TextBox 2669">
            <a:extLst>
              <a:ext uri="{FF2B5EF4-FFF2-40B4-BE49-F238E27FC236}">
                <a16:creationId xmlns:a16="http://schemas.microsoft.com/office/drawing/2014/main" id="{E3D7554E-4102-1A43-A0F6-8387E1B91E4A}"/>
              </a:ext>
            </a:extLst>
          </p:cNvPr>
          <p:cNvSpPr txBox="1"/>
          <p:nvPr/>
        </p:nvSpPr>
        <p:spPr>
          <a:xfrm>
            <a:off x="3575134" y="3515826"/>
            <a:ext cx="53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C.2</a:t>
            </a:r>
          </a:p>
        </p:txBody>
      </p:sp>
      <p:sp>
        <p:nvSpPr>
          <p:cNvPr id="2671" name="TextBox 2670">
            <a:extLst>
              <a:ext uri="{FF2B5EF4-FFF2-40B4-BE49-F238E27FC236}">
                <a16:creationId xmlns:a16="http://schemas.microsoft.com/office/drawing/2014/main" id="{2CE1C9C1-5A02-D84D-AC08-77C7C71EEE05}"/>
              </a:ext>
            </a:extLst>
          </p:cNvPr>
          <p:cNvSpPr txBox="1"/>
          <p:nvPr/>
        </p:nvSpPr>
        <p:spPr>
          <a:xfrm>
            <a:off x="7241712" y="3515826"/>
            <a:ext cx="53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5E6A5-958B-E341-9F9F-04A06091C744}"/>
              </a:ext>
            </a:extLst>
          </p:cNvPr>
          <p:cNvSpPr txBox="1"/>
          <p:nvPr/>
        </p:nvSpPr>
        <p:spPr>
          <a:xfrm>
            <a:off x="2416979" y="1082101"/>
            <a:ext cx="448874" cy="154982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847" name="Group 1846">
            <a:extLst>
              <a:ext uri="{FF2B5EF4-FFF2-40B4-BE49-F238E27FC236}">
                <a16:creationId xmlns:a16="http://schemas.microsoft.com/office/drawing/2014/main" id="{8D84FC7E-7913-F643-93F1-486101DD7935}"/>
              </a:ext>
            </a:extLst>
          </p:cNvPr>
          <p:cNvGrpSpPr/>
          <p:nvPr/>
        </p:nvGrpSpPr>
        <p:grpSpPr>
          <a:xfrm>
            <a:off x="4202562" y="4216280"/>
            <a:ext cx="329821" cy="1078467"/>
            <a:chOff x="1021268" y="1200774"/>
            <a:chExt cx="240753" cy="1286240"/>
          </a:xfrm>
        </p:grpSpPr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6A6737C3-FDBD-CD47-9964-DBA800C6FEAA}"/>
                </a:ext>
              </a:extLst>
            </p:cNvPr>
            <p:cNvSpPr/>
            <p:nvPr/>
          </p:nvSpPr>
          <p:spPr>
            <a:xfrm>
              <a:off x="1030968" y="1333530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A3CBEEE7-756F-6C45-A620-101C25D0929F}"/>
                </a:ext>
              </a:extLst>
            </p:cNvPr>
            <p:cNvSpPr/>
            <p:nvPr/>
          </p:nvSpPr>
          <p:spPr>
            <a:xfrm>
              <a:off x="1030968" y="1466286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14789CDA-C91E-D248-9577-0CF16EBB2B39}"/>
                </a:ext>
              </a:extLst>
            </p:cNvPr>
            <p:cNvSpPr/>
            <p:nvPr/>
          </p:nvSpPr>
          <p:spPr>
            <a:xfrm>
              <a:off x="1030968" y="1599042"/>
              <a:ext cx="91440" cy="91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BF5A8670-F676-BC43-A221-8D902818A3FA}"/>
                </a:ext>
              </a:extLst>
            </p:cNvPr>
            <p:cNvSpPr/>
            <p:nvPr/>
          </p:nvSpPr>
          <p:spPr>
            <a:xfrm>
              <a:off x="1021268" y="1200774"/>
              <a:ext cx="91440" cy="91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38765C29-C012-5341-9B5E-44AB1ADD3BB9}"/>
                </a:ext>
              </a:extLst>
            </p:cNvPr>
            <p:cNvSpPr/>
            <p:nvPr/>
          </p:nvSpPr>
          <p:spPr>
            <a:xfrm>
              <a:off x="1030968" y="1731798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78FDC86E-24B1-F34E-9617-9FB541BDB50A}"/>
                </a:ext>
              </a:extLst>
            </p:cNvPr>
            <p:cNvSpPr/>
            <p:nvPr/>
          </p:nvSpPr>
          <p:spPr>
            <a:xfrm>
              <a:off x="1030968" y="1864554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0323AD80-9C42-5F45-B3C0-9FBBFD1CC27F}"/>
                </a:ext>
              </a:extLst>
            </p:cNvPr>
            <p:cNvSpPr/>
            <p:nvPr/>
          </p:nvSpPr>
          <p:spPr>
            <a:xfrm>
              <a:off x="1030968" y="1997310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E0C9EDCA-3AC4-E249-9659-FFB87C49AD60}"/>
                </a:ext>
              </a:extLst>
            </p:cNvPr>
            <p:cNvSpPr/>
            <p:nvPr/>
          </p:nvSpPr>
          <p:spPr>
            <a:xfrm>
              <a:off x="1030968" y="2130066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943C5C6C-2EC6-CC45-B4B6-23DC3DCBEEE1}"/>
                </a:ext>
              </a:extLst>
            </p:cNvPr>
            <p:cNvSpPr/>
            <p:nvPr/>
          </p:nvSpPr>
          <p:spPr>
            <a:xfrm>
              <a:off x="1030968" y="2262822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4ECF6653-6555-1547-9B04-3EAE5CF4CC5E}"/>
                </a:ext>
              </a:extLst>
            </p:cNvPr>
            <p:cNvSpPr/>
            <p:nvPr/>
          </p:nvSpPr>
          <p:spPr>
            <a:xfrm>
              <a:off x="1030968" y="2395574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45D99F76-9D1C-B944-B93D-983EF832C7CF}"/>
                </a:ext>
              </a:extLst>
            </p:cNvPr>
            <p:cNvSpPr/>
            <p:nvPr/>
          </p:nvSpPr>
          <p:spPr>
            <a:xfrm>
              <a:off x="1170581" y="1333530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05384D2C-46EA-9E4F-A964-EE3B22CDAB49}"/>
                </a:ext>
              </a:extLst>
            </p:cNvPr>
            <p:cNvSpPr/>
            <p:nvPr/>
          </p:nvSpPr>
          <p:spPr>
            <a:xfrm>
              <a:off x="1170580" y="1466286"/>
              <a:ext cx="91441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A77B7A1B-0310-B343-A0B4-DA7209A32715}"/>
                </a:ext>
              </a:extLst>
            </p:cNvPr>
            <p:cNvSpPr/>
            <p:nvPr/>
          </p:nvSpPr>
          <p:spPr>
            <a:xfrm>
              <a:off x="1170581" y="1599042"/>
              <a:ext cx="91440" cy="91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26550B64-51D5-A84C-A4F1-40A329231D06}"/>
                </a:ext>
              </a:extLst>
            </p:cNvPr>
            <p:cNvSpPr/>
            <p:nvPr/>
          </p:nvSpPr>
          <p:spPr>
            <a:xfrm>
              <a:off x="1170581" y="1200774"/>
              <a:ext cx="91440" cy="91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444620B9-DA96-A04B-81EE-4563BFA701E4}"/>
                </a:ext>
              </a:extLst>
            </p:cNvPr>
            <p:cNvSpPr/>
            <p:nvPr/>
          </p:nvSpPr>
          <p:spPr>
            <a:xfrm>
              <a:off x="1170581" y="1731798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29AA7488-240B-D049-9B27-69856DBFA381}"/>
                </a:ext>
              </a:extLst>
            </p:cNvPr>
            <p:cNvSpPr/>
            <p:nvPr/>
          </p:nvSpPr>
          <p:spPr>
            <a:xfrm>
              <a:off x="1170581" y="1864554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A590DEEA-7EBB-5141-8BCC-9A6B7FA68416}"/>
                </a:ext>
              </a:extLst>
            </p:cNvPr>
            <p:cNvSpPr/>
            <p:nvPr/>
          </p:nvSpPr>
          <p:spPr>
            <a:xfrm>
              <a:off x="1170581" y="1997310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8E51E62A-170B-F04A-8B05-0F386F2298CF}"/>
                </a:ext>
              </a:extLst>
            </p:cNvPr>
            <p:cNvSpPr/>
            <p:nvPr/>
          </p:nvSpPr>
          <p:spPr>
            <a:xfrm>
              <a:off x="1170581" y="2130066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82692F6D-6831-8B41-B13C-C48DF80297EA}"/>
                </a:ext>
              </a:extLst>
            </p:cNvPr>
            <p:cNvSpPr/>
            <p:nvPr/>
          </p:nvSpPr>
          <p:spPr>
            <a:xfrm>
              <a:off x="1170581" y="2262822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D4B8CCF9-7460-8D49-BD60-B41DE9E670CE}"/>
                </a:ext>
              </a:extLst>
            </p:cNvPr>
            <p:cNvSpPr/>
            <p:nvPr/>
          </p:nvSpPr>
          <p:spPr>
            <a:xfrm>
              <a:off x="1170581" y="2395574"/>
              <a:ext cx="91440" cy="914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49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" name="Rectangle 5282">
            <a:extLst>
              <a:ext uri="{FF2B5EF4-FFF2-40B4-BE49-F238E27FC236}">
                <a16:creationId xmlns:a16="http://schemas.microsoft.com/office/drawing/2014/main" id="{4314B4FF-8C57-6449-9D51-8BFF6CA79977}"/>
              </a:ext>
            </a:extLst>
          </p:cNvPr>
          <p:cNvSpPr/>
          <p:nvPr/>
        </p:nvSpPr>
        <p:spPr>
          <a:xfrm>
            <a:off x="8750126" y="-1133"/>
            <a:ext cx="2277534" cy="5170464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57" name="Rectangle 5256">
            <a:extLst>
              <a:ext uri="{FF2B5EF4-FFF2-40B4-BE49-F238E27FC236}">
                <a16:creationId xmlns:a16="http://schemas.microsoft.com/office/drawing/2014/main" id="{93E2505E-FD62-374D-A96F-489C27576860}"/>
              </a:ext>
            </a:extLst>
          </p:cNvPr>
          <p:cNvSpPr/>
          <p:nvPr/>
        </p:nvSpPr>
        <p:spPr>
          <a:xfrm>
            <a:off x="5121589" y="0"/>
            <a:ext cx="3554173" cy="517451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1821548-BCAA-4546-93C4-8B6E8A034E8D}"/>
              </a:ext>
            </a:extLst>
          </p:cNvPr>
          <p:cNvSpPr/>
          <p:nvPr/>
        </p:nvSpPr>
        <p:spPr>
          <a:xfrm>
            <a:off x="10018" y="-8109"/>
            <a:ext cx="5036695" cy="517744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822038-C4CB-4248-8BDC-1239BCF7194A}"/>
              </a:ext>
            </a:extLst>
          </p:cNvPr>
          <p:cNvGrpSpPr/>
          <p:nvPr/>
        </p:nvGrpSpPr>
        <p:grpSpPr>
          <a:xfrm>
            <a:off x="2242084" y="121847"/>
            <a:ext cx="764119" cy="443530"/>
            <a:chOff x="1526867" y="65193"/>
            <a:chExt cx="764119" cy="443530"/>
          </a:xfrm>
        </p:grpSpPr>
        <p:sp>
          <p:nvSpPr>
            <p:cNvPr id="32" name="Cylinder 31">
              <a:extLst>
                <a:ext uri="{FF2B5EF4-FFF2-40B4-BE49-F238E27FC236}">
                  <a16:creationId xmlns:a16="http://schemas.microsoft.com/office/drawing/2014/main" id="{EC60441D-4A4D-4D85-B11D-5DDB7DA9C323}"/>
                </a:ext>
              </a:extLst>
            </p:cNvPr>
            <p:cNvSpPr/>
            <p:nvPr/>
          </p:nvSpPr>
          <p:spPr>
            <a:xfrm>
              <a:off x="1583947" y="65193"/>
              <a:ext cx="638175" cy="44353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56118E-6763-4B58-A71F-C68E6DCD0DAE}"/>
                </a:ext>
              </a:extLst>
            </p:cNvPr>
            <p:cNvSpPr txBox="1"/>
            <p:nvPr/>
          </p:nvSpPr>
          <p:spPr>
            <a:xfrm>
              <a:off x="1526867" y="186176"/>
              <a:ext cx="764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Midnight Scan Club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AA4F6A96-C02A-D142-A29B-742E507A7A9D}"/>
              </a:ext>
            </a:extLst>
          </p:cNvPr>
          <p:cNvSpPr txBox="1"/>
          <p:nvPr/>
        </p:nvSpPr>
        <p:spPr>
          <a:xfrm>
            <a:off x="-12603" y="27600"/>
            <a:ext cx="405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A.</a:t>
            </a:r>
          </a:p>
        </p:txBody>
      </p:sp>
      <p:sp>
        <p:nvSpPr>
          <p:cNvPr id="1627" name="TextBox 1626">
            <a:extLst>
              <a:ext uri="{FF2B5EF4-FFF2-40B4-BE49-F238E27FC236}">
                <a16:creationId xmlns:a16="http://schemas.microsoft.com/office/drawing/2014/main" id="{F3364461-5E45-1C4F-8815-8F112A023C2E}"/>
              </a:ext>
            </a:extLst>
          </p:cNvPr>
          <p:cNvSpPr txBox="1"/>
          <p:nvPr/>
        </p:nvSpPr>
        <p:spPr>
          <a:xfrm>
            <a:off x="8821353" y="297007"/>
            <a:ext cx="1865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Individual Specific Analysis</a:t>
            </a:r>
          </a:p>
        </p:txBody>
      </p:sp>
      <p:sp>
        <p:nvSpPr>
          <p:cNvPr id="3649" name="TextBox 3648">
            <a:extLst>
              <a:ext uri="{FF2B5EF4-FFF2-40B4-BE49-F238E27FC236}">
                <a16:creationId xmlns:a16="http://schemas.microsoft.com/office/drawing/2014/main" id="{DEF0995F-1B7E-9947-9F83-9B5FCE4359E4}"/>
              </a:ext>
            </a:extLst>
          </p:cNvPr>
          <p:cNvSpPr txBox="1"/>
          <p:nvPr/>
        </p:nvSpPr>
        <p:spPr>
          <a:xfrm>
            <a:off x="1551886" y="6030570"/>
            <a:ext cx="6307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MSC10</a:t>
            </a:r>
          </a:p>
        </p:txBody>
      </p:sp>
      <p:sp>
        <p:nvSpPr>
          <p:cNvPr id="1871" name="Rectangle 1870">
            <a:extLst>
              <a:ext uri="{FF2B5EF4-FFF2-40B4-BE49-F238E27FC236}">
                <a16:creationId xmlns:a16="http://schemas.microsoft.com/office/drawing/2014/main" id="{4467D627-A34B-4D4E-8143-282A59DD6DCC}"/>
              </a:ext>
            </a:extLst>
          </p:cNvPr>
          <p:cNvSpPr/>
          <p:nvPr/>
        </p:nvSpPr>
        <p:spPr>
          <a:xfrm>
            <a:off x="2862199" y="6273646"/>
            <a:ext cx="1517114" cy="12516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72" name="Group 1871">
            <a:extLst>
              <a:ext uri="{FF2B5EF4-FFF2-40B4-BE49-F238E27FC236}">
                <a16:creationId xmlns:a16="http://schemas.microsoft.com/office/drawing/2014/main" id="{F48F86C5-F978-1D46-A8E2-830967332622}"/>
              </a:ext>
            </a:extLst>
          </p:cNvPr>
          <p:cNvGrpSpPr/>
          <p:nvPr/>
        </p:nvGrpSpPr>
        <p:grpSpPr>
          <a:xfrm>
            <a:off x="2903992" y="6335763"/>
            <a:ext cx="1407235" cy="1130283"/>
            <a:chOff x="666646" y="1199817"/>
            <a:chExt cx="1712657" cy="1286240"/>
          </a:xfrm>
        </p:grpSpPr>
        <p:grpSp>
          <p:nvGrpSpPr>
            <p:cNvPr id="1873" name="Group 1872">
              <a:extLst>
                <a:ext uri="{FF2B5EF4-FFF2-40B4-BE49-F238E27FC236}">
                  <a16:creationId xmlns:a16="http://schemas.microsoft.com/office/drawing/2014/main" id="{07E5D636-017B-5C4A-AFF8-E480237A07F0}"/>
                </a:ext>
              </a:extLst>
            </p:cNvPr>
            <p:cNvGrpSpPr/>
            <p:nvPr/>
          </p:nvGrpSpPr>
          <p:grpSpPr>
            <a:xfrm>
              <a:off x="666646" y="1199817"/>
              <a:ext cx="240753" cy="1286240"/>
              <a:chOff x="666646" y="1215423"/>
              <a:chExt cx="240753" cy="1286240"/>
            </a:xfrm>
          </p:grpSpPr>
          <p:sp>
            <p:nvSpPr>
              <p:cNvPr id="2295" name="Rectangle 2294">
                <a:extLst>
                  <a:ext uri="{FF2B5EF4-FFF2-40B4-BE49-F238E27FC236}">
                    <a16:creationId xmlns:a16="http://schemas.microsoft.com/office/drawing/2014/main" id="{BB66DA15-7632-FF40-B556-C0C86D69DA24}"/>
                  </a:ext>
                </a:extLst>
              </p:cNvPr>
              <p:cNvSpPr/>
              <p:nvPr/>
            </p:nvSpPr>
            <p:spPr>
              <a:xfrm>
                <a:off x="676346" y="134817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96" name="Rectangle 2295">
                <a:extLst>
                  <a:ext uri="{FF2B5EF4-FFF2-40B4-BE49-F238E27FC236}">
                    <a16:creationId xmlns:a16="http://schemas.microsoft.com/office/drawing/2014/main" id="{9109C8F4-1C97-984E-A068-0AB0CAE711C6}"/>
                  </a:ext>
                </a:extLst>
              </p:cNvPr>
              <p:cNvSpPr/>
              <p:nvPr/>
            </p:nvSpPr>
            <p:spPr>
              <a:xfrm>
                <a:off x="676346" y="1480935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97" name="Rectangle 2296">
                <a:extLst>
                  <a:ext uri="{FF2B5EF4-FFF2-40B4-BE49-F238E27FC236}">
                    <a16:creationId xmlns:a16="http://schemas.microsoft.com/office/drawing/2014/main" id="{D7FE5A77-4408-F048-8288-FC84FA821A06}"/>
                  </a:ext>
                </a:extLst>
              </p:cNvPr>
              <p:cNvSpPr/>
              <p:nvPr/>
            </p:nvSpPr>
            <p:spPr>
              <a:xfrm>
                <a:off x="676346" y="1613691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98" name="Rectangle 2297">
                <a:extLst>
                  <a:ext uri="{FF2B5EF4-FFF2-40B4-BE49-F238E27FC236}">
                    <a16:creationId xmlns:a16="http://schemas.microsoft.com/office/drawing/2014/main" id="{48F81FE4-3574-304D-8227-B535B29A9749}"/>
                  </a:ext>
                </a:extLst>
              </p:cNvPr>
              <p:cNvSpPr/>
              <p:nvPr/>
            </p:nvSpPr>
            <p:spPr>
              <a:xfrm>
                <a:off x="666646" y="1215423"/>
                <a:ext cx="91440" cy="91440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99" name="Rectangle 2298">
                <a:extLst>
                  <a:ext uri="{FF2B5EF4-FFF2-40B4-BE49-F238E27FC236}">
                    <a16:creationId xmlns:a16="http://schemas.microsoft.com/office/drawing/2014/main" id="{E002D977-80A4-6249-96A7-6593E8BBAD53}"/>
                  </a:ext>
                </a:extLst>
              </p:cNvPr>
              <p:cNvSpPr/>
              <p:nvPr/>
            </p:nvSpPr>
            <p:spPr>
              <a:xfrm>
                <a:off x="676346" y="1746447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0" name="Rectangle 2299">
                <a:extLst>
                  <a:ext uri="{FF2B5EF4-FFF2-40B4-BE49-F238E27FC236}">
                    <a16:creationId xmlns:a16="http://schemas.microsoft.com/office/drawing/2014/main" id="{9B5C4231-CF03-E640-AB03-7146F396EDB0}"/>
                  </a:ext>
                </a:extLst>
              </p:cNvPr>
              <p:cNvSpPr/>
              <p:nvPr/>
            </p:nvSpPr>
            <p:spPr>
              <a:xfrm>
                <a:off x="676346" y="1879203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1" name="Rectangle 2300">
                <a:extLst>
                  <a:ext uri="{FF2B5EF4-FFF2-40B4-BE49-F238E27FC236}">
                    <a16:creationId xmlns:a16="http://schemas.microsoft.com/office/drawing/2014/main" id="{7C98C5FC-EE13-1144-B140-1D413759A1D1}"/>
                  </a:ext>
                </a:extLst>
              </p:cNvPr>
              <p:cNvSpPr/>
              <p:nvPr/>
            </p:nvSpPr>
            <p:spPr>
              <a:xfrm>
                <a:off x="676346" y="201195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2" name="Rectangle 2301">
                <a:extLst>
                  <a:ext uri="{FF2B5EF4-FFF2-40B4-BE49-F238E27FC236}">
                    <a16:creationId xmlns:a16="http://schemas.microsoft.com/office/drawing/2014/main" id="{EA967984-E279-4742-B1B8-6A661D67CA4E}"/>
                  </a:ext>
                </a:extLst>
              </p:cNvPr>
              <p:cNvSpPr/>
              <p:nvPr/>
            </p:nvSpPr>
            <p:spPr>
              <a:xfrm>
                <a:off x="676346" y="2144715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3" name="Rectangle 2302">
                <a:extLst>
                  <a:ext uri="{FF2B5EF4-FFF2-40B4-BE49-F238E27FC236}">
                    <a16:creationId xmlns:a16="http://schemas.microsoft.com/office/drawing/2014/main" id="{26275E98-B0E1-9949-B117-9DCD86610835}"/>
                  </a:ext>
                </a:extLst>
              </p:cNvPr>
              <p:cNvSpPr/>
              <p:nvPr/>
            </p:nvSpPr>
            <p:spPr>
              <a:xfrm>
                <a:off x="676346" y="2277471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4" name="Rectangle 2303">
                <a:extLst>
                  <a:ext uri="{FF2B5EF4-FFF2-40B4-BE49-F238E27FC236}">
                    <a16:creationId xmlns:a16="http://schemas.microsoft.com/office/drawing/2014/main" id="{CC5CECEB-0648-1644-9098-5D15B6DB4247}"/>
                  </a:ext>
                </a:extLst>
              </p:cNvPr>
              <p:cNvSpPr/>
              <p:nvPr/>
            </p:nvSpPr>
            <p:spPr>
              <a:xfrm>
                <a:off x="676346" y="2410223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5" name="Rectangle 2304">
                <a:extLst>
                  <a:ext uri="{FF2B5EF4-FFF2-40B4-BE49-F238E27FC236}">
                    <a16:creationId xmlns:a16="http://schemas.microsoft.com/office/drawing/2014/main" id="{CB6EF313-4FFC-5741-83BB-8E1D703C338C}"/>
                  </a:ext>
                </a:extLst>
              </p:cNvPr>
              <p:cNvSpPr/>
              <p:nvPr/>
            </p:nvSpPr>
            <p:spPr>
              <a:xfrm>
                <a:off x="815959" y="134817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6" name="Rectangle 2305">
                <a:extLst>
                  <a:ext uri="{FF2B5EF4-FFF2-40B4-BE49-F238E27FC236}">
                    <a16:creationId xmlns:a16="http://schemas.microsoft.com/office/drawing/2014/main" id="{F370C22E-EEEE-BD45-A47A-12C5C04256B1}"/>
                  </a:ext>
                </a:extLst>
              </p:cNvPr>
              <p:cNvSpPr/>
              <p:nvPr/>
            </p:nvSpPr>
            <p:spPr>
              <a:xfrm>
                <a:off x="815959" y="148093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7" name="Rectangle 2306">
                <a:extLst>
                  <a:ext uri="{FF2B5EF4-FFF2-40B4-BE49-F238E27FC236}">
                    <a16:creationId xmlns:a16="http://schemas.microsoft.com/office/drawing/2014/main" id="{E2B21E68-E7A1-7B42-9EED-241F95DCCC54}"/>
                  </a:ext>
                </a:extLst>
              </p:cNvPr>
              <p:cNvSpPr/>
              <p:nvPr/>
            </p:nvSpPr>
            <p:spPr>
              <a:xfrm>
                <a:off x="815959" y="161369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8" name="Rectangle 2307">
                <a:extLst>
                  <a:ext uri="{FF2B5EF4-FFF2-40B4-BE49-F238E27FC236}">
                    <a16:creationId xmlns:a16="http://schemas.microsoft.com/office/drawing/2014/main" id="{B8109D89-F9ED-7B4C-959E-C01FF5B4DD61}"/>
                  </a:ext>
                </a:extLst>
              </p:cNvPr>
              <p:cNvSpPr/>
              <p:nvPr/>
            </p:nvSpPr>
            <p:spPr>
              <a:xfrm>
                <a:off x="815959" y="1215423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9" name="Rectangle 2308">
                <a:extLst>
                  <a:ext uri="{FF2B5EF4-FFF2-40B4-BE49-F238E27FC236}">
                    <a16:creationId xmlns:a16="http://schemas.microsoft.com/office/drawing/2014/main" id="{F40FBF97-165D-0B4F-9025-BA6E36F2CBE9}"/>
                  </a:ext>
                </a:extLst>
              </p:cNvPr>
              <p:cNvSpPr/>
              <p:nvPr/>
            </p:nvSpPr>
            <p:spPr>
              <a:xfrm>
                <a:off x="815959" y="174644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0" name="Rectangle 2309">
                <a:extLst>
                  <a:ext uri="{FF2B5EF4-FFF2-40B4-BE49-F238E27FC236}">
                    <a16:creationId xmlns:a16="http://schemas.microsoft.com/office/drawing/2014/main" id="{5EE7351F-25C6-5546-92CB-3966F866D5FF}"/>
                  </a:ext>
                </a:extLst>
              </p:cNvPr>
              <p:cNvSpPr/>
              <p:nvPr/>
            </p:nvSpPr>
            <p:spPr>
              <a:xfrm>
                <a:off x="815959" y="187920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1" name="Rectangle 2310">
                <a:extLst>
                  <a:ext uri="{FF2B5EF4-FFF2-40B4-BE49-F238E27FC236}">
                    <a16:creationId xmlns:a16="http://schemas.microsoft.com/office/drawing/2014/main" id="{BE50741C-CBA3-1E42-9F8C-4906849A2844}"/>
                  </a:ext>
                </a:extLst>
              </p:cNvPr>
              <p:cNvSpPr/>
              <p:nvPr/>
            </p:nvSpPr>
            <p:spPr>
              <a:xfrm>
                <a:off x="815959" y="201195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2" name="Rectangle 2311">
                <a:extLst>
                  <a:ext uri="{FF2B5EF4-FFF2-40B4-BE49-F238E27FC236}">
                    <a16:creationId xmlns:a16="http://schemas.microsoft.com/office/drawing/2014/main" id="{1E8D1EE1-8252-7E48-BD21-7D726F30196F}"/>
                  </a:ext>
                </a:extLst>
              </p:cNvPr>
              <p:cNvSpPr/>
              <p:nvPr/>
            </p:nvSpPr>
            <p:spPr>
              <a:xfrm>
                <a:off x="815959" y="214471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3" name="Rectangle 2312">
                <a:extLst>
                  <a:ext uri="{FF2B5EF4-FFF2-40B4-BE49-F238E27FC236}">
                    <a16:creationId xmlns:a16="http://schemas.microsoft.com/office/drawing/2014/main" id="{E164D0B9-10AC-394B-B0F7-5AB4F427BFCA}"/>
                  </a:ext>
                </a:extLst>
              </p:cNvPr>
              <p:cNvSpPr/>
              <p:nvPr/>
            </p:nvSpPr>
            <p:spPr>
              <a:xfrm>
                <a:off x="815959" y="227747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4" name="Rectangle 2313">
                <a:extLst>
                  <a:ext uri="{FF2B5EF4-FFF2-40B4-BE49-F238E27FC236}">
                    <a16:creationId xmlns:a16="http://schemas.microsoft.com/office/drawing/2014/main" id="{6FDDEB39-9BDD-6D4B-879B-1FAA66C63AA8}"/>
                  </a:ext>
                </a:extLst>
              </p:cNvPr>
              <p:cNvSpPr/>
              <p:nvPr/>
            </p:nvSpPr>
            <p:spPr>
              <a:xfrm>
                <a:off x="815959" y="241022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874" name="Group 1873">
              <a:extLst>
                <a:ext uri="{FF2B5EF4-FFF2-40B4-BE49-F238E27FC236}">
                  <a16:creationId xmlns:a16="http://schemas.microsoft.com/office/drawing/2014/main" id="{78B31058-4A2E-5E4A-AC27-7CE7860889C0}"/>
                </a:ext>
              </a:extLst>
            </p:cNvPr>
            <p:cNvGrpSpPr/>
            <p:nvPr/>
          </p:nvGrpSpPr>
          <p:grpSpPr>
            <a:xfrm>
              <a:off x="1021268" y="1199817"/>
              <a:ext cx="240753" cy="1286240"/>
              <a:chOff x="1021268" y="1199817"/>
              <a:chExt cx="240753" cy="1286240"/>
            </a:xfrm>
          </p:grpSpPr>
          <p:sp>
            <p:nvSpPr>
              <p:cNvPr id="1938" name="Rectangle 1937">
                <a:extLst>
                  <a:ext uri="{FF2B5EF4-FFF2-40B4-BE49-F238E27FC236}">
                    <a16:creationId xmlns:a16="http://schemas.microsoft.com/office/drawing/2014/main" id="{5DDBDF19-0D06-3F4C-9A3B-1F95D39E1475}"/>
                  </a:ext>
                </a:extLst>
              </p:cNvPr>
              <p:cNvSpPr/>
              <p:nvPr/>
            </p:nvSpPr>
            <p:spPr>
              <a:xfrm>
                <a:off x="1021268" y="1199817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9" name="Rectangle 1938">
                <a:extLst>
                  <a:ext uri="{FF2B5EF4-FFF2-40B4-BE49-F238E27FC236}">
                    <a16:creationId xmlns:a16="http://schemas.microsoft.com/office/drawing/2014/main" id="{42D08F37-3057-B740-A7B6-6B74D2C84CC9}"/>
                  </a:ext>
                </a:extLst>
              </p:cNvPr>
              <p:cNvSpPr/>
              <p:nvPr/>
            </p:nvSpPr>
            <p:spPr>
              <a:xfrm>
                <a:off x="1170581" y="119981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0" name="Rectangle 1939">
                <a:extLst>
                  <a:ext uri="{FF2B5EF4-FFF2-40B4-BE49-F238E27FC236}">
                    <a16:creationId xmlns:a16="http://schemas.microsoft.com/office/drawing/2014/main" id="{DA09132F-8D3C-6046-81EE-FA24FA47E44C}"/>
                  </a:ext>
                </a:extLst>
              </p:cNvPr>
              <p:cNvSpPr/>
              <p:nvPr/>
            </p:nvSpPr>
            <p:spPr>
              <a:xfrm>
                <a:off x="1030968" y="1332573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1" name="Rectangle 1940">
                <a:extLst>
                  <a:ext uri="{FF2B5EF4-FFF2-40B4-BE49-F238E27FC236}">
                    <a16:creationId xmlns:a16="http://schemas.microsoft.com/office/drawing/2014/main" id="{E088085A-3CF2-1348-AD48-EA4434521CA5}"/>
                  </a:ext>
                </a:extLst>
              </p:cNvPr>
              <p:cNvSpPr/>
              <p:nvPr/>
            </p:nvSpPr>
            <p:spPr>
              <a:xfrm>
                <a:off x="1030968" y="146532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2" name="Rectangle 1941">
                <a:extLst>
                  <a:ext uri="{FF2B5EF4-FFF2-40B4-BE49-F238E27FC236}">
                    <a16:creationId xmlns:a16="http://schemas.microsoft.com/office/drawing/2014/main" id="{A2B3E55A-29A7-4749-A331-FDBC0AEE154C}"/>
                  </a:ext>
                </a:extLst>
              </p:cNvPr>
              <p:cNvSpPr/>
              <p:nvPr/>
            </p:nvSpPr>
            <p:spPr>
              <a:xfrm>
                <a:off x="1030968" y="1598085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3" name="Rectangle 1942">
                <a:extLst>
                  <a:ext uri="{FF2B5EF4-FFF2-40B4-BE49-F238E27FC236}">
                    <a16:creationId xmlns:a16="http://schemas.microsoft.com/office/drawing/2014/main" id="{20A3F64F-4C3B-7E4B-BA16-5EDB564AD69A}"/>
                  </a:ext>
                </a:extLst>
              </p:cNvPr>
              <p:cNvSpPr/>
              <p:nvPr/>
            </p:nvSpPr>
            <p:spPr>
              <a:xfrm>
                <a:off x="1030968" y="1730841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4" name="Rectangle 1943">
                <a:extLst>
                  <a:ext uri="{FF2B5EF4-FFF2-40B4-BE49-F238E27FC236}">
                    <a16:creationId xmlns:a16="http://schemas.microsoft.com/office/drawing/2014/main" id="{A9BE5690-378D-BA43-ABFA-150A36375928}"/>
                  </a:ext>
                </a:extLst>
              </p:cNvPr>
              <p:cNvSpPr/>
              <p:nvPr/>
            </p:nvSpPr>
            <p:spPr>
              <a:xfrm>
                <a:off x="1030968" y="1863597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5" name="Rectangle 1944">
                <a:extLst>
                  <a:ext uri="{FF2B5EF4-FFF2-40B4-BE49-F238E27FC236}">
                    <a16:creationId xmlns:a16="http://schemas.microsoft.com/office/drawing/2014/main" id="{684CE8C8-B897-554E-B6FF-44A02F182DE7}"/>
                  </a:ext>
                </a:extLst>
              </p:cNvPr>
              <p:cNvSpPr/>
              <p:nvPr/>
            </p:nvSpPr>
            <p:spPr>
              <a:xfrm>
                <a:off x="1030968" y="1996353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6" name="Rectangle 1945">
                <a:extLst>
                  <a:ext uri="{FF2B5EF4-FFF2-40B4-BE49-F238E27FC236}">
                    <a16:creationId xmlns:a16="http://schemas.microsoft.com/office/drawing/2014/main" id="{AABC6EF1-B41E-5A4A-95A5-D82D9596D4D2}"/>
                  </a:ext>
                </a:extLst>
              </p:cNvPr>
              <p:cNvSpPr/>
              <p:nvPr/>
            </p:nvSpPr>
            <p:spPr>
              <a:xfrm>
                <a:off x="1030968" y="212910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7" name="Rectangle 1946">
                <a:extLst>
                  <a:ext uri="{FF2B5EF4-FFF2-40B4-BE49-F238E27FC236}">
                    <a16:creationId xmlns:a16="http://schemas.microsoft.com/office/drawing/2014/main" id="{C07A7951-36DE-CF43-93DC-A55A338C1067}"/>
                  </a:ext>
                </a:extLst>
              </p:cNvPr>
              <p:cNvSpPr/>
              <p:nvPr/>
            </p:nvSpPr>
            <p:spPr>
              <a:xfrm>
                <a:off x="1030968" y="2261865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8" name="Rectangle 1947">
                <a:extLst>
                  <a:ext uri="{FF2B5EF4-FFF2-40B4-BE49-F238E27FC236}">
                    <a16:creationId xmlns:a16="http://schemas.microsoft.com/office/drawing/2014/main" id="{507BE317-16DB-164C-88B5-F412C4775211}"/>
                  </a:ext>
                </a:extLst>
              </p:cNvPr>
              <p:cNvSpPr/>
              <p:nvPr/>
            </p:nvSpPr>
            <p:spPr>
              <a:xfrm>
                <a:off x="1030968" y="2394617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9" name="Rectangle 1948">
                <a:extLst>
                  <a:ext uri="{FF2B5EF4-FFF2-40B4-BE49-F238E27FC236}">
                    <a16:creationId xmlns:a16="http://schemas.microsoft.com/office/drawing/2014/main" id="{C65237D8-7D52-0C41-9FE6-EDDF80A3BAA7}"/>
                  </a:ext>
                </a:extLst>
              </p:cNvPr>
              <p:cNvSpPr/>
              <p:nvPr/>
            </p:nvSpPr>
            <p:spPr>
              <a:xfrm>
                <a:off x="1170581" y="1332573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0" name="Rectangle 1949">
                <a:extLst>
                  <a:ext uri="{FF2B5EF4-FFF2-40B4-BE49-F238E27FC236}">
                    <a16:creationId xmlns:a16="http://schemas.microsoft.com/office/drawing/2014/main" id="{44DAE860-F907-C548-A1D9-794ACE896607}"/>
                  </a:ext>
                </a:extLst>
              </p:cNvPr>
              <p:cNvSpPr/>
              <p:nvPr/>
            </p:nvSpPr>
            <p:spPr>
              <a:xfrm>
                <a:off x="1170581" y="146532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1" name="Rectangle 1950">
                <a:extLst>
                  <a:ext uri="{FF2B5EF4-FFF2-40B4-BE49-F238E27FC236}">
                    <a16:creationId xmlns:a16="http://schemas.microsoft.com/office/drawing/2014/main" id="{E951E2EB-B933-C341-91C1-CBBEC5E26100}"/>
                  </a:ext>
                </a:extLst>
              </p:cNvPr>
              <p:cNvSpPr/>
              <p:nvPr/>
            </p:nvSpPr>
            <p:spPr>
              <a:xfrm>
                <a:off x="1170581" y="159808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2" name="Rectangle 1951">
                <a:extLst>
                  <a:ext uri="{FF2B5EF4-FFF2-40B4-BE49-F238E27FC236}">
                    <a16:creationId xmlns:a16="http://schemas.microsoft.com/office/drawing/2014/main" id="{9A0EC985-5756-F64C-951C-22FDF3DA541D}"/>
                  </a:ext>
                </a:extLst>
              </p:cNvPr>
              <p:cNvSpPr/>
              <p:nvPr/>
            </p:nvSpPr>
            <p:spPr>
              <a:xfrm>
                <a:off x="1170581" y="173084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3" name="Rectangle 1952">
                <a:extLst>
                  <a:ext uri="{FF2B5EF4-FFF2-40B4-BE49-F238E27FC236}">
                    <a16:creationId xmlns:a16="http://schemas.microsoft.com/office/drawing/2014/main" id="{8DC6B707-F6D1-6240-908D-A8F383987278}"/>
                  </a:ext>
                </a:extLst>
              </p:cNvPr>
              <p:cNvSpPr/>
              <p:nvPr/>
            </p:nvSpPr>
            <p:spPr>
              <a:xfrm>
                <a:off x="1170581" y="186359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4" name="Rectangle 1953">
                <a:extLst>
                  <a:ext uri="{FF2B5EF4-FFF2-40B4-BE49-F238E27FC236}">
                    <a16:creationId xmlns:a16="http://schemas.microsoft.com/office/drawing/2014/main" id="{EA906F92-1A74-FE43-B78C-AA1A0C6FB81D}"/>
                  </a:ext>
                </a:extLst>
              </p:cNvPr>
              <p:cNvSpPr/>
              <p:nvPr/>
            </p:nvSpPr>
            <p:spPr>
              <a:xfrm>
                <a:off x="1170581" y="199635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7" name="Rectangle 1956">
                <a:extLst>
                  <a:ext uri="{FF2B5EF4-FFF2-40B4-BE49-F238E27FC236}">
                    <a16:creationId xmlns:a16="http://schemas.microsoft.com/office/drawing/2014/main" id="{E8A0247A-6B4A-3B49-A4B1-13C384720802}"/>
                  </a:ext>
                </a:extLst>
              </p:cNvPr>
              <p:cNvSpPr/>
              <p:nvPr/>
            </p:nvSpPr>
            <p:spPr>
              <a:xfrm>
                <a:off x="1170581" y="212910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61" name="Rectangle 1960">
                <a:extLst>
                  <a:ext uri="{FF2B5EF4-FFF2-40B4-BE49-F238E27FC236}">
                    <a16:creationId xmlns:a16="http://schemas.microsoft.com/office/drawing/2014/main" id="{261CE7CE-FC58-3449-AFB4-E0515E3D4890}"/>
                  </a:ext>
                </a:extLst>
              </p:cNvPr>
              <p:cNvSpPr/>
              <p:nvPr/>
            </p:nvSpPr>
            <p:spPr>
              <a:xfrm>
                <a:off x="1170581" y="226186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63" name="Rectangle 1962">
                <a:extLst>
                  <a:ext uri="{FF2B5EF4-FFF2-40B4-BE49-F238E27FC236}">
                    <a16:creationId xmlns:a16="http://schemas.microsoft.com/office/drawing/2014/main" id="{2D3D396C-F29E-834E-86EC-784603B48BED}"/>
                  </a:ext>
                </a:extLst>
              </p:cNvPr>
              <p:cNvSpPr/>
              <p:nvPr/>
            </p:nvSpPr>
            <p:spPr>
              <a:xfrm>
                <a:off x="1170581" y="239461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875" name="Group 1874">
              <a:extLst>
                <a:ext uri="{FF2B5EF4-FFF2-40B4-BE49-F238E27FC236}">
                  <a16:creationId xmlns:a16="http://schemas.microsoft.com/office/drawing/2014/main" id="{6D442DAB-A43F-6048-924C-C9BB019A445F}"/>
                </a:ext>
              </a:extLst>
            </p:cNvPr>
            <p:cNvGrpSpPr/>
            <p:nvPr/>
          </p:nvGrpSpPr>
          <p:grpSpPr>
            <a:xfrm>
              <a:off x="1383680" y="1199817"/>
              <a:ext cx="240753" cy="1286240"/>
              <a:chOff x="1021268" y="1200774"/>
              <a:chExt cx="240753" cy="1286240"/>
            </a:xfrm>
          </p:grpSpPr>
          <p:sp>
            <p:nvSpPr>
              <p:cNvPr id="1918" name="Rectangle 1917">
                <a:extLst>
                  <a:ext uri="{FF2B5EF4-FFF2-40B4-BE49-F238E27FC236}">
                    <a16:creationId xmlns:a16="http://schemas.microsoft.com/office/drawing/2014/main" id="{7CECBF76-0D5F-0948-BB15-4D207E6AF616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0DD4657D-581E-9D48-B2D5-0DAEA995DCD3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0" name="Rectangle 1919">
                <a:extLst>
                  <a:ext uri="{FF2B5EF4-FFF2-40B4-BE49-F238E27FC236}">
                    <a16:creationId xmlns:a16="http://schemas.microsoft.com/office/drawing/2014/main" id="{BDD91576-91F0-4B40-946D-A502B8DD2CDE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1" name="Rectangle 1920">
                <a:extLst>
                  <a:ext uri="{FF2B5EF4-FFF2-40B4-BE49-F238E27FC236}">
                    <a16:creationId xmlns:a16="http://schemas.microsoft.com/office/drawing/2014/main" id="{68B92998-126A-E249-82D6-F4DDF4131826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2" name="Rectangle 1921">
                <a:extLst>
                  <a:ext uri="{FF2B5EF4-FFF2-40B4-BE49-F238E27FC236}">
                    <a16:creationId xmlns:a16="http://schemas.microsoft.com/office/drawing/2014/main" id="{F6C22278-896B-FB4C-B498-82AF8B2E50E6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3" name="Rectangle 1922">
                <a:extLst>
                  <a:ext uri="{FF2B5EF4-FFF2-40B4-BE49-F238E27FC236}">
                    <a16:creationId xmlns:a16="http://schemas.microsoft.com/office/drawing/2014/main" id="{5FD1376F-E86E-0640-9997-4452993E2623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4" name="Rectangle 1923">
                <a:extLst>
                  <a:ext uri="{FF2B5EF4-FFF2-40B4-BE49-F238E27FC236}">
                    <a16:creationId xmlns:a16="http://schemas.microsoft.com/office/drawing/2014/main" id="{155FBE69-4610-4A4B-A4D0-82131A8040AA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5" name="Rectangle 1924">
                <a:extLst>
                  <a:ext uri="{FF2B5EF4-FFF2-40B4-BE49-F238E27FC236}">
                    <a16:creationId xmlns:a16="http://schemas.microsoft.com/office/drawing/2014/main" id="{F664266B-47E4-5F41-8090-F8E3756DCDE7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6" name="Rectangle 1925">
                <a:extLst>
                  <a:ext uri="{FF2B5EF4-FFF2-40B4-BE49-F238E27FC236}">
                    <a16:creationId xmlns:a16="http://schemas.microsoft.com/office/drawing/2014/main" id="{67FB92BC-386C-7648-A051-9AA4A54AA00B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7" name="Rectangle 1926">
                <a:extLst>
                  <a:ext uri="{FF2B5EF4-FFF2-40B4-BE49-F238E27FC236}">
                    <a16:creationId xmlns:a16="http://schemas.microsoft.com/office/drawing/2014/main" id="{C9D60C86-951D-3B4E-9294-127446E1C4F7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8" name="Rectangle 1927">
                <a:extLst>
                  <a:ext uri="{FF2B5EF4-FFF2-40B4-BE49-F238E27FC236}">
                    <a16:creationId xmlns:a16="http://schemas.microsoft.com/office/drawing/2014/main" id="{7343EE89-40B8-E94D-93E3-AEE4213352BC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9" name="Rectangle 1928">
                <a:extLst>
                  <a:ext uri="{FF2B5EF4-FFF2-40B4-BE49-F238E27FC236}">
                    <a16:creationId xmlns:a16="http://schemas.microsoft.com/office/drawing/2014/main" id="{B9F1472C-296A-804B-B343-A1382A8ABF6B}"/>
                  </a:ext>
                </a:extLst>
              </p:cNvPr>
              <p:cNvSpPr/>
              <p:nvPr/>
            </p:nvSpPr>
            <p:spPr>
              <a:xfrm>
                <a:off x="1170581" y="1466286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0" name="Rectangle 1929">
                <a:extLst>
                  <a:ext uri="{FF2B5EF4-FFF2-40B4-BE49-F238E27FC236}">
                    <a16:creationId xmlns:a16="http://schemas.microsoft.com/office/drawing/2014/main" id="{F76A2C1C-54C4-C144-A65E-915D4D5A1955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1" name="Rectangle 1930">
                <a:extLst>
                  <a:ext uri="{FF2B5EF4-FFF2-40B4-BE49-F238E27FC236}">
                    <a16:creationId xmlns:a16="http://schemas.microsoft.com/office/drawing/2014/main" id="{7A175EF5-CD87-6442-9A50-8CBAE00ABCCA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2" name="Rectangle 1931">
                <a:extLst>
                  <a:ext uri="{FF2B5EF4-FFF2-40B4-BE49-F238E27FC236}">
                    <a16:creationId xmlns:a16="http://schemas.microsoft.com/office/drawing/2014/main" id="{5E1A80E0-3796-CC41-8110-EBAB72AE9AFC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3" name="Rectangle 1932">
                <a:extLst>
                  <a:ext uri="{FF2B5EF4-FFF2-40B4-BE49-F238E27FC236}">
                    <a16:creationId xmlns:a16="http://schemas.microsoft.com/office/drawing/2014/main" id="{C5481D43-AC38-704B-9313-CE02561D417E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4" name="Rectangle 1933">
                <a:extLst>
                  <a:ext uri="{FF2B5EF4-FFF2-40B4-BE49-F238E27FC236}">
                    <a16:creationId xmlns:a16="http://schemas.microsoft.com/office/drawing/2014/main" id="{F3448EDA-0D1C-A54D-A573-23A0D757B14F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5" name="Rectangle 1934">
                <a:extLst>
                  <a:ext uri="{FF2B5EF4-FFF2-40B4-BE49-F238E27FC236}">
                    <a16:creationId xmlns:a16="http://schemas.microsoft.com/office/drawing/2014/main" id="{5E81D4E1-BC14-E54C-8817-EA0C271BD49D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6" name="Rectangle 1935">
                <a:extLst>
                  <a:ext uri="{FF2B5EF4-FFF2-40B4-BE49-F238E27FC236}">
                    <a16:creationId xmlns:a16="http://schemas.microsoft.com/office/drawing/2014/main" id="{81D69AD6-A156-E347-9A77-C0425C70D79B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7" name="Rectangle 1936">
                <a:extLst>
                  <a:ext uri="{FF2B5EF4-FFF2-40B4-BE49-F238E27FC236}">
                    <a16:creationId xmlns:a16="http://schemas.microsoft.com/office/drawing/2014/main" id="{C85A5A5D-EFDC-9743-BF0F-EB2CD2E52061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876" name="Group 1875">
              <a:extLst>
                <a:ext uri="{FF2B5EF4-FFF2-40B4-BE49-F238E27FC236}">
                  <a16:creationId xmlns:a16="http://schemas.microsoft.com/office/drawing/2014/main" id="{49DBC429-31EF-4140-9D28-18C23CED916C}"/>
                </a:ext>
              </a:extLst>
            </p:cNvPr>
            <p:cNvGrpSpPr/>
            <p:nvPr/>
          </p:nvGrpSpPr>
          <p:grpSpPr>
            <a:xfrm>
              <a:off x="1767238" y="1199817"/>
              <a:ext cx="240753" cy="1286240"/>
              <a:chOff x="1021268" y="1200774"/>
              <a:chExt cx="240753" cy="1286240"/>
            </a:xfrm>
          </p:grpSpPr>
          <p:sp>
            <p:nvSpPr>
              <p:cNvPr id="1898" name="Rectangle 1897">
                <a:extLst>
                  <a:ext uri="{FF2B5EF4-FFF2-40B4-BE49-F238E27FC236}">
                    <a16:creationId xmlns:a16="http://schemas.microsoft.com/office/drawing/2014/main" id="{06745BA4-6AA2-C542-A475-08A4ECA2971A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99" name="Rectangle 1898">
                <a:extLst>
                  <a:ext uri="{FF2B5EF4-FFF2-40B4-BE49-F238E27FC236}">
                    <a16:creationId xmlns:a16="http://schemas.microsoft.com/office/drawing/2014/main" id="{9454AE8F-6E45-7742-B4E4-93F8B4AAA0F1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00" name="Rectangle 1899">
                <a:extLst>
                  <a:ext uri="{FF2B5EF4-FFF2-40B4-BE49-F238E27FC236}">
                    <a16:creationId xmlns:a16="http://schemas.microsoft.com/office/drawing/2014/main" id="{6BCACBFC-F850-0E42-9180-39D15BFDF62A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01" name="Rectangle 1900">
                <a:extLst>
                  <a:ext uri="{FF2B5EF4-FFF2-40B4-BE49-F238E27FC236}">
                    <a16:creationId xmlns:a16="http://schemas.microsoft.com/office/drawing/2014/main" id="{7C7632B6-102F-594A-897B-15191795D68E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02" name="Rectangle 1901">
                <a:extLst>
                  <a:ext uri="{FF2B5EF4-FFF2-40B4-BE49-F238E27FC236}">
                    <a16:creationId xmlns:a16="http://schemas.microsoft.com/office/drawing/2014/main" id="{8ABCABF9-EAD5-4E49-8CD5-724820D54EDD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03" name="Rectangle 1902">
                <a:extLst>
                  <a:ext uri="{FF2B5EF4-FFF2-40B4-BE49-F238E27FC236}">
                    <a16:creationId xmlns:a16="http://schemas.microsoft.com/office/drawing/2014/main" id="{C200B9C9-3634-1445-90B3-8018A57176BE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04" name="Rectangle 1903">
                <a:extLst>
                  <a:ext uri="{FF2B5EF4-FFF2-40B4-BE49-F238E27FC236}">
                    <a16:creationId xmlns:a16="http://schemas.microsoft.com/office/drawing/2014/main" id="{6E855040-3FA1-F44B-9F6F-0F917531194C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05" name="Rectangle 1904">
                <a:extLst>
                  <a:ext uri="{FF2B5EF4-FFF2-40B4-BE49-F238E27FC236}">
                    <a16:creationId xmlns:a16="http://schemas.microsoft.com/office/drawing/2014/main" id="{88AE3F18-D9AD-8B40-B878-04F431C3BA52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06" name="Rectangle 1905">
                <a:extLst>
                  <a:ext uri="{FF2B5EF4-FFF2-40B4-BE49-F238E27FC236}">
                    <a16:creationId xmlns:a16="http://schemas.microsoft.com/office/drawing/2014/main" id="{FC001A92-D7CF-B449-BAF8-A8D5AB0E7F12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07" name="Rectangle 1906">
                <a:extLst>
                  <a:ext uri="{FF2B5EF4-FFF2-40B4-BE49-F238E27FC236}">
                    <a16:creationId xmlns:a16="http://schemas.microsoft.com/office/drawing/2014/main" id="{48034299-EBF5-DB47-97CB-CA0B33D1CA17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08" name="Rectangle 1907">
                <a:extLst>
                  <a:ext uri="{FF2B5EF4-FFF2-40B4-BE49-F238E27FC236}">
                    <a16:creationId xmlns:a16="http://schemas.microsoft.com/office/drawing/2014/main" id="{45014A22-670B-2B48-B479-33767C7759DC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09" name="Rectangle 1908">
                <a:extLst>
                  <a:ext uri="{FF2B5EF4-FFF2-40B4-BE49-F238E27FC236}">
                    <a16:creationId xmlns:a16="http://schemas.microsoft.com/office/drawing/2014/main" id="{EBC7120B-DF74-4E49-9100-5C86ED7E8E02}"/>
                  </a:ext>
                </a:extLst>
              </p:cNvPr>
              <p:cNvSpPr/>
              <p:nvPr/>
            </p:nvSpPr>
            <p:spPr>
              <a:xfrm>
                <a:off x="1170581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29C96329-D8D0-9749-9AC7-BAF0B2CFF267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6862601A-9623-E943-B951-E5771A05EBAC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50793DF6-33D9-7F44-B223-DE7983920C77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187FD3E0-D752-7547-A418-836BA1DB04EB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F2EC9C63-9A81-E24C-A5FF-3DA2BD4C2AAA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F978ACBB-31C1-474C-9F1A-F53B3AE17760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2AA30029-1AF5-6C44-A4E7-BC38C363C3FF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BB4D0CFE-AE1C-0842-9F85-F889B0D94A1B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877" name="Group 1876">
              <a:extLst>
                <a:ext uri="{FF2B5EF4-FFF2-40B4-BE49-F238E27FC236}">
                  <a16:creationId xmlns:a16="http://schemas.microsoft.com/office/drawing/2014/main" id="{C8AF70AB-F3AE-A843-A15B-E567BFF4A99A}"/>
                </a:ext>
              </a:extLst>
            </p:cNvPr>
            <p:cNvGrpSpPr/>
            <p:nvPr/>
          </p:nvGrpSpPr>
          <p:grpSpPr>
            <a:xfrm>
              <a:off x="2138550" y="1199817"/>
              <a:ext cx="240753" cy="1286240"/>
              <a:chOff x="1021268" y="1200774"/>
              <a:chExt cx="240753" cy="1286240"/>
            </a:xfrm>
          </p:grpSpPr>
          <p:sp>
            <p:nvSpPr>
              <p:cNvPr id="1878" name="Rectangle 1877">
                <a:extLst>
                  <a:ext uri="{FF2B5EF4-FFF2-40B4-BE49-F238E27FC236}">
                    <a16:creationId xmlns:a16="http://schemas.microsoft.com/office/drawing/2014/main" id="{22035FC7-5396-D648-BC9D-C612881F9C1D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79" name="Rectangle 1878">
                <a:extLst>
                  <a:ext uri="{FF2B5EF4-FFF2-40B4-BE49-F238E27FC236}">
                    <a16:creationId xmlns:a16="http://schemas.microsoft.com/office/drawing/2014/main" id="{EDA8E8C9-3472-D648-B6C6-727794B33B0E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80" name="Rectangle 1879">
                <a:extLst>
                  <a:ext uri="{FF2B5EF4-FFF2-40B4-BE49-F238E27FC236}">
                    <a16:creationId xmlns:a16="http://schemas.microsoft.com/office/drawing/2014/main" id="{2D6B3989-451C-A148-A31F-FD5E21277D71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81" name="Rectangle 1880">
                <a:extLst>
                  <a:ext uri="{FF2B5EF4-FFF2-40B4-BE49-F238E27FC236}">
                    <a16:creationId xmlns:a16="http://schemas.microsoft.com/office/drawing/2014/main" id="{2A01E675-F618-2641-8295-434C379EAE8D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82" name="Rectangle 1881">
                <a:extLst>
                  <a:ext uri="{FF2B5EF4-FFF2-40B4-BE49-F238E27FC236}">
                    <a16:creationId xmlns:a16="http://schemas.microsoft.com/office/drawing/2014/main" id="{A1571B77-3958-3845-ACDA-A887087DD853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83" name="Rectangle 1882">
                <a:extLst>
                  <a:ext uri="{FF2B5EF4-FFF2-40B4-BE49-F238E27FC236}">
                    <a16:creationId xmlns:a16="http://schemas.microsoft.com/office/drawing/2014/main" id="{5DAE349F-7BD3-C141-AD05-66A93CB95AD3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84" name="Rectangle 1883">
                <a:extLst>
                  <a:ext uri="{FF2B5EF4-FFF2-40B4-BE49-F238E27FC236}">
                    <a16:creationId xmlns:a16="http://schemas.microsoft.com/office/drawing/2014/main" id="{F827051B-600B-1F49-97DD-D630D0BF096C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85" name="Rectangle 1884">
                <a:extLst>
                  <a:ext uri="{FF2B5EF4-FFF2-40B4-BE49-F238E27FC236}">
                    <a16:creationId xmlns:a16="http://schemas.microsoft.com/office/drawing/2014/main" id="{1B088414-0394-514D-A284-BF157DEE40E7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86" name="Rectangle 1885">
                <a:extLst>
                  <a:ext uri="{FF2B5EF4-FFF2-40B4-BE49-F238E27FC236}">
                    <a16:creationId xmlns:a16="http://schemas.microsoft.com/office/drawing/2014/main" id="{468B650B-2A5D-1944-8887-20B48926100E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87" name="Rectangle 1886">
                <a:extLst>
                  <a:ext uri="{FF2B5EF4-FFF2-40B4-BE49-F238E27FC236}">
                    <a16:creationId xmlns:a16="http://schemas.microsoft.com/office/drawing/2014/main" id="{88436774-CCC3-B64A-9AD4-9734679632AA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88" name="Rectangle 1887">
                <a:extLst>
                  <a:ext uri="{FF2B5EF4-FFF2-40B4-BE49-F238E27FC236}">
                    <a16:creationId xmlns:a16="http://schemas.microsoft.com/office/drawing/2014/main" id="{DA3155A4-4703-8D47-851F-39D608E2F6AE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89" name="Rectangle 1888">
                <a:extLst>
                  <a:ext uri="{FF2B5EF4-FFF2-40B4-BE49-F238E27FC236}">
                    <a16:creationId xmlns:a16="http://schemas.microsoft.com/office/drawing/2014/main" id="{CB399FAC-D6F9-F644-BAD5-7041E1910CD3}"/>
                  </a:ext>
                </a:extLst>
              </p:cNvPr>
              <p:cNvSpPr/>
              <p:nvPr/>
            </p:nvSpPr>
            <p:spPr>
              <a:xfrm>
                <a:off x="1170581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90" name="Rectangle 1889">
                <a:extLst>
                  <a:ext uri="{FF2B5EF4-FFF2-40B4-BE49-F238E27FC236}">
                    <a16:creationId xmlns:a16="http://schemas.microsoft.com/office/drawing/2014/main" id="{B7074F71-7FC0-4549-A770-43C6BC88ADA8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91" name="Rectangle 1890">
                <a:extLst>
                  <a:ext uri="{FF2B5EF4-FFF2-40B4-BE49-F238E27FC236}">
                    <a16:creationId xmlns:a16="http://schemas.microsoft.com/office/drawing/2014/main" id="{30D76853-46D7-324E-879D-F15F7406669B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92" name="Rectangle 1891">
                <a:extLst>
                  <a:ext uri="{FF2B5EF4-FFF2-40B4-BE49-F238E27FC236}">
                    <a16:creationId xmlns:a16="http://schemas.microsoft.com/office/drawing/2014/main" id="{834E98FB-D24A-D841-9AB2-D7D61FBC8A0A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93" name="Rectangle 1892">
                <a:extLst>
                  <a:ext uri="{FF2B5EF4-FFF2-40B4-BE49-F238E27FC236}">
                    <a16:creationId xmlns:a16="http://schemas.microsoft.com/office/drawing/2014/main" id="{4E2FAC45-70FB-E942-8031-27875D431367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94" name="Rectangle 1893">
                <a:extLst>
                  <a:ext uri="{FF2B5EF4-FFF2-40B4-BE49-F238E27FC236}">
                    <a16:creationId xmlns:a16="http://schemas.microsoft.com/office/drawing/2014/main" id="{2543E558-FC2E-244A-9630-027322F44D02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95" name="Rectangle 1894">
                <a:extLst>
                  <a:ext uri="{FF2B5EF4-FFF2-40B4-BE49-F238E27FC236}">
                    <a16:creationId xmlns:a16="http://schemas.microsoft.com/office/drawing/2014/main" id="{467AF678-2B97-114F-9A0D-9C876B3BD7A1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96" name="Rectangle 1895">
                <a:extLst>
                  <a:ext uri="{FF2B5EF4-FFF2-40B4-BE49-F238E27FC236}">
                    <a16:creationId xmlns:a16="http://schemas.microsoft.com/office/drawing/2014/main" id="{0C2549F1-6E8C-5046-8ABA-691D75FC5A0D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97" name="Rectangle 1896">
                <a:extLst>
                  <a:ext uri="{FF2B5EF4-FFF2-40B4-BE49-F238E27FC236}">
                    <a16:creationId xmlns:a16="http://schemas.microsoft.com/office/drawing/2014/main" id="{079E373C-AFE1-C645-9B61-4B9F3819D22A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5086" name="Rectangle 5085">
            <a:extLst>
              <a:ext uri="{FF2B5EF4-FFF2-40B4-BE49-F238E27FC236}">
                <a16:creationId xmlns:a16="http://schemas.microsoft.com/office/drawing/2014/main" id="{BE2790A6-6A09-474A-9E19-511D70D2CA1B}"/>
              </a:ext>
            </a:extLst>
          </p:cNvPr>
          <p:cNvSpPr/>
          <p:nvPr/>
        </p:nvSpPr>
        <p:spPr>
          <a:xfrm>
            <a:off x="3132746" y="6100873"/>
            <a:ext cx="1435287" cy="12497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87" name="Rectangle 5086">
            <a:extLst>
              <a:ext uri="{FF2B5EF4-FFF2-40B4-BE49-F238E27FC236}">
                <a16:creationId xmlns:a16="http://schemas.microsoft.com/office/drawing/2014/main" id="{9BB112B0-D48F-504A-AFEA-1D590BDB447B}"/>
              </a:ext>
            </a:extLst>
          </p:cNvPr>
          <p:cNvSpPr/>
          <p:nvPr/>
        </p:nvSpPr>
        <p:spPr>
          <a:xfrm>
            <a:off x="3198681" y="6018164"/>
            <a:ext cx="1493282" cy="12763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88" name="Rectangle 5087">
            <a:extLst>
              <a:ext uri="{FF2B5EF4-FFF2-40B4-BE49-F238E27FC236}">
                <a16:creationId xmlns:a16="http://schemas.microsoft.com/office/drawing/2014/main" id="{F0E2F040-68FD-F14C-879E-3A1CD3957F63}"/>
              </a:ext>
            </a:extLst>
          </p:cNvPr>
          <p:cNvSpPr/>
          <p:nvPr/>
        </p:nvSpPr>
        <p:spPr>
          <a:xfrm>
            <a:off x="3260270" y="5965283"/>
            <a:ext cx="1540129" cy="12535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A32BF33-2EDA-6148-8559-02E463ECB4FF}"/>
              </a:ext>
            </a:extLst>
          </p:cNvPr>
          <p:cNvSpPr txBox="1"/>
          <p:nvPr/>
        </p:nvSpPr>
        <p:spPr>
          <a:xfrm>
            <a:off x="3722653" y="5219946"/>
            <a:ext cx="6307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Fold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A5DECFD-F560-B743-9492-909B88A45904}"/>
              </a:ext>
            </a:extLst>
          </p:cNvPr>
          <p:cNvSpPr txBox="1"/>
          <p:nvPr/>
        </p:nvSpPr>
        <p:spPr>
          <a:xfrm>
            <a:off x="4060085" y="5217639"/>
            <a:ext cx="6307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Fold 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BB9FCEA-FBEF-7242-8C0B-B216888C2756}"/>
              </a:ext>
            </a:extLst>
          </p:cNvPr>
          <p:cNvSpPr txBox="1"/>
          <p:nvPr/>
        </p:nvSpPr>
        <p:spPr>
          <a:xfrm>
            <a:off x="4681197" y="5215384"/>
            <a:ext cx="3495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...</a:t>
            </a:r>
          </a:p>
        </p:txBody>
      </p:sp>
      <p:cxnSp>
        <p:nvCxnSpPr>
          <p:cNvPr id="796" name="Straight Arrow Connector 795">
            <a:extLst>
              <a:ext uri="{FF2B5EF4-FFF2-40B4-BE49-F238E27FC236}">
                <a16:creationId xmlns:a16="http://schemas.microsoft.com/office/drawing/2014/main" id="{7F8E732C-38A7-834E-BD42-24588A95690D}"/>
              </a:ext>
            </a:extLst>
          </p:cNvPr>
          <p:cNvCxnSpPr/>
          <p:nvPr/>
        </p:nvCxnSpPr>
        <p:spPr>
          <a:xfrm flipH="1">
            <a:off x="2896968" y="5357579"/>
            <a:ext cx="698388" cy="722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TextBox 796">
            <a:extLst>
              <a:ext uri="{FF2B5EF4-FFF2-40B4-BE49-F238E27FC236}">
                <a16:creationId xmlns:a16="http://schemas.microsoft.com/office/drawing/2014/main" id="{18EFBCEE-D9E6-9D40-B9E5-E0BA5C6F43C9}"/>
              </a:ext>
            </a:extLst>
          </p:cNvPr>
          <p:cNvSpPr txBox="1"/>
          <p:nvPr/>
        </p:nvSpPr>
        <p:spPr>
          <a:xfrm rot="18766500">
            <a:off x="2654055" y="5536792"/>
            <a:ext cx="10622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Individualized Classifiers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882FA-46F4-4CA8-9AD7-AF75D7EB5F23}"/>
              </a:ext>
            </a:extLst>
          </p:cNvPr>
          <p:cNvSpPr txBox="1"/>
          <p:nvPr/>
        </p:nvSpPr>
        <p:spPr>
          <a:xfrm>
            <a:off x="3640379" y="5030388"/>
            <a:ext cx="1191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Training Dataset </a:t>
            </a:r>
          </a:p>
        </p:txBody>
      </p:sp>
      <p:sp>
        <p:nvSpPr>
          <p:cNvPr id="2672" name="Rectangle 2671">
            <a:extLst>
              <a:ext uri="{FF2B5EF4-FFF2-40B4-BE49-F238E27FC236}">
                <a16:creationId xmlns:a16="http://schemas.microsoft.com/office/drawing/2014/main" id="{159C8EE9-631F-9541-A7B9-FA7890893783}"/>
              </a:ext>
            </a:extLst>
          </p:cNvPr>
          <p:cNvSpPr/>
          <p:nvPr/>
        </p:nvSpPr>
        <p:spPr>
          <a:xfrm>
            <a:off x="3338500" y="5904612"/>
            <a:ext cx="1517115" cy="12516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73" name="Group 2672">
            <a:extLst>
              <a:ext uri="{FF2B5EF4-FFF2-40B4-BE49-F238E27FC236}">
                <a16:creationId xmlns:a16="http://schemas.microsoft.com/office/drawing/2014/main" id="{925B4F3C-E62A-4B4C-A2E2-B9A86186BFE3}"/>
              </a:ext>
            </a:extLst>
          </p:cNvPr>
          <p:cNvGrpSpPr/>
          <p:nvPr/>
        </p:nvGrpSpPr>
        <p:grpSpPr>
          <a:xfrm>
            <a:off x="3380293" y="5966729"/>
            <a:ext cx="1407235" cy="1130283"/>
            <a:chOff x="666646" y="1199817"/>
            <a:chExt cx="1712657" cy="1286240"/>
          </a:xfrm>
        </p:grpSpPr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8C6E1B53-9471-7D44-BC75-62493D1AD5F6}"/>
                </a:ext>
              </a:extLst>
            </p:cNvPr>
            <p:cNvGrpSpPr/>
            <p:nvPr/>
          </p:nvGrpSpPr>
          <p:grpSpPr>
            <a:xfrm>
              <a:off x="666646" y="1199817"/>
              <a:ext cx="240753" cy="1286240"/>
              <a:chOff x="666646" y="1215423"/>
              <a:chExt cx="240753" cy="1286240"/>
            </a:xfrm>
          </p:grpSpPr>
          <p:sp>
            <p:nvSpPr>
              <p:cNvPr id="2759" name="Rectangle 2758">
                <a:extLst>
                  <a:ext uri="{FF2B5EF4-FFF2-40B4-BE49-F238E27FC236}">
                    <a16:creationId xmlns:a16="http://schemas.microsoft.com/office/drawing/2014/main" id="{D2EE393A-B1C6-EE4A-BB65-2999C04E55EF}"/>
                  </a:ext>
                </a:extLst>
              </p:cNvPr>
              <p:cNvSpPr/>
              <p:nvPr/>
            </p:nvSpPr>
            <p:spPr>
              <a:xfrm>
                <a:off x="676346" y="134817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60" name="Rectangle 2759">
                <a:extLst>
                  <a:ext uri="{FF2B5EF4-FFF2-40B4-BE49-F238E27FC236}">
                    <a16:creationId xmlns:a16="http://schemas.microsoft.com/office/drawing/2014/main" id="{7F12EA34-9B52-994B-BDC9-666A2CDF84A2}"/>
                  </a:ext>
                </a:extLst>
              </p:cNvPr>
              <p:cNvSpPr/>
              <p:nvPr/>
            </p:nvSpPr>
            <p:spPr>
              <a:xfrm>
                <a:off x="676346" y="1480935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61" name="Rectangle 2760">
                <a:extLst>
                  <a:ext uri="{FF2B5EF4-FFF2-40B4-BE49-F238E27FC236}">
                    <a16:creationId xmlns:a16="http://schemas.microsoft.com/office/drawing/2014/main" id="{7FCA9297-519D-5B49-9E8B-44ADB432F833}"/>
                  </a:ext>
                </a:extLst>
              </p:cNvPr>
              <p:cNvSpPr/>
              <p:nvPr/>
            </p:nvSpPr>
            <p:spPr>
              <a:xfrm>
                <a:off x="676346" y="1613691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62" name="Rectangle 2761">
                <a:extLst>
                  <a:ext uri="{FF2B5EF4-FFF2-40B4-BE49-F238E27FC236}">
                    <a16:creationId xmlns:a16="http://schemas.microsoft.com/office/drawing/2014/main" id="{06D80578-4C53-6140-8CAB-3643046F7ADC}"/>
                  </a:ext>
                </a:extLst>
              </p:cNvPr>
              <p:cNvSpPr/>
              <p:nvPr/>
            </p:nvSpPr>
            <p:spPr>
              <a:xfrm>
                <a:off x="666646" y="1215423"/>
                <a:ext cx="91440" cy="91440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63" name="Rectangle 2762">
                <a:extLst>
                  <a:ext uri="{FF2B5EF4-FFF2-40B4-BE49-F238E27FC236}">
                    <a16:creationId xmlns:a16="http://schemas.microsoft.com/office/drawing/2014/main" id="{655B0C4E-AE30-1149-86CA-B42F2CF31C6D}"/>
                  </a:ext>
                </a:extLst>
              </p:cNvPr>
              <p:cNvSpPr/>
              <p:nvPr/>
            </p:nvSpPr>
            <p:spPr>
              <a:xfrm>
                <a:off x="676346" y="1746447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64" name="Rectangle 2763">
                <a:extLst>
                  <a:ext uri="{FF2B5EF4-FFF2-40B4-BE49-F238E27FC236}">
                    <a16:creationId xmlns:a16="http://schemas.microsoft.com/office/drawing/2014/main" id="{818D675D-8EC4-4444-AE1A-21A1578189D4}"/>
                  </a:ext>
                </a:extLst>
              </p:cNvPr>
              <p:cNvSpPr/>
              <p:nvPr/>
            </p:nvSpPr>
            <p:spPr>
              <a:xfrm>
                <a:off x="676346" y="1879203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65" name="Rectangle 2764">
                <a:extLst>
                  <a:ext uri="{FF2B5EF4-FFF2-40B4-BE49-F238E27FC236}">
                    <a16:creationId xmlns:a16="http://schemas.microsoft.com/office/drawing/2014/main" id="{82B5F9CD-B6C7-CB42-9FAF-CB9DC8104C3B}"/>
                  </a:ext>
                </a:extLst>
              </p:cNvPr>
              <p:cNvSpPr/>
              <p:nvPr/>
            </p:nvSpPr>
            <p:spPr>
              <a:xfrm>
                <a:off x="676346" y="201195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66" name="Rectangle 2765">
                <a:extLst>
                  <a:ext uri="{FF2B5EF4-FFF2-40B4-BE49-F238E27FC236}">
                    <a16:creationId xmlns:a16="http://schemas.microsoft.com/office/drawing/2014/main" id="{FF6ECD73-4C6E-D741-A654-F91712D894EB}"/>
                  </a:ext>
                </a:extLst>
              </p:cNvPr>
              <p:cNvSpPr/>
              <p:nvPr/>
            </p:nvSpPr>
            <p:spPr>
              <a:xfrm>
                <a:off x="676346" y="2144715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67" name="Rectangle 2766">
                <a:extLst>
                  <a:ext uri="{FF2B5EF4-FFF2-40B4-BE49-F238E27FC236}">
                    <a16:creationId xmlns:a16="http://schemas.microsoft.com/office/drawing/2014/main" id="{E7F1F31B-69ED-8245-8B8C-DD9BC22E42F0}"/>
                  </a:ext>
                </a:extLst>
              </p:cNvPr>
              <p:cNvSpPr/>
              <p:nvPr/>
            </p:nvSpPr>
            <p:spPr>
              <a:xfrm>
                <a:off x="676346" y="2277471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68" name="Rectangle 2767">
                <a:extLst>
                  <a:ext uri="{FF2B5EF4-FFF2-40B4-BE49-F238E27FC236}">
                    <a16:creationId xmlns:a16="http://schemas.microsoft.com/office/drawing/2014/main" id="{E3F3BEB9-1789-4B45-9564-364AA4F84B10}"/>
                  </a:ext>
                </a:extLst>
              </p:cNvPr>
              <p:cNvSpPr/>
              <p:nvPr/>
            </p:nvSpPr>
            <p:spPr>
              <a:xfrm>
                <a:off x="676346" y="2410223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69" name="Rectangle 2768">
                <a:extLst>
                  <a:ext uri="{FF2B5EF4-FFF2-40B4-BE49-F238E27FC236}">
                    <a16:creationId xmlns:a16="http://schemas.microsoft.com/office/drawing/2014/main" id="{67C3C639-ABD1-264B-95A5-8ABFFD7C52A7}"/>
                  </a:ext>
                </a:extLst>
              </p:cNvPr>
              <p:cNvSpPr/>
              <p:nvPr/>
            </p:nvSpPr>
            <p:spPr>
              <a:xfrm>
                <a:off x="815959" y="134817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0" name="Rectangle 2769">
                <a:extLst>
                  <a:ext uri="{FF2B5EF4-FFF2-40B4-BE49-F238E27FC236}">
                    <a16:creationId xmlns:a16="http://schemas.microsoft.com/office/drawing/2014/main" id="{87C46E7E-6578-5943-80D6-38F853A991E2}"/>
                  </a:ext>
                </a:extLst>
              </p:cNvPr>
              <p:cNvSpPr/>
              <p:nvPr/>
            </p:nvSpPr>
            <p:spPr>
              <a:xfrm>
                <a:off x="815959" y="148093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1" name="Rectangle 2770">
                <a:extLst>
                  <a:ext uri="{FF2B5EF4-FFF2-40B4-BE49-F238E27FC236}">
                    <a16:creationId xmlns:a16="http://schemas.microsoft.com/office/drawing/2014/main" id="{9B846710-33B2-3A44-924E-25E1D2A584F1}"/>
                  </a:ext>
                </a:extLst>
              </p:cNvPr>
              <p:cNvSpPr/>
              <p:nvPr/>
            </p:nvSpPr>
            <p:spPr>
              <a:xfrm>
                <a:off x="815959" y="161369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2" name="Rectangle 2771">
                <a:extLst>
                  <a:ext uri="{FF2B5EF4-FFF2-40B4-BE49-F238E27FC236}">
                    <a16:creationId xmlns:a16="http://schemas.microsoft.com/office/drawing/2014/main" id="{574959E7-EE03-174C-AE4D-C3EE223FDC68}"/>
                  </a:ext>
                </a:extLst>
              </p:cNvPr>
              <p:cNvSpPr/>
              <p:nvPr/>
            </p:nvSpPr>
            <p:spPr>
              <a:xfrm>
                <a:off x="815959" y="1215423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3" name="Rectangle 2772">
                <a:extLst>
                  <a:ext uri="{FF2B5EF4-FFF2-40B4-BE49-F238E27FC236}">
                    <a16:creationId xmlns:a16="http://schemas.microsoft.com/office/drawing/2014/main" id="{A735C28D-7B49-2049-9B7A-12588C83ECF5}"/>
                  </a:ext>
                </a:extLst>
              </p:cNvPr>
              <p:cNvSpPr/>
              <p:nvPr/>
            </p:nvSpPr>
            <p:spPr>
              <a:xfrm>
                <a:off x="815959" y="174644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4" name="Rectangle 2773">
                <a:extLst>
                  <a:ext uri="{FF2B5EF4-FFF2-40B4-BE49-F238E27FC236}">
                    <a16:creationId xmlns:a16="http://schemas.microsoft.com/office/drawing/2014/main" id="{DEC894E6-5801-B64C-908E-F0675A5D9BBC}"/>
                  </a:ext>
                </a:extLst>
              </p:cNvPr>
              <p:cNvSpPr/>
              <p:nvPr/>
            </p:nvSpPr>
            <p:spPr>
              <a:xfrm>
                <a:off x="815959" y="187920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5" name="Rectangle 2774">
                <a:extLst>
                  <a:ext uri="{FF2B5EF4-FFF2-40B4-BE49-F238E27FC236}">
                    <a16:creationId xmlns:a16="http://schemas.microsoft.com/office/drawing/2014/main" id="{C5032610-A62A-B64F-A2F2-F0BB33785BD4}"/>
                  </a:ext>
                </a:extLst>
              </p:cNvPr>
              <p:cNvSpPr/>
              <p:nvPr/>
            </p:nvSpPr>
            <p:spPr>
              <a:xfrm>
                <a:off x="815959" y="201195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6" name="Rectangle 2775">
                <a:extLst>
                  <a:ext uri="{FF2B5EF4-FFF2-40B4-BE49-F238E27FC236}">
                    <a16:creationId xmlns:a16="http://schemas.microsoft.com/office/drawing/2014/main" id="{2466AE64-DD77-6147-A302-8B883D0FDB1B}"/>
                  </a:ext>
                </a:extLst>
              </p:cNvPr>
              <p:cNvSpPr/>
              <p:nvPr/>
            </p:nvSpPr>
            <p:spPr>
              <a:xfrm>
                <a:off x="815959" y="214471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7" name="Rectangle 2776">
                <a:extLst>
                  <a:ext uri="{FF2B5EF4-FFF2-40B4-BE49-F238E27FC236}">
                    <a16:creationId xmlns:a16="http://schemas.microsoft.com/office/drawing/2014/main" id="{E51D1544-3E3A-7241-99E7-5EB669BC469D}"/>
                  </a:ext>
                </a:extLst>
              </p:cNvPr>
              <p:cNvSpPr/>
              <p:nvPr/>
            </p:nvSpPr>
            <p:spPr>
              <a:xfrm>
                <a:off x="815959" y="227747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8" name="Rectangle 2777">
                <a:extLst>
                  <a:ext uri="{FF2B5EF4-FFF2-40B4-BE49-F238E27FC236}">
                    <a16:creationId xmlns:a16="http://schemas.microsoft.com/office/drawing/2014/main" id="{9DC30F83-E81F-9B40-A917-F0B30BC4B28E}"/>
                  </a:ext>
                </a:extLst>
              </p:cNvPr>
              <p:cNvSpPr/>
              <p:nvPr/>
            </p:nvSpPr>
            <p:spPr>
              <a:xfrm>
                <a:off x="815959" y="241022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675" name="Group 2674">
              <a:extLst>
                <a:ext uri="{FF2B5EF4-FFF2-40B4-BE49-F238E27FC236}">
                  <a16:creationId xmlns:a16="http://schemas.microsoft.com/office/drawing/2014/main" id="{D12BBA71-5925-1F4C-A19C-092D6704FD86}"/>
                </a:ext>
              </a:extLst>
            </p:cNvPr>
            <p:cNvGrpSpPr/>
            <p:nvPr/>
          </p:nvGrpSpPr>
          <p:grpSpPr>
            <a:xfrm>
              <a:off x="1021268" y="1199817"/>
              <a:ext cx="240753" cy="1286240"/>
              <a:chOff x="1021268" y="1199817"/>
              <a:chExt cx="240753" cy="1286240"/>
            </a:xfrm>
          </p:grpSpPr>
          <p:sp>
            <p:nvSpPr>
              <p:cNvPr id="2739" name="Rectangle 2738">
                <a:extLst>
                  <a:ext uri="{FF2B5EF4-FFF2-40B4-BE49-F238E27FC236}">
                    <a16:creationId xmlns:a16="http://schemas.microsoft.com/office/drawing/2014/main" id="{985FD3F6-CFBB-7C42-926E-62B75986D8A8}"/>
                  </a:ext>
                </a:extLst>
              </p:cNvPr>
              <p:cNvSpPr/>
              <p:nvPr/>
            </p:nvSpPr>
            <p:spPr>
              <a:xfrm>
                <a:off x="1021268" y="119981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40" name="Rectangle 2739">
                <a:extLst>
                  <a:ext uri="{FF2B5EF4-FFF2-40B4-BE49-F238E27FC236}">
                    <a16:creationId xmlns:a16="http://schemas.microsoft.com/office/drawing/2014/main" id="{1630B2F7-09C9-E64C-8FC2-EBEF07255B64}"/>
                  </a:ext>
                </a:extLst>
              </p:cNvPr>
              <p:cNvSpPr/>
              <p:nvPr/>
            </p:nvSpPr>
            <p:spPr>
              <a:xfrm>
                <a:off x="1170581" y="119981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41" name="Rectangle 2740">
                <a:extLst>
                  <a:ext uri="{FF2B5EF4-FFF2-40B4-BE49-F238E27FC236}">
                    <a16:creationId xmlns:a16="http://schemas.microsoft.com/office/drawing/2014/main" id="{8FDBB4A0-DA61-E14C-85C2-3E40C44178F1}"/>
                  </a:ext>
                </a:extLst>
              </p:cNvPr>
              <p:cNvSpPr/>
              <p:nvPr/>
            </p:nvSpPr>
            <p:spPr>
              <a:xfrm>
                <a:off x="1030968" y="1332573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42" name="Rectangle 2741">
                <a:extLst>
                  <a:ext uri="{FF2B5EF4-FFF2-40B4-BE49-F238E27FC236}">
                    <a16:creationId xmlns:a16="http://schemas.microsoft.com/office/drawing/2014/main" id="{E891BA4D-0AF2-C749-B352-5AFAE7A9796E}"/>
                  </a:ext>
                </a:extLst>
              </p:cNvPr>
              <p:cNvSpPr/>
              <p:nvPr/>
            </p:nvSpPr>
            <p:spPr>
              <a:xfrm>
                <a:off x="1030968" y="146532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43" name="Rectangle 2742">
                <a:extLst>
                  <a:ext uri="{FF2B5EF4-FFF2-40B4-BE49-F238E27FC236}">
                    <a16:creationId xmlns:a16="http://schemas.microsoft.com/office/drawing/2014/main" id="{E123DEA5-676E-8847-B3F4-E6F0774E38D9}"/>
                  </a:ext>
                </a:extLst>
              </p:cNvPr>
              <p:cNvSpPr/>
              <p:nvPr/>
            </p:nvSpPr>
            <p:spPr>
              <a:xfrm>
                <a:off x="1030968" y="159808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44" name="Rectangle 2743">
                <a:extLst>
                  <a:ext uri="{FF2B5EF4-FFF2-40B4-BE49-F238E27FC236}">
                    <a16:creationId xmlns:a16="http://schemas.microsoft.com/office/drawing/2014/main" id="{934B6255-62EE-B84E-ADA4-9B12BC7271E4}"/>
                  </a:ext>
                </a:extLst>
              </p:cNvPr>
              <p:cNvSpPr/>
              <p:nvPr/>
            </p:nvSpPr>
            <p:spPr>
              <a:xfrm>
                <a:off x="1030968" y="173084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45" name="Rectangle 2744">
                <a:extLst>
                  <a:ext uri="{FF2B5EF4-FFF2-40B4-BE49-F238E27FC236}">
                    <a16:creationId xmlns:a16="http://schemas.microsoft.com/office/drawing/2014/main" id="{0450A5F0-0720-8549-93B2-A91738873A79}"/>
                  </a:ext>
                </a:extLst>
              </p:cNvPr>
              <p:cNvSpPr/>
              <p:nvPr/>
            </p:nvSpPr>
            <p:spPr>
              <a:xfrm>
                <a:off x="1030968" y="186359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46" name="Rectangle 2745">
                <a:extLst>
                  <a:ext uri="{FF2B5EF4-FFF2-40B4-BE49-F238E27FC236}">
                    <a16:creationId xmlns:a16="http://schemas.microsoft.com/office/drawing/2014/main" id="{0BDA13BE-6034-604A-8B2F-21B6FDB3AD22}"/>
                  </a:ext>
                </a:extLst>
              </p:cNvPr>
              <p:cNvSpPr/>
              <p:nvPr/>
            </p:nvSpPr>
            <p:spPr>
              <a:xfrm>
                <a:off x="1030968" y="199635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47" name="Rectangle 2746">
                <a:extLst>
                  <a:ext uri="{FF2B5EF4-FFF2-40B4-BE49-F238E27FC236}">
                    <a16:creationId xmlns:a16="http://schemas.microsoft.com/office/drawing/2014/main" id="{487CFDAF-1595-824B-B866-7D98EEA1FAD6}"/>
                  </a:ext>
                </a:extLst>
              </p:cNvPr>
              <p:cNvSpPr/>
              <p:nvPr/>
            </p:nvSpPr>
            <p:spPr>
              <a:xfrm>
                <a:off x="1030968" y="212910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48" name="Rectangle 2747">
                <a:extLst>
                  <a:ext uri="{FF2B5EF4-FFF2-40B4-BE49-F238E27FC236}">
                    <a16:creationId xmlns:a16="http://schemas.microsoft.com/office/drawing/2014/main" id="{A481C9C2-7DD9-4445-BFF9-091E1C82BF51}"/>
                  </a:ext>
                </a:extLst>
              </p:cNvPr>
              <p:cNvSpPr/>
              <p:nvPr/>
            </p:nvSpPr>
            <p:spPr>
              <a:xfrm>
                <a:off x="1030968" y="226186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49" name="Rectangle 2748">
                <a:extLst>
                  <a:ext uri="{FF2B5EF4-FFF2-40B4-BE49-F238E27FC236}">
                    <a16:creationId xmlns:a16="http://schemas.microsoft.com/office/drawing/2014/main" id="{2D302704-629B-3545-9953-7997283B232D}"/>
                  </a:ext>
                </a:extLst>
              </p:cNvPr>
              <p:cNvSpPr/>
              <p:nvPr/>
            </p:nvSpPr>
            <p:spPr>
              <a:xfrm>
                <a:off x="1030968" y="239461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50" name="Rectangle 2749">
                <a:extLst>
                  <a:ext uri="{FF2B5EF4-FFF2-40B4-BE49-F238E27FC236}">
                    <a16:creationId xmlns:a16="http://schemas.microsoft.com/office/drawing/2014/main" id="{DD32DD95-712C-4646-AE23-FAA17C2468FB}"/>
                  </a:ext>
                </a:extLst>
              </p:cNvPr>
              <p:cNvSpPr/>
              <p:nvPr/>
            </p:nvSpPr>
            <p:spPr>
              <a:xfrm>
                <a:off x="1170581" y="1332573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51" name="Rectangle 2750">
                <a:extLst>
                  <a:ext uri="{FF2B5EF4-FFF2-40B4-BE49-F238E27FC236}">
                    <a16:creationId xmlns:a16="http://schemas.microsoft.com/office/drawing/2014/main" id="{26B4A125-CA97-E24F-9503-4B1CF95CF299}"/>
                  </a:ext>
                </a:extLst>
              </p:cNvPr>
              <p:cNvSpPr/>
              <p:nvPr/>
            </p:nvSpPr>
            <p:spPr>
              <a:xfrm>
                <a:off x="1170581" y="146532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52" name="Rectangle 2751">
                <a:extLst>
                  <a:ext uri="{FF2B5EF4-FFF2-40B4-BE49-F238E27FC236}">
                    <a16:creationId xmlns:a16="http://schemas.microsoft.com/office/drawing/2014/main" id="{D57A44BE-D73A-8F40-A4E6-A46A90CFA0E5}"/>
                  </a:ext>
                </a:extLst>
              </p:cNvPr>
              <p:cNvSpPr/>
              <p:nvPr/>
            </p:nvSpPr>
            <p:spPr>
              <a:xfrm>
                <a:off x="1170581" y="159808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53" name="Rectangle 2752">
                <a:extLst>
                  <a:ext uri="{FF2B5EF4-FFF2-40B4-BE49-F238E27FC236}">
                    <a16:creationId xmlns:a16="http://schemas.microsoft.com/office/drawing/2014/main" id="{367B55CB-1B2B-BB4F-B738-9576DAC5D6B6}"/>
                  </a:ext>
                </a:extLst>
              </p:cNvPr>
              <p:cNvSpPr/>
              <p:nvPr/>
            </p:nvSpPr>
            <p:spPr>
              <a:xfrm>
                <a:off x="1170581" y="173084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54" name="Rectangle 2753">
                <a:extLst>
                  <a:ext uri="{FF2B5EF4-FFF2-40B4-BE49-F238E27FC236}">
                    <a16:creationId xmlns:a16="http://schemas.microsoft.com/office/drawing/2014/main" id="{D0E13926-5C52-FE41-914E-DFED0DED58CB}"/>
                  </a:ext>
                </a:extLst>
              </p:cNvPr>
              <p:cNvSpPr/>
              <p:nvPr/>
            </p:nvSpPr>
            <p:spPr>
              <a:xfrm>
                <a:off x="1170581" y="186359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55" name="Rectangle 2754">
                <a:extLst>
                  <a:ext uri="{FF2B5EF4-FFF2-40B4-BE49-F238E27FC236}">
                    <a16:creationId xmlns:a16="http://schemas.microsoft.com/office/drawing/2014/main" id="{716AF970-9374-BE42-B509-DB950CA823C8}"/>
                  </a:ext>
                </a:extLst>
              </p:cNvPr>
              <p:cNvSpPr/>
              <p:nvPr/>
            </p:nvSpPr>
            <p:spPr>
              <a:xfrm>
                <a:off x="1170581" y="199635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56" name="Rectangle 2755">
                <a:extLst>
                  <a:ext uri="{FF2B5EF4-FFF2-40B4-BE49-F238E27FC236}">
                    <a16:creationId xmlns:a16="http://schemas.microsoft.com/office/drawing/2014/main" id="{472A91A5-012A-3944-A1D8-CEA85E774748}"/>
                  </a:ext>
                </a:extLst>
              </p:cNvPr>
              <p:cNvSpPr/>
              <p:nvPr/>
            </p:nvSpPr>
            <p:spPr>
              <a:xfrm>
                <a:off x="1170581" y="212910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57" name="Rectangle 2756">
                <a:extLst>
                  <a:ext uri="{FF2B5EF4-FFF2-40B4-BE49-F238E27FC236}">
                    <a16:creationId xmlns:a16="http://schemas.microsoft.com/office/drawing/2014/main" id="{D380C213-7894-D649-85C2-DF9A909B8C1C}"/>
                  </a:ext>
                </a:extLst>
              </p:cNvPr>
              <p:cNvSpPr/>
              <p:nvPr/>
            </p:nvSpPr>
            <p:spPr>
              <a:xfrm>
                <a:off x="1170581" y="226186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58" name="Rectangle 2757">
                <a:extLst>
                  <a:ext uri="{FF2B5EF4-FFF2-40B4-BE49-F238E27FC236}">
                    <a16:creationId xmlns:a16="http://schemas.microsoft.com/office/drawing/2014/main" id="{D0611A1A-2FA2-D84B-9794-9899EA8D49E7}"/>
                  </a:ext>
                </a:extLst>
              </p:cNvPr>
              <p:cNvSpPr/>
              <p:nvPr/>
            </p:nvSpPr>
            <p:spPr>
              <a:xfrm>
                <a:off x="1170581" y="239461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676" name="Group 2675">
              <a:extLst>
                <a:ext uri="{FF2B5EF4-FFF2-40B4-BE49-F238E27FC236}">
                  <a16:creationId xmlns:a16="http://schemas.microsoft.com/office/drawing/2014/main" id="{543E0F39-075D-C441-8A29-0709DC7FF1B8}"/>
                </a:ext>
              </a:extLst>
            </p:cNvPr>
            <p:cNvGrpSpPr/>
            <p:nvPr/>
          </p:nvGrpSpPr>
          <p:grpSpPr>
            <a:xfrm>
              <a:off x="1383680" y="1199817"/>
              <a:ext cx="240753" cy="1286240"/>
              <a:chOff x="1021268" y="1200774"/>
              <a:chExt cx="240753" cy="1286240"/>
            </a:xfrm>
          </p:grpSpPr>
          <p:sp>
            <p:nvSpPr>
              <p:cNvPr id="2719" name="Rectangle 2718">
                <a:extLst>
                  <a:ext uri="{FF2B5EF4-FFF2-40B4-BE49-F238E27FC236}">
                    <a16:creationId xmlns:a16="http://schemas.microsoft.com/office/drawing/2014/main" id="{B19144BC-26F6-4344-943F-8622DFAAD452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20" name="Rectangle 2719">
                <a:extLst>
                  <a:ext uri="{FF2B5EF4-FFF2-40B4-BE49-F238E27FC236}">
                    <a16:creationId xmlns:a16="http://schemas.microsoft.com/office/drawing/2014/main" id="{8D425E0B-142F-E44E-B62A-81046FC48600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21" name="Rectangle 2720">
                <a:extLst>
                  <a:ext uri="{FF2B5EF4-FFF2-40B4-BE49-F238E27FC236}">
                    <a16:creationId xmlns:a16="http://schemas.microsoft.com/office/drawing/2014/main" id="{78433BDB-BE5F-2C47-9237-0A526D2FD12C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22" name="Rectangle 2721">
                <a:extLst>
                  <a:ext uri="{FF2B5EF4-FFF2-40B4-BE49-F238E27FC236}">
                    <a16:creationId xmlns:a16="http://schemas.microsoft.com/office/drawing/2014/main" id="{1ED7B68A-8581-0244-B48A-1DB803F389C6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23" name="Rectangle 2722">
                <a:extLst>
                  <a:ext uri="{FF2B5EF4-FFF2-40B4-BE49-F238E27FC236}">
                    <a16:creationId xmlns:a16="http://schemas.microsoft.com/office/drawing/2014/main" id="{A1560369-251D-684A-9095-603A942C664A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24" name="Rectangle 2723">
                <a:extLst>
                  <a:ext uri="{FF2B5EF4-FFF2-40B4-BE49-F238E27FC236}">
                    <a16:creationId xmlns:a16="http://schemas.microsoft.com/office/drawing/2014/main" id="{8130BF20-1AEB-8841-A99B-236F06C7A39F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25" name="Rectangle 2724">
                <a:extLst>
                  <a:ext uri="{FF2B5EF4-FFF2-40B4-BE49-F238E27FC236}">
                    <a16:creationId xmlns:a16="http://schemas.microsoft.com/office/drawing/2014/main" id="{A1864CB6-F72A-1A40-9458-69F0BFC28067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26" name="Rectangle 2725">
                <a:extLst>
                  <a:ext uri="{FF2B5EF4-FFF2-40B4-BE49-F238E27FC236}">
                    <a16:creationId xmlns:a16="http://schemas.microsoft.com/office/drawing/2014/main" id="{505A9E57-A76E-7046-BB0C-C97E0CBA4E41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27" name="Rectangle 2726">
                <a:extLst>
                  <a:ext uri="{FF2B5EF4-FFF2-40B4-BE49-F238E27FC236}">
                    <a16:creationId xmlns:a16="http://schemas.microsoft.com/office/drawing/2014/main" id="{C66B717F-7B11-6944-B55B-FD896974C857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28" name="Rectangle 2727">
                <a:extLst>
                  <a:ext uri="{FF2B5EF4-FFF2-40B4-BE49-F238E27FC236}">
                    <a16:creationId xmlns:a16="http://schemas.microsoft.com/office/drawing/2014/main" id="{D33B6FA7-EE42-6249-8A70-7BC0F58C7753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29" name="Rectangle 2728">
                <a:extLst>
                  <a:ext uri="{FF2B5EF4-FFF2-40B4-BE49-F238E27FC236}">
                    <a16:creationId xmlns:a16="http://schemas.microsoft.com/office/drawing/2014/main" id="{74B99DA9-056B-AA49-9FAC-41BAA2C556F5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30" name="Rectangle 2729">
                <a:extLst>
                  <a:ext uri="{FF2B5EF4-FFF2-40B4-BE49-F238E27FC236}">
                    <a16:creationId xmlns:a16="http://schemas.microsoft.com/office/drawing/2014/main" id="{2080DC22-A72A-E340-AD5B-4B894A9B38A8}"/>
                  </a:ext>
                </a:extLst>
              </p:cNvPr>
              <p:cNvSpPr/>
              <p:nvPr/>
            </p:nvSpPr>
            <p:spPr>
              <a:xfrm>
                <a:off x="1170581" y="1466286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31" name="Rectangle 2730">
                <a:extLst>
                  <a:ext uri="{FF2B5EF4-FFF2-40B4-BE49-F238E27FC236}">
                    <a16:creationId xmlns:a16="http://schemas.microsoft.com/office/drawing/2014/main" id="{83580ACF-3E57-8140-9C8A-9FF3E8C2C09D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32" name="Rectangle 2731">
                <a:extLst>
                  <a:ext uri="{FF2B5EF4-FFF2-40B4-BE49-F238E27FC236}">
                    <a16:creationId xmlns:a16="http://schemas.microsoft.com/office/drawing/2014/main" id="{EB3EE685-C08E-FF45-B291-0F30478E517E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33" name="Rectangle 2732">
                <a:extLst>
                  <a:ext uri="{FF2B5EF4-FFF2-40B4-BE49-F238E27FC236}">
                    <a16:creationId xmlns:a16="http://schemas.microsoft.com/office/drawing/2014/main" id="{8D51FF9E-AA07-9243-8A09-A1FBACC643A8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34" name="Rectangle 2733">
                <a:extLst>
                  <a:ext uri="{FF2B5EF4-FFF2-40B4-BE49-F238E27FC236}">
                    <a16:creationId xmlns:a16="http://schemas.microsoft.com/office/drawing/2014/main" id="{F57251FC-C95C-E240-8936-07F38BF69D47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35" name="Rectangle 2734">
                <a:extLst>
                  <a:ext uri="{FF2B5EF4-FFF2-40B4-BE49-F238E27FC236}">
                    <a16:creationId xmlns:a16="http://schemas.microsoft.com/office/drawing/2014/main" id="{D753895B-016F-FD48-AFE8-9BEBB67FF0E0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36" name="Rectangle 2735">
                <a:extLst>
                  <a:ext uri="{FF2B5EF4-FFF2-40B4-BE49-F238E27FC236}">
                    <a16:creationId xmlns:a16="http://schemas.microsoft.com/office/drawing/2014/main" id="{DE1AC467-4476-DA45-9609-B1950971777A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37" name="Rectangle 2736">
                <a:extLst>
                  <a:ext uri="{FF2B5EF4-FFF2-40B4-BE49-F238E27FC236}">
                    <a16:creationId xmlns:a16="http://schemas.microsoft.com/office/drawing/2014/main" id="{2E6CE718-9637-4240-A13B-F7D2EAF7268F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38" name="Rectangle 2737">
                <a:extLst>
                  <a:ext uri="{FF2B5EF4-FFF2-40B4-BE49-F238E27FC236}">
                    <a16:creationId xmlns:a16="http://schemas.microsoft.com/office/drawing/2014/main" id="{51F56059-6217-B54E-8F6B-044C31995010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677" name="Group 2676">
              <a:extLst>
                <a:ext uri="{FF2B5EF4-FFF2-40B4-BE49-F238E27FC236}">
                  <a16:creationId xmlns:a16="http://schemas.microsoft.com/office/drawing/2014/main" id="{1ED58DB8-C446-A14E-966F-AB7C85730FE2}"/>
                </a:ext>
              </a:extLst>
            </p:cNvPr>
            <p:cNvGrpSpPr/>
            <p:nvPr/>
          </p:nvGrpSpPr>
          <p:grpSpPr>
            <a:xfrm>
              <a:off x="1767238" y="1199817"/>
              <a:ext cx="240753" cy="1286240"/>
              <a:chOff x="1021268" y="1200774"/>
              <a:chExt cx="240753" cy="1286240"/>
            </a:xfrm>
          </p:grpSpPr>
          <p:sp>
            <p:nvSpPr>
              <p:cNvPr id="2699" name="Rectangle 2698">
                <a:extLst>
                  <a:ext uri="{FF2B5EF4-FFF2-40B4-BE49-F238E27FC236}">
                    <a16:creationId xmlns:a16="http://schemas.microsoft.com/office/drawing/2014/main" id="{F05A04E1-EA77-D740-AA03-159629948226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00" name="Rectangle 2699">
                <a:extLst>
                  <a:ext uri="{FF2B5EF4-FFF2-40B4-BE49-F238E27FC236}">
                    <a16:creationId xmlns:a16="http://schemas.microsoft.com/office/drawing/2014/main" id="{A8131078-2FA0-9247-A6EB-7A4DA22ADA82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01" name="Rectangle 2700">
                <a:extLst>
                  <a:ext uri="{FF2B5EF4-FFF2-40B4-BE49-F238E27FC236}">
                    <a16:creationId xmlns:a16="http://schemas.microsoft.com/office/drawing/2014/main" id="{C0387EF1-A525-9541-AB4D-DF0D268692A5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02" name="Rectangle 2701">
                <a:extLst>
                  <a:ext uri="{FF2B5EF4-FFF2-40B4-BE49-F238E27FC236}">
                    <a16:creationId xmlns:a16="http://schemas.microsoft.com/office/drawing/2014/main" id="{733C5EFF-30A7-FF4D-8CF8-2E1E15647AB3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03" name="Rectangle 2702">
                <a:extLst>
                  <a:ext uri="{FF2B5EF4-FFF2-40B4-BE49-F238E27FC236}">
                    <a16:creationId xmlns:a16="http://schemas.microsoft.com/office/drawing/2014/main" id="{8F4952C9-1AF0-0C45-98E7-5B0722E6B6B5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04" name="Rectangle 2703">
                <a:extLst>
                  <a:ext uri="{FF2B5EF4-FFF2-40B4-BE49-F238E27FC236}">
                    <a16:creationId xmlns:a16="http://schemas.microsoft.com/office/drawing/2014/main" id="{F3C207CB-F213-2D4F-8224-3CF20A26BA68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05" name="Rectangle 2704">
                <a:extLst>
                  <a:ext uri="{FF2B5EF4-FFF2-40B4-BE49-F238E27FC236}">
                    <a16:creationId xmlns:a16="http://schemas.microsoft.com/office/drawing/2014/main" id="{DF4A0C55-5B72-0D48-A621-C864020E24CF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06" name="Rectangle 2705">
                <a:extLst>
                  <a:ext uri="{FF2B5EF4-FFF2-40B4-BE49-F238E27FC236}">
                    <a16:creationId xmlns:a16="http://schemas.microsoft.com/office/drawing/2014/main" id="{DBD3DC9A-F1F1-0E4D-8F29-6CCFCC719ED1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07" name="Rectangle 2706">
                <a:extLst>
                  <a:ext uri="{FF2B5EF4-FFF2-40B4-BE49-F238E27FC236}">
                    <a16:creationId xmlns:a16="http://schemas.microsoft.com/office/drawing/2014/main" id="{5B18386A-8163-CA42-890B-526F72860498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08" name="Rectangle 2707">
                <a:extLst>
                  <a:ext uri="{FF2B5EF4-FFF2-40B4-BE49-F238E27FC236}">
                    <a16:creationId xmlns:a16="http://schemas.microsoft.com/office/drawing/2014/main" id="{E1F4ACF0-93AF-9B49-BC91-A16897677B8A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09" name="Rectangle 2708">
                <a:extLst>
                  <a:ext uri="{FF2B5EF4-FFF2-40B4-BE49-F238E27FC236}">
                    <a16:creationId xmlns:a16="http://schemas.microsoft.com/office/drawing/2014/main" id="{3585534D-3FAF-7940-B8E4-F47B09267411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10" name="Rectangle 2709">
                <a:extLst>
                  <a:ext uri="{FF2B5EF4-FFF2-40B4-BE49-F238E27FC236}">
                    <a16:creationId xmlns:a16="http://schemas.microsoft.com/office/drawing/2014/main" id="{6A042A96-F89C-914C-BF37-A51DFE9EF55C}"/>
                  </a:ext>
                </a:extLst>
              </p:cNvPr>
              <p:cNvSpPr/>
              <p:nvPr/>
            </p:nvSpPr>
            <p:spPr>
              <a:xfrm>
                <a:off x="1170581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11" name="Rectangle 2710">
                <a:extLst>
                  <a:ext uri="{FF2B5EF4-FFF2-40B4-BE49-F238E27FC236}">
                    <a16:creationId xmlns:a16="http://schemas.microsoft.com/office/drawing/2014/main" id="{2E9A4513-86AE-434F-9A14-F3F7A256BD36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12" name="Rectangle 2711">
                <a:extLst>
                  <a:ext uri="{FF2B5EF4-FFF2-40B4-BE49-F238E27FC236}">
                    <a16:creationId xmlns:a16="http://schemas.microsoft.com/office/drawing/2014/main" id="{A1441592-1A7F-2640-B579-8D8F297AB864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13" name="Rectangle 2712">
                <a:extLst>
                  <a:ext uri="{FF2B5EF4-FFF2-40B4-BE49-F238E27FC236}">
                    <a16:creationId xmlns:a16="http://schemas.microsoft.com/office/drawing/2014/main" id="{49198913-5148-2D4F-A3C2-D5401D69F9CF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14" name="Rectangle 2713">
                <a:extLst>
                  <a:ext uri="{FF2B5EF4-FFF2-40B4-BE49-F238E27FC236}">
                    <a16:creationId xmlns:a16="http://schemas.microsoft.com/office/drawing/2014/main" id="{882677BD-F220-6446-9854-377C4AAC1213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15" name="Rectangle 2714">
                <a:extLst>
                  <a:ext uri="{FF2B5EF4-FFF2-40B4-BE49-F238E27FC236}">
                    <a16:creationId xmlns:a16="http://schemas.microsoft.com/office/drawing/2014/main" id="{F502C562-B84A-4D44-BC4A-9085968957C2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16" name="Rectangle 2715">
                <a:extLst>
                  <a:ext uri="{FF2B5EF4-FFF2-40B4-BE49-F238E27FC236}">
                    <a16:creationId xmlns:a16="http://schemas.microsoft.com/office/drawing/2014/main" id="{3DA85045-2271-C547-A3C4-518314341C79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17" name="Rectangle 2716">
                <a:extLst>
                  <a:ext uri="{FF2B5EF4-FFF2-40B4-BE49-F238E27FC236}">
                    <a16:creationId xmlns:a16="http://schemas.microsoft.com/office/drawing/2014/main" id="{A88241B1-3282-2D46-883A-CD517E43FA6F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18" name="Rectangle 2717">
                <a:extLst>
                  <a:ext uri="{FF2B5EF4-FFF2-40B4-BE49-F238E27FC236}">
                    <a16:creationId xmlns:a16="http://schemas.microsoft.com/office/drawing/2014/main" id="{953BD6F8-A64A-2046-A1CE-BCA961DE0CA1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2765AF6E-B57B-2A49-A27C-8255FD2C2427}"/>
                </a:ext>
              </a:extLst>
            </p:cNvPr>
            <p:cNvGrpSpPr/>
            <p:nvPr/>
          </p:nvGrpSpPr>
          <p:grpSpPr>
            <a:xfrm>
              <a:off x="2138550" y="1199817"/>
              <a:ext cx="240753" cy="1286240"/>
              <a:chOff x="1021268" y="1200774"/>
              <a:chExt cx="240753" cy="1286240"/>
            </a:xfrm>
          </p:grpSpPr>
          <p:sp>
            <p:nvSpPr>
              <p:cNvPr id="2679" name="Rectangle 2678">
                <a:extLst>
                  <a:ext uri="{FF2B5EF4-FFF2-40B4-BE49-F238E27FC236}">
                    <a16:creationId xmlns:a16="http://schemas.microsoft.com/office/drawing/2014/main" id="{88C653A9-F21C-4944-91D7-DB98175C9CE5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80" name="Rectangle 2679">
                <a:extLst>
                  <a:ext uri="{FF2B5EF4-FFF2-40B4-BE49-F238E27FC236}">
                    <a16:creationId xmlns:a16="http://schemas.microsoft.com/office/drawing/2014/main" id="{4389AA9A-9EA6-DC47-9773-5A9054878351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81" name="Rectangle 2680">
                <a:extLst>
                  <a:ext uri="{FF2B5EF4-FFF2-40B4-BE49-F238E27FC236}">
                    <a16:creationId xmlns:a16="http://schemas.microsoft.com/office/drawing/2014/main" id="{8B76E3D6-43E4-AD4D-B8F6-F38873F9064B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82" name="Rectangle 2681">
                <a:extLst>
                  <a:ext uri="{FF2B5EF4-FFF2-40B4-BE49-F238E27FC236}">
                    <a16:creationId xmlns:a16="http://schemas.microsoft.com/office/drawing/2014/main" id="{65FB14A8-55B8-8A43-B279-F0D12FE2A494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83" name="Rectangle 2682">
                <a:extLst>
                  <a:ext uri="{FF2B5EF4-FFF2-40B4-BE49-F238E27FC236}">
                    <a16:creationId xmlns:a16="http://schemas.microsoft.com/office/drawing/2014/main" id="{C01A899B-3250-B449-AE5E-9266D6715036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84" name="Rectangle 2683">
                <a:extLst>
                  <a:ext uri="{FF2B5EF4-FFF2-40B4-BE49-F238E27FC236}">
                    <a16:creationId xmlns:a16="http://schemas.microsoft.com/office/drawing/2014/main" id="{23856457-C02A-744E-A68E-F9ED4827BA83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85" name="Rectangle 2684">
                <a:extLst>
                  <a:ext uri="{FF2B5EF4-FFF2-40B4-BE49-F238E27FC236}">
                    <a16:creationId xmlns:a16="http://schemas.microsoft.com/office/drawing/2014/main" id="{13BEBEFD-5188-014D-8FB0-A89962291907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86" name="Rectangle 2685">
                <a:extLst>
                  <a:ext uri="{FF2B5EF4-FFF2-40B4-BE49-F238E27FC236}">
                    <a16:creationId xmlns:a16="http://schemas.microsoft.com/office/drawing/2014/main" id="{EA4ECD7B-35CA-EC40-9497-B94F4B65319F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87" name="Rectangle 2686">
                <a:extLst>
                  <a:ext uri="{FF2B5EF4-FFF2-40B4-BE49-F238E27FC236}">
                    <a16:creationId xmlns:a16="http://schemas.microsoft.com/office/drawing/2014/main" id="{8C955928-5E96-7E4B-91F2-F75F841AB953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88" name="Rectangle 2687">
                <a:extLst>
                  <a:ext uri="{FF2B5EF4-FFF2-40B4-BE49-F238E27FC236}">
                    <a16:creationId xmlns:a16="http://schemas.microsoft.com/office/drawing/2014/main" id="{C0BBB403-BC56-AE44-9916-0509D5545001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89" name="Rectangle 2688">
                <a:extLst>
                  <a:ext uri="{FF2B5EF4-FFF2-40B4-BE49-F238E27FC236}">
                    <a16:creationId xmlns:a16="http://schemas.microsoft.com/office/drawing/2014/main" id="{566012BF-6DCA-644B-93BC-3DA4A7A04FE2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90" name="Rectangle 2689">
                <a:extLst>
                  <a:ext uri="{FF2B5EF4-FFF2-40B4-BE49-F238E27FC236}">
                    <a16:creationId xmlns:a16="http://schemas.microsoft.com/office/drawing/2014/main" id="{75A21777-4521-8F43-9A89-5A18E4773597}"/>
                  </a:ext>
                </a:extLst>
              </p:cNvPr>
              <p:cNvSpPr/>
              <p:nvPr/>
            </p:nvSpPr>
            <p:spPr>
              <a:xfrm>
                <a:off x="1170581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91" name="Rectangle 2690">
                <a:extLst>
                  <a:ext uri="{FF2B5EF4-FFF2-40B4-BE49-F238E27FC236}">
                    <a16:creationId xmlns:a16="http://schemas.microsoft.com/office/drawing/2014/main" id="{6F259655-A6F6-B54C-9AE8-7BE269215E21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92" name="Rectangle 2691">
                <a:extLst>
                  <a:ext uri="{FF2B5EF4-FFF2-40B4-BE49-F238E27FC236}">
                    <a16:creationId xmlns:a16="http://schemas.microsoft.com/office/drawing/2014/main" id="{BAED6C23-F37D-9E41-AC9E-818E1EBA4D78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93" name="Rectangle 2692">
                <a:extLst>
                  <a:ext uri="{FF2B5EF4-FFF2-40B4-BE49-F238E27FC236}">
                    <a16:creationId xmlns:a16="http://schemas.microsoft.com/office/drawing/2014/main" id="{1E9BAB90-4550-6D49-A036-6069CC53EBF5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94" name="Rectangle 2693">
                <a:extLst>
                  <a:ext uri="{FF2B5EF4-FFF2-40B4-BE49-F238E27FC236}">
                    <a16:creationId xmlns:a16="http://schemas.microsoft.com/office/drawing/2014/main" id="{C9CCFAD5-2FDB-9C40-AC74-1B20F7263243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95" name="Rectangle 2694">
                <a:extLst>
                  <a:ext uri="{FF2B5EF4-FFF2-40B4-BE49-F238E27FC236}">
                    <a16:creationId xmlns:a16="http://schemas.microsoft.com/office/drawing/2014/main" id="{D5D2D747-5887-7344-B12F-3036CCCC63F5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96" name="Rectangle 2695">
                <a:extLst>
                  <a:ext uri="{FF2B5EF4-FFF2-40B4-BE49-F238E27FC236}">
                    <a16:creationId xmlns:a16="http://schemas.microsoft.com/office/drawing/2014/main" id="{071433EC-88E2-084B-AD2D-DA5E82E0A0F0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97" name="Rectangle 2696">
                <a:extLst>
                  <a:ext uri="{FF2B5EF4-FFF2-40B4-BE49-F238E27FC236}">
                    <a16:creationId xmlns:a16="http://schemas.microsoft.com/office/drawing/2014/main" id="{B8535F1A-4ADF-C444-9F53-FD3D962AAC65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98" name="Rectangle 2697">
                <a:extLst>
                  <a:ext uri="{FF2B5EF4-FFF2-40B4-BE49-F238E27FC236}">
                    <a16:creationId xmlns:a16="http://schemas.microsoft.com/office/drawing/2014/main" id="{59AA1A40-FFF4-2446-833E-B28854986B3A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2780" name="Rectangle 2779">
            <a:extLst>
              <a:ext uri="{FF2B5EF4-FFF2-40B4-BE49-F238E27FC236}">
                <a16:creationId xmlns:a16="http://schemas.microsoft.com/office/drawing/2014/main" id="{EEB8F6BF-37EB-CE44-8AA3-59495A6CFE84}"/>
              </a:ext>
            </a:extLst>
          </p:cNvPr>
          <p:cNvSpPr/>
          <p:nvPr/>
        </p:nvSpPr>
        <p:spPr>
          <a:xfrm>
            <a:off x="3617518" y="5739997"/>
            <a:ext cx="1517115" cy="12516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81" name="Group 2780">
            <a:extLst>
              <a:ext uri="{FF2B5EF4-FFF2-40B4-BE49-F238E27FC236}">
                <a16:creationId xmlns:a16="http://schemas.microsoft.com/office/drawing/2014/main" id="{B114BE56-2F1F-0D43-B38E-140D38981C2B}"/>
              </a:ext>
            </a:extLst>
          </p:cNvPr>
          <p:cNvGrpSpPr/>
          <p:nvPr/>
        </p:nvGrpSpPr>
        <p:grpSpPr>
          <a:xfrm>
            <a:off x="3659311" y="5802114"/>
            <a:ext cx="1407235" cy="1130283"/>
            <a:chOff x="666646" y="1199817"/>
            <a:chExt cx="1712657" cy="1286240"/>
          </a:xfrm>
        </p:grpSpPr>
        <p:grpSp>
          <p:nvGrpSpPr>
            <p:cNvPr id="2782" name="Group 2781">
              <a:extLst>
                <a:ext uri="{FF2B5EF4-FFF2-40B4-BE49-F238E27FC236}">
                  <a16:creationId xmlns:a16="http://schemas.microsoft.com/office/drawing/2014/main" id="{88834314-92B2-2249-8903-4712B90C748D}"/>
                </a:ext>
              </a:extLst>
            </p:cNvPr>
            <p:cNvGrpSpPr/>
            <p:nvPr/>
          </p:nvGrpSpPr>
          <p:grpSpPr>
            <a:xfrm>
              <a:off x="666646" y="1199817"/>
              <a:ext cx="240753" cy="1286240"/>
              <a:chOff x="666646" y="1215423"/>
              <a:chExt cx="240753" cy="1286240"/>
            </a:xfrm>
          </p:grpSpPr>
          <p:sp>
            <p:nvSpPr>
              <p:cNvPr id="2867" name="Rectangle 2866">
                <a:extLst>
                  <a:ext uri="{FF2B5EF4-FFF2-40B4-BE49-F238E27FC236}">
                    <a16:creationId xmlns:a16="http://schemas.microsoft.com/office/drawing/2014/main" id="{B6A3A854-61D0-554D-B101-498B77872F51}"/>
                  </a:ext>
                </a:extLst>
              </p:cNvPr>
              <p:cNvSpPr/>
              <p:nvPr/>
            </p:nvSpPr>
            <p:spPr>
              <a:xfrm>
                <a:off x="676346" y="134817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68" name="Rectangle 2867">
                <a:extLst>
                  <a:ext uri="{FF2B5EF4-FFF2-40B4-BE49-F238E27FC236}">
                    <a16:creationId xmlns:a16="http://schemas.microsoft.com/office/drawing/2014/main" id="{E2E09CA8-EA11-FB41-84DE-C44D45947156}"/>
                  </a:ext>
                </a:extLst>
              </p:cNvPr>
              <p:cNvSpPr/>
              <p:nvPr/>
            </p:nvSpPr>
            <p:spPr>
              <a:xfrm>
                <a:off x="676346" y="1480935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69" name="Rectangle 2868">
                <a:extLst>
                  <a:ext uri="{FF2B5EF4-FFF2-40B4-BE49-F238E27FC236}">
                    <a16:creationId xmlns:a16="http://schemas.microsoft.com/office/drawing/2014/main" id="{0B23FB77-155C-1947-8860-83617AFBE626}"/>
                  </a:ext>
                </a:extLst>
              </p:cNvPr>
              <p:cNvSpPr/>
              <p:nvPr/>
            </p:nvSpPr>
            <p:spPr>
              <a:xfrm>
                <a:off x="676346" y="1613691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70" name="Rectangle 2869">
                <a:extLst>
                  <a:ext uri="{FF2B5EF4-FFF2-40B4-BE49-F238E27FC236}">
                    <a16:creationId xmlns:a16="http://schemas.microsoft.com/office/drawing/2014/main" id="{52485A2A-0975-194F-AD02-4159AE880912}"/>
                  </a:ext>
                </a:extLst>
              </p:cNvPr>
              <p:cNvSpPr/>
              <p:nvPr/>
            </p:nvSpPr>
            <p:spPr>
              <a:xfrm>
                <a:off x="666646" y="1215423"/>
                <a:ext cx="91440" cy="91440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71" name="Rectangle 2870">
                <a:extLst>
                  <a:ext uri="{FF2B5EF4-FFF2-40B4-BE49-F238E27FC236}">
                    <a16:creationId xmlns:a16="http://schemas.microsoft.com/office/drawing/2014/main" id="{A4CDB285-0935-484E-BF89-EDF1799124B1}"/>
                  </a:ext>
                </a:extLst>
              </p:cNvPr>
              <p:cNvSpPr/>
              <p:nvPr/>
            </p:nvSpPr>
            <p:spPr>
              <a:xfrm>
                <a:off x="676346" y="1746447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72" name="Rectangle 2871">
                <a:extLst>
                  <a:ext uri="{FF2B5EF4-FFF2-40B4-BE49-F238E27FC236}">
                    <a16:creationId xmlns:a16="http://schemas.microsoft.com/office/drawing/2014/main" id="{0D58C54C-EC30-2644-9B89-988754820458}"/>
                  </a:ext>
                </a:extLst>
              </p:cNvPr>
              <p:cNvSpPr/>
              <p:nvPr/>
            </p:nvSpPr>
            <p:spPr>
              <a:xfrm>
                <a:off x="676346" y="1879203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73" name="Rectangle 2872">
                <a:extLst>
                  <a:ext uri="{FF2B5EF4-FFF2-40B4-BE49-F238E27FC236}">
                    <a16:creationId xmlns:a16="http://schemas.microsoft.com/office/drawing/2014/main" id="{7D63BC6A-3D88-F640-B4AA-98A97ABBE5BB}"/>
                  </a:ext>
                </a:extLst>
              </p:cNvPr>
              <p:cNvSpPr/>
              <p:nvPr/>
            </p:nvSpPr>
            <p:spPr>
              <a:xfrm>
                <a:off x="676346" y="201195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74" name="Rectangle 2873">
                <a:extLst>
                  <a:ext uri="{FF2B5EF4-FFF2-40B4-BE49-F238E27FC236}">
                    <a16:creationId xmlns:a16="http://schemas.microsoft.com/office/drawing/2014/main" id="{BA94AC8D-6BE0-5443-93F0-A3549886D27E}"/>
                  </a:ext>
                </a:extLst>
              </p:cNvPr>
              <p:cNvSpPr/>
              <p:nvPr/>
            </p:nvSpPr>
            <p:spPr>
              <a:xfrm>
                <a:off x="676346" y="2144715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75" name="Rectangle 2874">
                <a:extLst>
                  <a:ext uri="{FF2B5EF4-FFF2-40B4-BE49-F238E27FC236}">
                    <a16:creationId xmlns:a16="http://schemas.microsoft.com/office/drawing/2014/main" id="{66AEDA41-DC8F-2B4D-BEB5-B8EE489CBC44}"/>
                  </a:ext>
                </a:extLst>
              </p:cNvPr>
              <p:cNvSpPr/>
              <p:nvPr/>
            </p:nvSpPr>
            <p:spPr>
              <a:xfrm>
                <a:off x="676346" y="2277471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76" name="Rectangle 2875">
                <a:extLst>
                  <a:ext uri="{FF2B5EF4-FFF2-40B4-BE49-F238E27FC236}">
                    <a16:creationId xmlns:a16="http://schemas.microsoft.com/office/drawing/2014/main" id="{45C42288-4550-AF4A-A42F-24CF8519119C}"/>
                  </a:ext>
                </a:extLst>
              </p:cNvPr>
              <p:cNvSpPr/>
              <p:nvPr/>
            </p:nvSpPr>
            <p:spPr>
              <a:xfrm>
                <a:off x="676346" y="2410223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77" name="Rectangle 2876">
                <a:extLst>
                  <a:ext uri="{FF2B5EF4-FFF2-40B4-BE49-F238E27FC236}">
                    <a16:creationId xmlns:a16="http://schemas.microsoft.com/office/drawing/2014/main" id="{3A12901F-D897-F244-8061-B21CEDF1D9D5}"/>
                  </a:ext>
                </a:extLst>
              </p:cNvPr>
              <p:cNvSpPr/>
              <p:nvPr/>
            </p:nvSpPr>
            <p:spPr>
              <a:xfrm>
                <a:off x="815959" y="134817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78" name="Rectangle 2877">
                <a:extLst>
                  <a:ext uri="{FF2B5EF4-FFF2-40B4-BE49-F238E27FC236}">
                    <a16:creationId xmlns:a16="http://schemas.microsoft.com/office/drawing/2014/main" id="{6119B100-B6D7-7146-BBF2-2E98F74FDC22}"/>
                  </a:ext>
                </a:extLst>
              </p:cNvPr>
              <p:cNvSpPr/>
              <p:nvPr/>
            </p:nvSpPr>
            <p:spPr>
              <a:xfrm>
                <a:off x="815959" y="148093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79" name="Rectangle 2878">
                <a:extLst>
                  <a:ext uri="{FF2B5EF4-FFF2-40B4-BE49-F238E27FC236}">
                    <a16:creationId xmlns:a16="http://schemas.microsoft.com/office/drawing/2014/main" id="{6D868823-67DD-5043-A2FF-B8E36DC370D2}"/>
                  </a:ext>
                </a:extLst>
              </p:cNvPr>
              <p:cNvSpPr/>
              <p:nvPr/>
            </p:nvSpPr>
            <p:spPr>
              <a:xfrm>
                <a:off x="815959" y="161369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80" name="Rectangle 2879">
                <a:extLst>
                  <a:ext uri="{FF2B5EF4-FFF2-40B4-BE49-F238E27FC236}">
                    <a16:creationId xmlns:a16="http://schemas.microsoft.com/office/drawing/2014/main" id="{7558FB22-DC75-7E43-9EA2-06D3A747D183}"/>
                  </a:ext>
                </a:extLst>
              </p:cNvPr>
              <p:cNvSpPr/>
              <p:nvPr/>
            </p:nvSpPr>
            <p:spPr>
              <a:xfrm>
                <a:off x="815959" y="1215423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81" name="Rectangle 2880">
                <a:extLst>
                  <a:ext uri="{FF2B5EF4-FFF2-40B4-BE49-F238E27FC236}">
                    <a16:creationId xmlns:a16="http://schemas.microsoft.com/office/drawing/2014/main" id="{482A9D49-576A-004F-8EF2-EE052C21D03D}"/>
                  </a:ext>
                </a:extLst>
              </p:cNvPr>
              <p:cNvSpPr/>
              <p:nvPr/>
            </p:nvSpPr>
            <p:spPr>
              <a:xfrm>
                <a:off x="815959" y="174644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82" name="Rectangle 2881">
                <a:extLst>
                  <a:ext uri="{FF2B5EF4-FFF2-40B4-BE49-F238E27FC236}">
                    <a16:creationId xmlns:a16="http://schemas.microsoft.com/office/drawing/2014/main" id="{D53782B8-B6D7-1145-891D-469702792888}"/>
                  </a:ext>
                </a:extLst>
              </p:cNvPr>
              <p:cNvSpPr/>
              <p:nvPr/>
            </p:nvSpPr>
            <p:spPr>
              <a:xfrm>
                <a:off x="815959" y="187920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83" name="Rectangle 2882">
                <a:extLst>
                  <a:ext uri="{FF2B5EF4-FFF2-40B4-BE49-F238E27FC236}">
                    <a16:creationId xmlns:a16="http://schemas.microsoft.com/office/drawing/2014/main" id="{4BD70194-3831-D64A-9157-CD0EC803851B}"/>
                  </a:ext>
                </a:extLst>
              </p:cNvPr>
              <p:cNvSpPr/>
              <p:nvPr/>
            </p:nvSpPr>
            <p:spPr>
              <a:xfrm>
                <a:off x="815959" y="201195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84" name="Rectangle 2883">
                <a:extLst>
                  <a:ext uri="{FF2B5EF4-FFF2-40B4-BE49-F238E27FC236}">
                    <a16:creationId xmlns:a16="http://schemas.microsoft.com/office/drawing/2014/main" id="{7AB3A0B8-297B-A842-A683-56A698FB25D2}"/>
                  </a:ext>
                </a:extLst>
              </p:cNvPr>
              <p:cNvSpPr/>
              <p:nvPr/>
            </p:nvSpPr>
            <p:spPr>
              <a:xfrm>
                <a:off x="815959" y="214471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85" name="Rectangle 2884">
                <a:extLst>
                  <a:ext uri="{FF2B5EF4-FFF2-40B4-BE49-F238E27FC236}">
                    <a16:creationId xmlns:a16="http://schemas.microsoft.com/office/drawing/2014/main" id="{34DF6D1E-C54D-7C46-B089-75AC8C889D64}"/>
                  </a:ext>
                </a:extLst>
              </p:cNvPr>
              <p:cNvSpPr/>
              <p:nvPr/>
            </p:nvSpPr>
            <p:spPr>
              <a:xfrm>
                <a:off x="815959" y="227747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86" name="Rectangle 2885">
                <a:extLst>
                  <a:ext uri="{FF2B5EF4-FFF2-40B4-BE49-F238E27FC236}">
                    <a16:creationId xmlns:a16="http://schemas.microsoft.com/office/drawing/2014/main" id="{29526141-EA85-734C-B0CB-24F57210A0F9}"/>
                  </a:ext>
                </a:extLst>
              </p:cNvPr>
              <p:cNvSpPr/>
              <p:nvPr/>
            </p:nvSpPr>
            <p:spPr>
              <a:xfrm>
                <a:off x="815959" y="241022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783" name="Group 2782">
              <a:extLst>
                <a:ext uri="{FF2B5EF4-FFF2-40B4-BE49-F238E27FC236}">
                  <a16:creationId xmlns:a16="http://schemas.microsoft.com/office/drawing/2014/main" id="{BD84ECE0-D2D7-2B44-9B95-4B6E8EFB6CDF}"/>
                </a:ext>
              </a:extLst>
            </p:cNvPr>
            <p:cNvGrpSpPr/>
            <p:nvPr/>
          </p:nvGrpSpPr>
          <p:grpSpPr>
            <a:xfrm>
              <a:off x="1021268" y="1199817"/>
              <a:ext cx="240753" cy="1286240"/>
              <a:chOff x="1021268" y="1199817"/>
              <a:chExt cx="240753" cy="1286240"/>
            </a:xfrm>
          </p:grpSpPr>
          <p:sp>
            <p:nvSpPr>
              <p:cNvPr id="2847" name="Rectangle 2846">
                <a:extLst>
                  <a:ext uri="{FF2B5EF4-FFF2-40B4-BE49-F238E27FC236}">
                    <a16:creationId xmlns:a16="http://schemas.microsoft.com/office/drawing/2014/main" id="{0571672F-4EAC-4540-881D-EF003D060579}"/>
                  </a:ext>
                </a:extLst>
              </p:cNvPr>
              <p:cNvSpPr/>
              <p:nvPr/>
            </p:nvSpPr>
            <p:spPr>
              <a:xfrm>
                <a:off x="1021268" y="119981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48" name="Rectangle 2847">
                <a:extLst>
                  <a:ext uri="{FF2B5EF4-FFF2-40B4-BE49-F238E27FC236}">
                    <a16:creationId xmlns:a16="http://schemas.microsoft.com/office/drawing/2014/main" id="{843EEDEC-1F9C-FD4E-9443-71E531FE991C}"/>
                  </a:ext>
                </a:extLst>
              </p:cNvPr>
              <p:cNvSpPr/>
              <p:nvPr/>
            </p:nvSpPr>
            <p:spPr>
              <a:xfrm>
                <a:off x="1170581" y="119981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49" name="Rectangle 2848">
                <a:extLst>
                  <a:ext uri="{FF2B5EF4-FFF2-40B4-BE49-F238E27FC236}">
                    <a16:creationId xmlns:a16="http://schemas.microsoft.com/office/drawing/2014/main" id="{A37F6D54-07B2-8447-B4DB-583604B46061}"/>
                  </a:ext>
                </a:extLst>
              </p:cNvPr>
              <p:cNvSpPr/>
              <p:nvPr/>
            </p:nvSpPr>
            <p:spPr>
              <a:xfrm>
                <a:off x="1030968" y="1332573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50" name="Rectangle 2849">
                <a:extLst>
                  <a:ext uri="{FF2B5EF4-FFF2-40B4-BE49-F238E27FC236}">
                    <a16:creationId xmlns:a16="http://schemas.microsoft.com/office/drawing/2014/main" id="{C1AD3C32-4F59-6143-96A4-F3CBE78C6849}"/>
                  </a:ext>
                </a:extLst>
              </p:cNvPr>
              <p:cNvSpPr/>
              <p:nvPr/>
            </p:nvSpPr>
            <p:spPr>
              <a:xfrm>
                <a:off x="1030968" y="146532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51" name="Rectangle 2850">
                <a:extLst>
                  <a:ext uri="{FF2B5EF4-FFF2-40B4-BE49-F238E27FC236}">
                    <a16:creationId xmlns:a16="http://schemas.microsoft.com/office/drawing/2014/main" id="{BCB27BE4-4670-3D48-80CD-8065A1282C6D}"/>
                  </a:ext>
                </a:extLst>
              </p:cNvPr>
              <p:cNvSpPr/>
              <p:nvPr/>
            </p:nvSpPr>
            <p:spPr>
              <a:xfrm>
                <a:off x="1030968" y="159808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52" name="Rectangle 2851">
                <a:extLst>
                  <a:ext uri="{FF2B5EF4-FFF2-40B4-BE49-F238E27FC236}">
                    <a16:creationId xmlns:a16="http://schemas.microsoft.com/office/drawing/2014/main" id="{2D411D18-7BDC-F246-A335-2B46EA62CB5F}"/>
                  </a:ext>
                </a:extLst>
              </p:cNvPr>
              <p:cNvSpPr/>
              <p:nvPr/>
            </p:nvSpPr>
            <p:spPr>
              <a:xfrm>
                <a:off x="1030968" y="173084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53" name="Rectangle 2852">
                <a:extLst>
                  <a:ext uri="{FF2B5EF4-FFF2-40B4-BE49-F238E27FC236}">
                    <a16:creationId xmlns:a16="http://schemas.microsoft.com/office/drawing/2014/main" id="{0776BD71-9D40-D14E-885E-CE845DACF354}"/>
                  </a:ext>
                </a:extLst>
              </p:cNvPr>
              <p:cNvSpPr/>
              <p:nvPr/>
            </p:nvSpPr>
            <p:spPr>
              <a:xfrm>
                <a:off x="1030968" y="186359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54" name="Rectangle 2853">
                <a:extLst>
                  <a:ext uri="{FF2B5EF4-FFF2-40B4-BE49-F238E27FC236}">
                    <a16:creationId xmlns:a16="http://schemas.microsoft.com/office/drawing/2014/main" id="{C4E23F68-430F-5F42-9439-D4036FC0D7D4}"/>
                  </a:ext>
                </a:extLst>
              </p:cNvPr>
              <p:cNvSpPr/>
              <p:nvPr/>
            </p:nvSpPr>
            <p:spPr>
              <a:xfrm>
                <a:off x="1030968" y="199635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55" name="Rectangle 2854">
                <a:extLst>
                  <a:ext uri="{FF2B5EF4-FFF2-40B4-BE49-F238E27FC236}">
                    <a16:creationId xmlns:a16="http://schemas.microsoft.com/office/drawing/2014/main" id="{D329A125-4B56-2341-98D9-D90DAF872099}"/>
                  </a:ext>
                </a:extLst>
              </p:cNvPr>
              <p:cNvSpPr/>
              <p:nvPr/>
            </p:nvSpPr>
            <p:spPr>
              <a:xfrm>
                <a:off x="1030968" y="212910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56" name="Rectangle 2855">
                <a:extLst>
                  <a:ext uri="{FF2B5EF4-FFF2-40B4-BE49-F238E27FC236}">
                    <a16:creationId xmlns:a16="http://schemas.microsoft.com/office/drawing/2014/main" id="{A6D07FB7-289E-DB44-91E9-8BAB686F5BCA}"/>
                  </a:ext>
                </a:extLst>
              </p:cNvPr>
              <p:cNvSpPr/>
              <p:nvPr/>
            </p:nvSpPr>
            <p:spPr>
              <a:xfrm>
                <a:off x="1030968" y="226186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57" name="Rectangle 2856">
                <a:extLst>
                  <a:ext uri="{FF2B5EF4-FFF2-40B4-BE49-F238E27FC236}">
                    <a16:creationId xmlns:a16="http://schemas.microsoft.com/office/drawing/2014/main" id="{D76FB06F-83A8-4246-ABDD-034EC0DB041E}"/>
                  </a:ext>
                </a:extLst>
              </p:cNvPr>
              <p:cNvSpPr/>
              <p:nvPr/>
            </p:nvSpPr>
            <p:spPr>
              <a:xfrm>
                <a:off x="1030968" y="239461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58" name="Rectangle 2857">
                <a:extLst>
                  <a:ext uri="{FF2B5EF4-FFF2-40B4-BE49-F238E27FC236}">
                    <a16:creationId xmlns:a16="http://schemas.microsoft.com/office/drawing/2014/main" id="{5B01BB1E-ABE2-194B-9F00-EC1AE8AE18F3}"/>
                  </a:ext>
                </a:extLst>
              </p:cNvPr>
              <p:cNvSpPr/>
              <p:nvPr/>
            </p:nvSpPr>
            <p:spPr>
              <a:xfrm>
                <a:off x="1170581" y="1332573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59" name="Rectangle 2858">
                <a:extLst>
                  <a:ext uri="{FF2B5EF4-FFF2-40B4-BE49-F238E27FC236}">
                    <a16:creationId xmlns:a16="http://schemas.microsoft.com/office/drawing/2014/main" id="{59CDDC3A-1D95-C243-8D2E-40ACE0B8CF29}"/>
                  </a:ext>
                </a:extLst>
              </p:cNvPr>
              <p:cNvSpPr/>
              <p:nvPr/>
            </p:nvSpPr>
            <p:spPr>
              <a:xfrm>
                <a:off x="1170581" y="146532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60" name="Rectangle 2859">
                <a:extLst>
                  <a:ext uri="{FF2B5EF4-FFF2-40B4-BE49-F238E27FC236}">
                    <a16:creationId xmlns:a16="http://schemas.microsoft.com/office/drawing/2014/main" id="{28604F8F-8FF5-674B-92E3-9FA4E6B363A0}"/>
                  </a:ext>
                </a:extLst>
              </p:cNvPr>
              <p:cNvSpPr/>
              <p:nvPr/>
            </p:nvSpPr>
            <p:spPr>
              <a:xfrm>
                <a:off x="1170581" y="159808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61" name="Rectangle 2860">
                <a:extLst>
                  <a:ext uri="{FF2B5EF4-FFF2-40B4-BE49-F238E27FC236}">
                    <a16:creationId xmlns:a16="http://schemas.microsoft.com/office/drawing/2014/main" id="{C54F81F8-7F6C-A447-BA37-BCCAA1736207}"/>
                  </a:ext>
                </a:extLst>
              </p:cNvPr>
              <p:cNvSpPr/>
              <p:nvPr/>
            </p:nvSpPr>
            <p:spPr>
              <a:xfrm>
                <a:off x="1170581" y="173084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62" name="Rectangle 2861">
                <a:extLst>
                  <a:ext uri="{FF2B5EF4-FFF2-40B4-BE49-F238E27FC236}">
                    <a16:creationId xmlns:a16="http://schemas.microsoft.com/office/drawing/2014/main" id="{04284AB0-0586-074C-A9CF-22E4900B2E1C}"/>
                  </a:ext>
                </a:extLst>
              </p:cNvPr>
              <p:cNvSpPr/>
              <p:nvPr/>
            </p:nvSpPr>
            <p:spPr>
              <a:xfrm>
                <a:off x="1170581" y="186359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63" name="Rectangle 2862">
                <a:extLst>
                  <a:ext uri="{FF2B5EF4-FFF2-40B4-BE49-F238E27FC236}">
                    <a16:creationId xmlns:a16="http://schemas.microsoft.com/office/drawing/2014/main" id="{C7795E89-6974-9F40-918A-2C34E2ED2697}"/>
                  </a:ext>
                </a:extLst>
              </p:cNvPr>
              <p:cNvSpPr/>
              <p:nvPr/>
            </p:nvSpPr>
            <p:spPr>
              <a:xfrm>
                <a:off x="1170581" y="199635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64" name="Rectangle 2863">
                <a:extLst>
                  <a:ext uri="{FF2B5EF4-FFF2-40B4-BE49-F238E27FC236}">
                    <a16:creationId xmlns:a16="http://schemas.microsoft.com/office/drawing/2014/main" id="{733710C2-9833-5148-A2F8-6267E11519BA}"/>
                  </a:ext>
                </a:extLst>
              </p:cNvPr>
              <p:cNvSpPr/>
              <p:nvPr/>
            </p:nvSpPr>
            <p:spPr>
              <a:xfrm>
                <a:off x="1170581" y="212910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65" name="Rectangle 2864">
                <a:extLst>
                  <a:ext uri="{FF2B5EF4-FFF2-40B4-BE49-F238E27FC236}">
                    <a16:creationId xmlns:a16="http://schemas.microsoft.com/office/drawing/2014/main" id="{A1AD0456-9EE5-224B-85A4-99488BCBC9B8}"/>
                  </a:ext>
                </a:extLst>
              </p:cNvPr>
              <p:cNvSpPr/>
              <p:nvPr/>
            </p:nvSpPr>
            <p:spPr>
              <a:xfrm>
                <a:off x="1170581" y="226186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66" name="Rectangle 2865">
                <a:extLst>
                  <a:ext uri="{FF2B5EF4-FFF2-40B4-BE49-F238E27FC236}">
                    <a16:creationId xmlns:a16="http://schemas.microsoft.com/office/drawing/2014/main" id="{AF1ADF2C-D7AC-4A48-BA91-7ED00941B1A2}"/>
                  </a:ext>
                </a:extLst>
              </p:cNvPr>
              <p:cNvSpPr/>
              <p:nvPr/>
            </p:nvSpPr>
            <p:spPr>
              <a:xfrm>
                <a:off x="1170581" y="239461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784" name="Group 2783">
              <a:extLst>
                <a:ext uri="{FF2B5EF4-FFF2-40B4-BE49-F238E27FC236}">
                  <a16:creationId xmlns:a16="http://schemas.microsoft.com/office/drawing/2014/main" id="{FFFA16AA-CCA9-A04B-B558-0A5DC3C456F2}"/>
                </a:ext>
              </a:extLst>
            </p:cNvPr>
            <p:cNvGrpSpPr/>
            <p:nvPr/>
          </p:nvGrpSpPr>
          <p:grpSpPr>
            <a:xfrm>
              <a:off x="1383680" y="1199817"/>
              <a:ext cx="240753" cy="1286240"/>
              <a:chOff x="1021268" y="1200774"/>
              <a:chExt cx="240753" cy="1286240"/>
            </a:xfrm>
          </p:grpSpPr>
          <p:sp>
            <p:nvSpPr>
              <p:cNvPr id="2827" name="Rectangle 2826">
                <a:extLst>
                  <a:ext uri="{FF2B5EF4-FFF2-40B4-BE49-F238E27FC236}">
                    <a16:creationId xmlns:a16="http://schemas.microsoft.com/office/drawing/2014/main" id="{78FF26BD-1926-5D49-8E1C-2D23535AA996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28" name="Rectangle 2827">
                <a:extLst>
                  <a:ext uri="{FF2B5EF4-FFF2-40B4-BE49-F238E27FC236}">
                    <a16:creationId xmlns:a16="http://schemas.microsoft.com/office/drawing/2014/main" id="{9CE70419-2ECD-6B47-9AE5-8A32A43AE6A5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29" name="Rectangle 2828">
                <a:extLst>
                  <a:ext uri="{FF2B5EF4-FFF2-40B4-BE49-F238E27FC236}">
                    <a16:creationId xmlns:a16="http://schemas.microsoft.com/office/drawing/2014/main" id="{63B94D41-0A10-404F-A086-9FBDD1FCA42C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30" name="Rectangle 2829">
                <a:extLst>
                  <a:ext uri="{FF2B5EF4-FFF2-40B4-BE49-F238E27FC236}">
                    <a16:creationId xmlns:a16="http://schemas.microsoft.com/office/drawing/2014/main" id="{67FB8D9B-9CB0-8F44-9D40-0EF695FF2CD8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31" name="Rectangle 2830">
                <a:extLst>
                  <a:ext uri="{FF2B5EF4-FFF2-40B4-BE49-F238E27FC236}">
                    <a16:creationId xmlns:a16="http://schemas.microsoft.com/office/drawing/2014/main" id="{F50AEA63-EE5A-E74B-86C1-1CCCEA305071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32" name="Rectangle 2831">
                <a:extLst>
                  <a:ext uri="{FF2B5EF4-FFF2-40B4-BE49-F238E27FC236}">
                    <a16:creationId xmlns:a16="http://schemas.microsoft.com/office/drawing/2014/main" id="{994CA04B-8B40-F242-9429-0907A68C1C9F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33" name="Rectangle 2832">
                <a:extLst>
                  <a:ext uri="{FF2B5EF4-FFF2-40B4-BE49-F238E27FC236}">
                    <a16:creationId xmlns:a16="http://schemas.microsoft.com/office/drawing/2014/main" id="{A9F1B698-E799-3540-B449-902F0506D6AA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34" name="Rectangle 2833">
                <a:extLst>
                  <a:ext uri="{FF2B5EF4-FFF2-40B4-BE49-F238E27FC236}">
                    <a16:creationId xmlns:a16="http://schemas.microsoft.com/office/drawing/2014/main" id="{B8CB363B-2ABB-174E-98DE-A873DFF932CD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35" name="Rectangle 2834">
                <a:extLst>
                  <a:ext uri="{FF2B5EF4-FFF2-40B4-BE49-F238E27FC236}">
                    <a16:creationId xmlns:a16="http://schemas.microsoft.com/office/drawing/2014/main" id="{7C2DFC2F-7B9C-994C-9051-92430EB8B82F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36" name="Rectangle 2835">
                <a:extLst>
                  <a:ext uri="{FF2B5EF4-FFF2-40B4-BE49-F238E27FC236}">
                    <a16:creationId xmlns:a16="http://schemas.microsoft.com/office/drawing/2014/main" id="{BF5FAE43-D9BD-CA46-B8FB-B7E7E63FE2D2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37" name="Rectangle 2836">
                <a:extLst>
                  <a:ext uri="{FF2B5EF4-FFF2-40B4-BE49-F238E27FC236}">
                    <a16:creationId xmlns:a16="http://schemas.microsoft.com/office/drawing/2014/main" id="{248C8EDD-7E47-4548-9E2D-36D81A749532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38" name="Rectangle 2837">
                <a:extLst>
                  <a:ext uri="{FF2B5EF4-FFF2-40B4-BE49-F238E27FC236}">
                    <a16:creationId xmlns:a16="http://schemas.microsoft.com/office/drawing/2014/main" id="{EBB9CFC1-E05E-B541-9853-CDB12FF136C4}"/>
                  </a:ext>
                </a:extLst>
              </p:cNvPr>
              <p:cNvSpPr/>
              <p:nvPr/>
            </p:nvSpPr>
            <p:spPr>
              <a:xfrm>
                <a:off x="1170581" y="1466286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39" name="Rectangle 2838">
                <a:extLst>
                  <a:ext uri="{FF2B5EF4-FFF2-40B4-BE49-F238E27FC236}">
                    <a16:creationId xmlns:a16="http://schemas.microsoft.com/office/drawing/2014/main" id="{DBC2183C-EC23-D54D-9255-FE48C59C2B0C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40" name="Rectangle 2839">
                <a:extLst>
                  <a:ext uri="{FF2B5EF4-FFF2-40B4-BE49-F238E27FC236}">
                    <a16:creationId xmlns:a16="http://schemas.microsoft.com/office/drawing/2014/main" id="{B8872A9E-15F9-B84F-950C-1BF8535CFCD9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41" name="Rectangle 2840">
                <a:extLst>
                  <a:ext uri="{FF2B5EF4-FFF2-40B4-BE49-F238E27FC236}">
                    <a16:creationId xmlns:a16="http://schemas.microsoft.com/office/drawing/2014/main" id="{C2208ACC-34D4-974D-B4C4-E20CB1DF2618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42" name="Rectangle 2841">
                <a:extLst>
                  <a:ext uri="{FF2B5EF4-FFF2-40B4-BE49-F238E27FC236}">
                    <a16:creationId xmlns:a16="http://schemas.microsoft.com/office/drawing/2014/main" id="{126CE206-573C-C84F-BA41-0852280BCADF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43" name="Rectangle 2842">
                <a:extLst>
                  <a:ext uri="{FF2B5EF4-FFF2-40B4-BE49-F238E27FC236}">
                    <a16:creationId xmlns:a16="http://schemas.microsoft.com/office/drawing/2014/main" id="{4B9C392E-26A1-0D44-9608-DC98FEA41808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44" name="Rectangle 2843">
                <a:extLst>
                  <a:ext uri="{FF2B5EF4-FFF2-40B4-BE49-F238E27FC236}">
                    <a16:creationId xmlns:a16="http://schemas.microsoft.com/office/drawing/2014/main" id="{6AD022E8-1425-6248-A4F2-51E0124828B9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45" name="Rectangle 2844">
                <a:extLst>
                  <a:ext uri="{FF2B5EF4-FFF2-40B4-BE49-F238E27FC236}">
                    <a16:creationId xmlns:a16="http://schemas.microsoft.com/office/drawing/2014/main" id="{5A28841F-11CA-6641-B81A-3E2F37826264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46" name="Rectangle 2845">
                <a:extLst>
                  <a:ext uri="{FF2B5EF4-FFF2-40B4-BE49-F238E27FC236}">
                    <a16:creationId xmlns:a16="http://schemas.microsoft.com/office/drawing/2014/main" id="{77EDE32B-AFD9-6A47-97E2-D05F5F1BADD6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785" name="Group 2784">
              <a:extLst>
                <a:ext uri="{FF2B5EF4-FFF2-40B4-BE49-F238E27FC236}">
                  <a16:creationId xmlns:a16="http://schemas.microsoft.com/office/drawing/2014/main" id="{9927E646-4AD4-9245-A1D7-1F08CC4F728E}"/>
                </a:ext>
              </a:extLst>
            </p:cNvPr>
            <p:cNvGrpSpPr/>
            <p:nvPr/>
          </p:nvGrpSpPr>
          <p:grpSpPr>
            <a:xfrm>
              <a:off x="1767238" y="1199817"/>
              <a:ext cx="240753" cy="1286240"/>
              <a:chOff x="1021268" y="1200774"/>
              <a:chExt cx="240753" cy="1286240"/>
            </a:xfrm>
          </p:grpSpPr>
          <p:sp>
            <p:nvSpPr>
              <p:cNvPr id="2807" name="Rectangle 2806">
                <a:extLst>
                  <a:ext uri="{FF2B5EF4-FFF2-40B4-BE49-F238E27FC236}">
                    <a16:creationId xmlns:a16="http://schemas.microsoft.com/office/drawing/2014/main" id="{260289B0-6E25-5D4E-BA54-8532812C0E2A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08" name="Rectangle 2807">
                <a:extLst>
                  <a:ext uri="{FF2B5EF4-FFF2-40B4-BE49-F238E27FC236}">
                    <a16:creationId xmlns:a16="http://schemas.microsoft.com/office/drawing/2014/main" id="{F716FD3C-A3EF-6E4A-AF87-90FD26B4F946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09" name="Rectangle 2808">
                <a:extLst>
                  <a:ext uri="{FF2B5EF4-FFF2-40B4-BE49-F238E27FC236}">
                    <a16:creationId xmlns:a16="http://schemas.microsoft.com/office/drawing/2014/main" id="{F0CFCE5F-B449-5048-8BB4-A4BE1164CF10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10" name="Rectangle 2809">
                <a:extLst>
                  <a:ext uri="{FF2B5EF4-FFF2-40B4-BE49-F238E27FC236}">
                    <a16:creationId xmlns:a16="http://schemas.microsoft.com/office/drawing/2014/main" id="{24A2870B-84F1-314B-8F0B-9CD43E556372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11" name="Rectangle 2810">
                <a:extLst>
                  <a:ext uri="{FF2B5EF4-FFF2-40B4-BE49-F238E27FC236}">
                    <a16:creationId xmlns:a16="http://schemas.microsoft.com/office/drawing/2014/main" id="{060BD15C-C8F8-B842-9E11-956C4A249807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12" name="Rectangle 2811">
                <a:extLst>
                  <a:ext uri="{FF2B5EF4-FFF2-40B4-BE49-F238E27FC236}">
                    <a16:creationId xmlns:a16="http://schemas.microsoft.com/office/drawing/2014/main" id="{6267D2E4-4B6C-D34A-B342-89348D301672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13" name="Rectangle 2812">
                <a:extLst>
                  <a:ext uri="{FF2B5EF4-FFF2-40B4-BE49-F238E27FC236}">
                    <a16:creationId xmlns:a16="http://schemas.microsoft.com/office/drawing/2014/main" id="{7D7BCD3D-7268-344D-9C46-41C8CA36ED96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14" name="Rectangle 2813">
                <a:extLst>
                  <a:ext uri="{FF2B5EF4-FFF2-40B4-BE49-F238E27FC236}">
                    <a16:creationId xmlns:a16="http://schemas.microsoft.com/office/drawing/2014/main" id="{A63D5039-E082-DD4B-A50B-43BF3190BBF1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15" name="Rectangle 2814">
                <a:extLst>
                  <a:ext uri="{FF2B5EF4-FFF2-40B4-BE49-F238E27FC236}">
                    <a16:creationId xmlns:a16="http://schemas.microsoft.com/office/drawing/2014/main" id="{AAC61449-7507-0149-8C5C-FDFA3B33D44E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16" name="Rectangle 2815">
                <a:extLst>
                  <a:ext uri="{FF2B5EF4-FFF2-40B4-BE49-F238E27FC236}">
                    <a16:creationId xmlns:a16="http://schemas.microsoft.com/office/drawing/2014/main" id="{01C461EC-B6FC-8546-A11C-7F1201B1C979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17" name="Rectangle 2816">
                <a:extLst>
                  <a:ext uri="{FF2B5EF4-FFF2-40B4-BE49-F238E27FC236}">
                    <a16:creationId xmlns:a16="http://schemas.microsoft.com/office/drawing/2014/main" id="{E5F91952-613F-FB49-8E2D-8D9A47FEB33F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18" name="Rectangle 2817">
                <a:extLst>
                  <a:ext uri="{FF2B5EF4-FFF2-40B4-BE49-F238E27FC236}">
                    <a16:creationId xmlns:a16="http://schemas.microsoft.com/office/drawing/2014/main" id="{6FE22063-0C31-1346-9DF8-0226DF7E68D8}"/>
                  </a:ext>
                </a:extLst>
              </p:cNvPr>
              <p:cNvSpPr/>
              <p:nvPr/>
            </p:nvSpPr>
            <p:spPr>
              <a:xfrm>
                <a:off x="1170581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19" name="Rectangle 2818">
                <a:extLst>
                  <a:ext uri="{FF2B5EF4-FFF2-40B4-BE49-F238E27FC236}">
                    <a16:creationId xmlns:a16="http://schemas.microsoft.com/office/drawing/2014/main" id="{F7909808-D3D3-5342-AEDA-FF3EDBFF25A1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20" name="Rectangle 2819">
                <a:extLst>
                  <a:ext uri="{FF2B5EF4-FFF2-40B4-BE49-F238E27FC236}">
                    <a16:creationId xmlns:a16="http://schemas.microsoft.com/office/drawing/2014/main" id="{763FE1EC-3541-6743-A7BF-C9F50CCCC581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21" name="Rectangle 2820">
                <a:extLst>
                  <a:ext uri="{FF2B5EF4-FFF2-40B4-BE49-F238E27FC236}">
                    <a16:creationId xmlns:a16="http://schemas.microsoft.com/office/drawing/2014/main" id="{952210BB-AC2C-F94B-A580-3E6517BBB17E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22" name="Rectangle 2821">
                <a:extLst>
                  <a:ext uri="{FF2B5EF4-FFF2-40B4-BE49-F238E27FC236}">
                    <a16:creationId xmlns:a16="http://schemas.microsoft.com/office/drawing/2014/main" id="{ACDA4C12-65DC-7145-8750-754372287361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23" name="Rectangle 2822">
                <a:extLst>
                  <a:ext uri="{FF2B5EF4-FFF2-40B4-BE49-F238E27FC236}">
                    <a16:creationId xmlns:a16="http://schemas.microsoft.com/office/drawing/2014/main" id="{5F5074D8-484D-6A44-B613-B51EB3DAF049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24" name="Rectangle 2823">
                <a:extLst>
                  <a:ext uri="{FF2B5EF4-FFF2-40B4-BE49-F238E27FC236}">
                    <a16:creationId xmlns:a16="http://schemas.microsoft.com/office/drawing/2014/main" id="{CF2EE418-8ED7-1948-9AFD-BD7C3F5C5F92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25" name="Rectangle 2824">
                <a:extLst>
                  <a:ext uri="{FF2B5EF4-FFF2-40B4-BE49-F238E27FC236}">
                    <a16:creationId xmlns:a16="http://schemas.microsoft.com/office/drawing/2014/main" id="{40013BF6-A11B-6E4C-BAFF-38CB046B1F00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26" name="Rectangle 2825">
                <a:extLst>
                  <a:ext uri="{FF2B5EF4-FFF2-40B4-BE49-F238E27FC236}">
                    <a16:creationId xmlns:a16="http://schemas.microsoft.com/office/drawing/2014/main" id="{3339FD2A-2177-624D-B5DC-16FAA39DB89B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786" name="Group 2785">
              <a:extLst>
                <a:ext uri="{FF2B5EF4-FFF2-40B4-BE49-F238E27FC236}">
                  <a16:creationId xmlns:a16="http://schemas.microsoft.com/office/drawing/2014/main" id="{79B15D3B-57F9-4744-BBA2-DB2175BB1147}"/>
                </a:ext>
              </a:extLst>
            </p:cNvPr>
            <p:cNvGrpSpPr/>
            <p:nvPr/>
          </p:nvGrpSpPr>
          <p:grpSpPr>
            <a:xfrm>
              <a:off x="2138550" y="1199817"/>
              <a:ext cx="240753" cy="1286240"/>
              <a:chOff x="1021268" y="1200774"/>
              <a:chExt cx="240753" cy="1286240"/>
            </a:xfrm>
          </p:grpSpPr>
          <p:sp>
            <p:nvSpPr>
              <p:cNvPr id="2787" name="Rectangle 2786">
                <a:extLst>
                  <a:ext uri="{FF2B5EF4-FFF2-40B4-BE49-F238E27FC236}">
                    <a16:creationId xmlns:a16="http://schemas.microsoft.com/office/drawing/2014/main" id="{F956244D-F607-7A45-A847-F2DC14482BBE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88" name="Rectangle 2787">
                <a:extLst>
                  <a:ext uri="{FF2B5EF4-FFF2-40B4-BE49-F238E27FC236}">
                    <a16:creationId xmlns:a16="http://schemas.microsoft.com/office/drawing/2014/main" id="{DBB81DB1-3B8A-E44B-AA66-D3BF8611D46B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89" name="Rectangle 2788">
                <a:extLst>
                  <a:ext uri="{FF2B5EF4-FFF2-40B4-BE49-F238E27FC236}">
                    <a16:creationId xmlns:a16="http://schemas.microsoft.com/office/drawing/2014/main" id="{485D730F-FC46-8340-AF9B-931C53D76C97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0" name="Rectangle 2789">
                <a:extLst>
                  <a:ext uri="{FF2B5EF4-FFF2-40B4-BE49-F238E27FC236}">
                    <a16:creationId xmlns:a16="http://schemas.microsoft.com/office/drawing/2014/main" id="{986F9C9A-B67F-0645-93BA-6FDAF0FFA08B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1" name="Rectangle 2790">
                <a:extLst>
                  <a:ext uri="{FF2B5EF4-FFF2-40B4-BE49-F238E27FC236}">
                    <a16:creationId xmlns:a16="http://schemas.microsoft.com/office/drawing/2014/main" id="{FE0FF129-6719-E44D-A97C-8D5BCC1731F1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2" name="Rectangle 2791">
                <a:extLst>
                  <a:ext uri="{FF2B5EF4-FFF2-40B4-BE49-F238E27FC236}">
                    <a16:creationId xmlns:a16="http://schemas.microsoft.com/office/drawing/2014/main" id="{A5E04CB6-BA1E-CA4D-AA9A-7BEA0092C8E6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3" name="Rectangle 2792">
                <a:extLst>
                  <a:ext uri="{FF2B5EF4-FFF2-40B4-BE49-F238E27FC236}">
                    <a16:creationId xmlns:a16="http://schemas.microsoft.com/office/drawing/2014/main" id="{57CDBA70-35AE-CC49-B965-EE3DC16528C7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4" name="Rectangle 2793">
                <a:extLst>
                  <a:ext uri="{FF2B5EF4-FFF2-40B4-BE49-F238E27FC236}">
                    <a16:creationId xmlns:a16="http://schemas.microsoft.com/office/drawing/2014/main" id="{81D56061-2A69-0D45-9301-240B1C6B9C40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5" name="Rectangle 2794">
                <a:extLst>
                  <a:ext uri="{FF2B5EF4-FFF2-40B4-BE49-F238E27FC236}">
                    <a16:creationId xmlns:a16="http://schemas.microsoft.com/office/drawing/2014/main" id="{1F85F140-6E3F-F545-B6CD-389B8D4195EB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6" name="Rectangle 2795">
                <a:extLst>
                  <a:ext uri="{FF2B5EF4-FFF2-40B4-BE49-F238E27FC236}">
                    <a16:creationId xmlns:a16="http://schemas.microsoft.com/office/drawing/2014/main" id="{8B14ED85-9ED6-A94D-9F6C-C5C322052B71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7" name="Rectangle 2796">
                <a:extLst>
                  <a:ext uri="{FF2B5EF4-FFF2-40B4-BE49-F238E27FC236}">
                    <a16:creationId xmlns:a16="http://schemas.microsoft.com/office/drawing/2014/main" id="{38ECA1AD-C2E7-4243-A21F-111B961B183C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8" name="Rectangle 2797">
                <a:extLst>
                  <a:ext uri="{FF2B5EF4-FFF2-40B4-BE49-F238E27FC236}">
                    <a16:creationId xmlns:a16="http://schemas.microsoft.com/office/drawing/2014/main" id="{D39E30A5-C2F9-EA4B-8A0E-C4B0037F7C33}"/>
                  </a:ext>
                </a:extLst>
              </p:cNvPr>
              <p:cNvSpPr/>
              <p:nvPr/>
            </p:nvSpPr>
            <p:spPr>
              <a:xfrm>
                <a:off x="1170581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9" name="Rectangle 2798">
                <a:extLst>
                  <a:ext uri="{FF2B5EF4-FFF2-40B4-BE49-F238E27FC236}">
                    <a16:creationId xmlns:a16="http://schemas.microsoft.com/office/drawing/2014/main" id="{5F6668AA-FCCC-784F-8278-4A2101321546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00" name="Rectangle 2799">
                <a:extLst>
                  <a:ext uri="{FF2B5EF4-FFF2-40B4-BE49-F238E27FC236}">
                    <a16:creationId xmlns:a16="http://schemas.microsoft.com/office/drawing/2014/main" id="{28D52077-C9C5-BA44-9290-EEA7DC4C096D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01" name="Rectangle 2800">
                <a:extLst>
                  <a:ext uri="{FF2B5EF4-FFF2-40B4-BE49-F238E27FC236}">
                    <a16:creationId xmlns:a16="http://schemas.microsoft.com/office/drawing/2014/main" id="{98EF90A1-75DF-1D42-A090-6AEF61A6F630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02" name="Rectangle 2801">
                <a:extLst>
                  <a:ext uri="{FF2B5EF4-FFF2-40B4-BE49-F238E27FC236}">
                    <a16:creationId xmlns:a16="http://schemas.microsoft.com/office/drawing/2014/main" id="{89914DDC-27D0-1D49-B8E8-A8132C4E2923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03" name="Rectangle 2802">
                <a:extLst>
                  <a:ext uri="{FF2B5EF4-FFF2-40B4-BE49-F238E27FC236}">
                    <a16:creationId xmlns:a16="http://schemas.microsoft.com/office/drawing/2014/main" id="{D6BD8AE8-CCC7-1640-A72D-3F3CA5358645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04" name="Rectangle 2803">
                <a:extLst>
                  <a:ext uri="{FF2B5EF4-FFF2-40B4-BE49-F238E27FC236}">
                    <a16:creationId xmlns:a16="http://schemas.microsoft.com/office/drawing/2014/main" id="{CC4AE093-F951-0846-8E2F-B76E88381510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05" name="Rectangle 2804">
                <a:extLst>
                  <a:ext uri="{FF2B5EF4-FFF2-40B4-BE49-F238E27FC236}">
                    <a16:creationId xmlns:a16="http://schemas.microsoft.com/office/drawing/2014/main" id="{B2E306F0-4D03-F54F-86C1-0BAB6CC9E1C8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06" name="Rectangle 2805">
                <a:extLst>
                  <a:ext uri="{FF2B5EF4-FFF2-40B4-BE49-F238E27FC236}">
                    <a16:creationId xmlns:a16="http://schemas.microsoft.com/office/drawing/2014/main" id="{C1948D83-EF3E-744E-B666-AE401B4B9EF6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2888" name="Rectangle 2887">
            <a:extLst>
              <a:ext uri="{FF2B5EF4-FFF2-40B4-BE49-F238E27FC236}">
                <a16:creationId xmlns:a16="http://schemas.microsoft.com/office/drawing/2014/main" id="{6BE1F48A-F208-AF44-BE35-C69B984134C6}"/>
              </a:ext>
            </a:extLst>
          </p:cNvPr>
          <p:cNvSpPr/>
          <p:nvPr/>
        </p:nvSpPr>
        <p:spPr>
          <a:xfrm>
            <a:off x="6033585" y="5343339"/>
            <a:ext cx="1705690" cy="140483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89" name="Group 2888">
            <a:extLst>
              <a:ext uri="{FF2B5EF4-FFF2-40B4-BE49-F238E27FC236}">
                <a16:creationId xmlns:a16="http://schemas.microsoft.com/office/drawing/2014/main" id="{08F14D3A-D07B-7841-9BEC-A151763F2EEF}"/>
              </a:ext>
            </a:extLst>
          </p:cNvPr>
          <p:cNvGrpSpPr/>
          <p:nvPr/>
        </p:nvGrpSpPr>
        <p:grpSpPr>
          <a:xfrm>
            <a:off x="6080573" y="5413058"/>
            <a:ext cx="1582152" cy="1268614"/>
            <a:chOff x="666646" y="1199817"/>
            <a:chExt cx="1712657" cy="1286240"/>
          </a:xfrm>
        </p:grpSpPr>
        <p:grpSp>
          <p:nvGrpSpPr>
            <p:cNvPr id="2890" name="Group 2889">
              <a:extLst>
                <a:ext uri="{FF2B5EF4-FFF2-40B4-BE49-F238E27FC236}">
                  <a16:creationId xmlns:a16="http://schemas.microsoft.com/office/drawing/2014/main" id="{492CFFAB-1DD8-054A-B457-2F3F92557B62}"/>
                </a:ext>
              </a:extLst>
            </p:cNvPr>
            <p:cNvGrpSpPr/>
            <p:nvPr/>
          </p:nvGrpSpPr>
          <p:grpSpPr>
            <a:xfrm>
              <a:off x="666646" y="1199817"/>
              <a:ext cx="240753" cy="1286240"/>
              <a:chOff x="666646" y="1215423"/>
              <a:chExt cx="240753" cy="1286240"/>
            </a:xfrm>
          </p:grpSpPr>
          <p:sp>
            <p:nvSpPr>
              <p:cNvPr id="2975" name="Rectangle 2974">
                <a:extLst>
                  <a:ext uri="{FF2B5EF4-FFF2-40B4-BE49-F238E27FC236}">
                    <a16:creationId xmlns:a16="http://schemas.microsoft.com/office/drawing/2014/main" id="{264BB20D-9A08-A140-AECD-4B5CD8343DF4}"/>
                  </a:ext>
                </a:extLst>
              </p:cNvPr>
              <p:cNvSpPr/>
              <p:nvPr/>
            </p:nvSpPr>
            <p:spPr>
              <a:xfrm>
                <a:off x="676346" y="134817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76" name="Rectangle 2975">
                <a:extLst>
                  <a:ext uri="{FF2B5EF4-FFF2-40B4-BE49-F238E27FC236}">
                    <a16:creationId xmlns:a16="http://schemas.microsoft.com/office/drawing/2014/main" id="{31D8A0E0-4FD8-7D47-89C1-F558491FB00F}"/>
                  </a:ext>
                </a:extLst>
              </p:cNvPr>
              <p:cNvSpPr/>
              <p:nvPr/>
            </p:nvSpPr>
            <p:spPr>
              <a:xfrm>
                <a:off x="676346" y="1480935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77" name="Rectangle 2976">
                <a:extLst>
                  <a:ext uri="{FF2B5EF4-FFF2-40B4-BE49-F238E27FC236}">
                    <a16:creationId xmlns:a16="http://schemas.microsoft.com/office/drawing/2014/main" id="{EABF92F6-E56C-CE49-B899-DB58D3D8B288}"/>
                  </a:ext>
                </a:extLst>
              </p:cNvPr>
              <p:cNvSpPr/>
              <p:nvPr/>
            </p:nvSpPr>
            <p:spPr>
              <a:xfrm>
                <a:off x="676346" y="1613691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78" name="Rectangle 2977">
                <a:extLst>
                  <a:ext uri="{FF2B5EF4-FFF2-40B4-BE49-F238E27FC236}">
                    <a16:creationId xmlns:a16="http://schemas.microsoft.com/office/drawing/2014/main" id="{AEE6E97C-E7ED-484D-A93B-9304C6D9006A}"/>
                  </a:ext>
                </a:extLst>
              </p:cNvPr>
              <p:cNvSpPr/>
              <p:nvPr/>
            </p:nvSpPr>
            <p:spPr>
              <a:xfrm>
                <a:off x="666646" y="1215423"/>
                <a:ext cx="91440" cy="91440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79" name="Rectangle 2978">
                <a:extLst>
                  <a:ext uri="{FF2B5EF4-FFF2-40B4-BE49-F238E27FC236}">
                    <a16:creationId xmlns:a16="http://schemas.microsoft.com/office/drawing/2014/main" id="{23644AB6-4714-524D-8CFD-70E7F2CBB505}"/>
                  </a:ext>
                </a:extLst>
              </p:cNvPr>
              <p:cNvSpPr/>
              <p:nvPr/>
            </p:nvSpPr>
            <p:spPr>
              <a:xfrm>
                <a:off x="676346" y="1746447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80" name="Rectangle 2979">
                <a:extLst>
                  <a:ext uri="{FF2B5EF4-FFF2-40B4-BE49-F238E27FC236}">
                    <a16:creationId xmlns:a16="http://schemas.microsoft.com/office/drawing/2014/main" id="{2F354783-3D6C-4044-86EA-AD10300BF08D}"/>
                  </a:ext>
                </a:extLst>
              </p:cNvPr>
              <p:cNvSpPr/>
              <p:nvPr/>
            </p:nvSpPr>
            <p:spPr>
              <a:xfrm>
                <a:off x="676346" y="1879203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81" name="Rectangle 2980">
                <a:extLst>
                  <a:ext uri="{FF2B5EF4-FFF2-40B4-BE49-F238E27FC236}">
                    <a16:creationId xmlns:a16="http://schemas.microsoft.com/office/drawing/2014/main" id="{20475356-5C28-D940-A28C-3975F8EE826B}"/>
                  </a:ext>
                </a:extLst>
              </p:cNvPr>
              <p:cNvSpPr/>
              <p:nvPr/>
            </p:nvSpPr>
            <p:spPr>
              <a:xfrm>
                <a:off x="676346" y="201195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82" name="Rectangle 2981">
                <a:extLst>
                  <a:ext uri="{FF2B5EF4-FFF2-40B4-BE49-F238E27FC236}">
                    <a16:creationId xmlns:a16="http://schemas.microsoft.com/office/drawing/2014/main" id="{CC7D1712-9B59-9640-9AC8-212D86B220B5}"/>
                  </a:ext>
                </a:extLst>
              </p:cNvPr>
              <p:cNvSpPr/>
              <p:nvPr/>
            </p:nvSpPr>
            <p:spPr>
              <a:xfrm>
                <a:off x="676346" y="2144715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83" name="Rectangle 2982">
                <a:extLst>
                  <a:ext uri="{FF2B5EF4-FFF2-40B4-BE49-F238E27FC236}">
                    <a16:creationId xmlns:a16="http://schemas.microsoft.com/office/drawing/2014/main" id="{701CC60F-8B51-144A-9603-0B01BC9304EA}"/>
                  </a:ext>
                </a:extLst>
              </p:cNvPr>
              <p:cNvSpPr/>
              <p:nvPr/>
            </p:nvSpPr>
            <p:spPr>
              <a:xfrm>
                <a:off x="676346" y="2277471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84" name="Rectangle 2983">
                <a:extLst>
                  <a:ext uri="{FF2B5EF4-FFF2-40B4-BE49-F238E27FC236}">
                    <a16:creationId xmlns:a16="http://schemas.microsoft.com/office/drawing/2014/main" id="{CEC24C31-054A-D640-B16A-54C59A63FBA8}"/>
                  </a:ext>
                </a:extLst>
              </p:cNvPr>
              <p:cNvSpPr/>
              <p:nvPr/>
            </p:nvSpPr>
            <p:spPr>
              <a:xfrm>
                <a:off x="676346" y="2410223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85" name="Rectangle 2984">
                <a:extLst>
                  <a:ext uri="{FF2B5EF4-FFF2-40B4-BE49-F238E27FC236}">
                    <a16:creationId xmlns:a16="http://schemas.microsoft.com/office/drawing/2014/main" id="{E57929B4-1081-E841-BF31-6464A1E3D342}"/>
                  </a:ext>
                </a:extLst>
              </p:cNvPr>
              <p:cNvSpPr/>
              <p:nvPr/>
            </p:nvSpPr>
            <p:spPr>
              <a:xfrm>
                <a:off x="815959" y="134817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86" name="Rectangle 2985">
                <a:extLst>
                  <a:ext uri="{FF2B5EF4-FFF2-40B4-BE49-F238E27FC236}">
                    <a16:creationId xmlns:a16="http://schemas.microsoft.com/office/drawing/2014/main" id="{3AE8D8C5-35B2-3D48-8E0B-754C7B2F5A1F}"/>
                  </a:ext>
                </a:extLst>
              </p:cNvPr>
              <p:cNvSpPr/>
              <p:nvPr/>
            </p:nvSpPr>
            <p:spPr>
              <a:xfrm>
                <a:off x="815959" y="148093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87" name="Rectangle 2986">
                <a:extLst>
                  <a:ext uri="{FF2B5EF4-FFF2-40B4-BE49-F238E27FC236}">
                    <a16:creationId xmlns:a16="http://schemas.microsoft.com/office/drawing/2014/main" id="{CA632373-F764-8342-A0BB-C7BAFDE8AC1D}"/>
                  </a:ext>
                </a:extLst>
              </p:cNvPr>
              <p:cNvSpPr/>
              <p:nvPr/>
            </p:nvSpPr>
            <p:spPr>
              <a:xfrm>
                <a:off x="815959" y="161369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88" name="Rectangle 2987">
                <a:extLst>
                  <a:ext uri="{FF2B5EF4-FFF2-40B4-BE49-F238E27FC236}">
                    <a16:creationId xmlns:a16="http://schemas.microsoft.com/office/drawing/2014/main" id="{9AC43D43-26A7-8048-8235-368B62B618A7}"/>
                  </a:ext>
                </a:extLst>
              </p:cNvPr>
              <p:cNvSpPr/>
              <p:nvPr/>
            </p:nvSpPr>
            <p:spPr>
              <a:xfrm>
                <a:off x="815959" y="1215423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89" name="Rectangle 2988">
                <a:extLst>
                  <a:ext uri="{FF2B5EF4-FFF2-40B4-BE49-F238E27FC236}">
                    <a16:creationId xmlns:a16="http://schemas.microsoft.com/office/drawing/2014/main" id="{3364B512-161B-B146-A824-70D9CA609A2F}"/>
                  </a:ext>
                </a:extLst>
              </p:cNvPr>
              <p:cNvSpPr/>
              <p:nvPr/>
            </p:nvSpPr>
            <p:spPr>
              <a:xfrm>
                <a:off x="815959" y="174644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90" name="Rectangle 2989">
                <a:extLst>
                  <a:ext uri="{FF2B5EF4-FFF2-40B4-BE49-F238E27FC236}">
                    <a16:creationId xmlns:a16="http://schemas.microsoft.com/office/drawing/2014/main" id="{713BDD2B-F5B8-274A-9326-C7364DFD15D9}"/>
                  </a:ext>
                </a:extLst>
              </p:cNvPr>
              <p:cNvSpPr/>
              <p:nvPr/>
            </p:nvSpPr>
            <p:spPr>
              <a:xfrm>
                <a:off x="815959" y="187920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91" name="Rectangle 2990">
                <a:extLst>
                  <a:ext uri="{FF2B5EF4-FFF2-40B4-BE49-F238E27FC236}">
                    <a16:creationId xmlns:a16="http://schemas.microsoft.com/office/drawing/2014/main" id="{035B6216-044B-6748-9F46-F36E82A9A3B1}"/>
                  </a:ext>
                </a:extLst>
              </p:cNvPr>
              <p:cNvSpPr/>
              <p:nvPr/>
            </p:nvSpPr>
            <p:spPr>
              <a:xfrm>
                <a:off x="815959" y="201195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92" name="Rectangle 2991">
                <a:extLst>
                  <a:ext uri="{FF2B5EF4-FFF2-40B4-BE49-F238E27FC236}">
                    <a16:creationId xmlns:a16="http://schemas.microsoft.com/office/drawing/2014/main" id="{5210BA4E-FD77-9C43-9166-1935F706461D}"/>
                  </a:ext>
                </a:extLst>
              </p:cNvPr>
              <p:cNvSpPr/>
              <p:nvPr/>
            </p:nvSpPr>
            <p:spPr>
              <a:xfrm>
                <a:off x="815959" y="214471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93" name="Rectangle 2992">
                <a:extLst>
                  <a:ext uri="{FF2B5EF4-FFF2-40B4-BE49-F238E27FC236}">
                    <a16:creationId xmlns:a16="http://schemas.microsoft.com/office/drawing/2014/main" id="{D70BBC67-B0F3-8144-B9AD-6AD5B21C2581}"/>
                  </a:ext>
                </a:extLst>
              </p:cNvPr>
              <p:cNvSpPr/>
              <p:nvPr/>
            </p:nvSpPr>
            <p:spPr>
              <a:xfrm>
                <a:off x="815959" y="227747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94" name="Rectangle 2993">
                <a:extLst>
                  <a:ext uri="{FF2B5EF4-FFF2-40B4-BE49-F238E27FC236}">
                    <a16:creationId xmlns:a16="http://schemas.microsoft.com/office/drawing/2014/main" id="{6C4866A1-5E69-6F45-8204-4ADA9F46E37E}"/>
                  </a:ext>
                </a:extLst>
              </p:cNvPr>
              <p:cNvSpPr/>
              <p:nvPr/>
            </p:nvSpPr>
            <p:spPr>
              <a:xfrm>
                <a:off x="815959" y="241022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891" name="Group 2890">
              <a:extLst>
                <a:ext uri="{FF2B5EF4-FFF2-40B4-BE49-F238E27FC236}">
                  <a16:creationId xmlns:a16="http://schemas.microsoft.com/office/drawing/2014/main" id="{507E135B-DEBC-704D-8192-521DBDB74B03}"/>
                </a:ext>
              </a:extLst>
            </p:cNvPr>
            <p:cNvGrpSpPr/>
            <p:nvPr/>
          </p:nvGrpSpPr>
          <p:grpSpPr>
            <a:xfrm>
              <a:off x="1021268" y="1199817"/>
              <a:ext cx="240753" cy="1286240"/>
              <a:chOff x="1021268" y="1199817"/>
              <a:chExt cx="240753" cy="1286240"/>
            </a:xfrm>
          </p:grpSpPr>
          <p:sp>
            <p:nvSpPr>
              <p:cNvPr id="2955" name="Rectangle 2954">
                <a:extLst>
                  <a:ext uri="{FF2B5EF4-FFF2-40B4-BE49-F238E27FC236}">
                    <a16:creationId xmlns:a16="http://schemas.microsoft.com/office/drawing/2014/main" id="{AA888761-85BE-9D42-BAFB-983A206C9F44}"/>
                  </a:ext>
                </a:extLst>
              </p:cNvPr>
              <p:cNvSpPr/>
              <p:nvPr/>
            </p:nvSpPr>
            <p:spPr>
              <a:xfrm>
                <a:off x="1021268" y="1199817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56" name="Rectangle 2955">
                <a:extLst>
                  <a:ext uri="{FF2B5EF4-FFF2-40B4-BE49-F238E27FC236}">
                    <a16:creationId xmlns:a16="http://schemas.microsoft.com/office/drawing/2014/main" id="{590D121A-497B-CB42-BE60-C7EB4C517057}"/>
                  </a:ext>
                </a:extLst>
              </p:cNvPr>
              <p:cNvSpPr/>
              <p:nvPr/>
            </p:nvSpPr>
            <p:spPr>
              <a:xfrm>
                <a:off x="1170581" y="119981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57" name="Rectangle 2956">
                <a:extLst>
                  <a:ext uri="{FF2B5EF4-FFF2-40B4-BE49-F238E27FC236}">
                    <a16:creationId xmlns:a16="http://schemas.microsoft.com/office/drawing/2014/main" id="{AC3BE50E-3431-ED46-92B4-23FBE363E3DC}"/>
                  </a:ext>
                </a:extLst>
              </p:cNvPr>
              <p:cNvSpPr/>
              <p:nvPr/>
            </p:nvSpPr>
            <p:spPr>
              <a:xfrm>
                <a:off x="1030968" y="1332573"/>
                <a:ext cx="91440" cy="91440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58" name="Rectangle 2957">
                <a:extLst>
                  <a:ext uri="{FF2B5EF4-FFF2-40B4-BE49-F238E27FC236}">
                    <a16:creationId xmlns:a16="http://schemas.microsoft.com/office/drawing/2014/main" id="{BF358BB7-3A6E-EB44-A951-2AC30C6D27E4}"/>
                  </a:ext>
                </a:extLst>
              </p:cNvPr>
              <p:cNvSpPr/>
              <p:nvPr/>
            </p:nvSpPr>
            <p:spPr>
              <a:xfrm>
                <a:off x="1030968" y="146532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59" name="Rectangle 2958">
                <a:extLst>
                  <a:ext uri="{FF2B5EF4-FFF2-40B4-BE49-F238E27FC236}">
                    <a16:creationId xmlns:a16="http://schemas.microsoft.com/office/drawing/2014/main" id="{BF179E66-AA59-6C4F-A20F-994B62FE7E85}"/>
                  </a:ext>
                </a:extLst>
              </p:cNvPr>
              <p:cNvSpPr/>
              <p:nvPr/>
            </p:nvSpPr>
            <p:spPr>
              <a:xfrm>
                <a:off x="1030968" y="1598085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60" name="Rectangle 2959">
                <a:extLst>
                  <a:ext uri="{FF2B5EF4-FFF2-40B4-BE49-F238E27FC236}">
                    <a16:creationId xmlns:a16="http://schemas.microsoft.com/office/drawing/2014/main" id="{B1243D8E-800B-8B4E-A520-C222F7450AC0}"/>
                  </a:ext>
                </a:extLst>
              </p:cNvPr>
              <p:cNvSpPr/>
              <p:nvPr/>
            </p:nvSpPr>
            <p:spPr>
              <a:xfrm>
                <a:off x="1030968" y="1730841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61" name="Rectangle 2960">
                <a:extLst>
                  <a:ext uri="{FF2B5EF4-FFF2-40B4-BE49-F238E27FC236}">
                    <a16:creationId xmlns:a16="http://schemas.microsoft.com/office/drawing/2014/main" id="{ABCC5202-7B2E-A840-BB9D-9FFD2EFD5844}"/>
                  </a:ext>
                </a:extLst>
              </p:cNvPr>
              <p:cNvSpPr/>
              <p:nvPr/>
            </p:nvSpPr>
            <p:spPr>
              <a:xfrm>
                <a:off x="1030968" y="1863597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62" name="Rectangle 2961">
                <a:extLst>
                  <a:ext uri="{FF2B5EF4-FFF2-40B4-BE49-F238E27FC236}">
                    <a16:creationId xmlns:a16="http://schemas.microsoft.com/office/drawing/2014/main" id="{99984DF3-B55B-824D-AAAB-D22E891A28EC}"/>
                  </a:ext>
                </a:extLst>
              </p:cNvPr>
              <p:cNvSpPr/>
              <p:nvPr/>
            </p:nvSpPr>
            <p:spPr>
              <a:xfrm>
                <a:off x="1030968" y="1996353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63" name="Rectangle 2962">
                <a:extLst>
                  <a:ext uri="{FF2B5EF4-FFF2-40B4-BE49-F238E27FC236}">
                    <a16:creationId xmlns:a16="http://schemas.microsoft.com/office/drawing/2014/main" id="{09EC4315-4AA1-6E4C-BAA5-CAC27A848F45}"/>
                  </a:ext>
                </a:extLst>
              </p:cNvPr>
              <p:cNvSpPr/>
              <p:nvPr/>
            </p:nvSpPr>
            <p:spPr>
              <a:xfrm>
                <a:off x="1030968" y="2129109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64" name="Rectangle 2963">
                <a:extLst>
                  <a:ext uri="{FF2B5EF4-FFF2-40B4-BE49-F238E27FC236}">
                    <a16:creationId xmlns:a16="http://schemas.microsoft.com/office/drawing/2014/main" id="{7CC0322F-5BA1-C24A-AF76-7BA3AF57D587}"/>
                  </a:ext>
                </a:extLst>
              </p:cNvPr>
              <p:cNvSpPr/>
              <p:nvPr/>
            </p:nvSpPr>
            <p:spPr>
              <a:xfrm>
                <a:off x="1030968" y="2261865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65" name="Rectangle 2964">
                <a:extLst>
                  <a:ext uri="{FF2B5EF4-FFF2-40B4-BE49-F238E27FC236}">
                    <a16:creationId xmlns:a16="http://schemas.microsoft.com/office/drawing/2014/main" id="{986FC984-B9FC-B24A-9891-052D69978AC5}"/>
                  </a:ext>
                </a:extLst>
              </p:cNvPr>
              <p:cNvSpPr/>
              <p:nvPr/>
            </p:nvSpPr>
            <p:spPr>
              <a:xfrm>
                <a:off x="1030968" y="2394617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66" name="Rectangle 2965">
                <a:extLst>
                  <a:ext uri="{FF2B5EF4-FFF2-40B4-BE49-F238E27FC236}">
                    <a16:creationId xmlns:a16="http://schemas.microsoft.com/office/drawing/2014/main" id="{2C1969AC-040F-0947-BD6D-3C432DBBA6BB}"/>
                  </a:ext>
                </a:extLst>
              </p:cNvPr>
              <p:cNvSpPr/>
              <p:nvPr/>
            </p:nvSpPr>
            <p:spPr>
              <a:xfrm>
                <a:off x="1170581" y="1332573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67" name="Rectangle 2966">
                <a:extLst>
                  <a:ext uri="{FF2B5EF4-FFF2-40B4-BE49-F238E27FC236}">
                    <a16:creationId xmlns:a16="http://schemas.microsoft.com/office/drawing/2014/main" id="{9BE6BDA2-CF56-4B40-92A2-B823D8CC1182}"/>
                  </a:ext>
                </a:extLst>
              </p:cNvPr>
              <p:cNvSpPr/>
              <p:nvPr/>
            </p:nvSpPr>
            <p:spPr>
              <a:xfrm>
                <a:off x="1170581" y="146532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68" name="Rectangle 2967">
                <a:extLst>
                  <a:ext uri="{FF2B5EF4-FFF2-40B4-BE49-F238E27FC236}">
                    <a16:creationId xmlns:a16="http://schemas.microsoft.com/office/drawing/2014/main" id="{0A9B983B-AA08-214B-9F20-56455572E851}"/>
                  </a:ext>
                </a:extLst>
              </p:cNvPr>
              <p:cNvSpPr/>
              <p:nvPr/>
            </p:nvSpPr>
            <p:spPr>
              <a:xfrm>
                <a:off x="1170581" y="159808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69" name="Rectangle 2968">
                <a:extLst>
                  <a:ext uri="{FF2B5EF4-FFF2-40B4-BE49-F238E27FC236}">
                    <a16:creationId xmlns:a16="http://schemas.microsoft.com/office/drawing/2014/main" id="{929D1A5A-0FCB-0E4E-824C-1851B3029C50}"/>
                  </a:ext>
                </a:extLst>
              </p:cNvPr>
              <p:cNvSpPr/>
              <p:nvPr/>
            </p:nvSpPr>
            <p:spPr>
              <a:xfrm>
                <a:off x="1170581" y="1730841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70" name="Rectangle 2969">
                <a:extLst>
                  <a:ext uri="{FF2B5EF4-FFF2-40B4-BE49-F238E27FC236}">
                    <a16:creationId xmlns:a16="http://schemas.microsoft.com/office/drawing/2014/main" id="{FBA9D531-62F1-EF45-98E1-837665E5D122}"/>
                  </a:ext>
                </a:extLst>
              </p:cNvPr>
              <p:cNvSpPr/>
              <p:nvPr/>
            </p:nvSpPr>
            <p:spPr>
              <a:xfrm>
                <a:off x="1170581" y="186359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71" name="Rectangle 2970">
                <a:extLst>
                  <a:ext uri="{FF2B5EF4-FFF2-40B4-BE49-F238E27FC236}">
                    <a16:creationId xmlns:a16="http://schemas.microsoft.com/office/drawing/2014/main" id="{D559E671-A989-9545-827B-72CC23866478}"/>
                  </a:ext>
                </a:extLst>
              </p:cNvPr>
              <p:cNvSpPr/>
              <p:nvPr/>
            </p:nvSpPr>
            <p:spPr>
              <a:xfrm>
                <a:off x="1170581" y="1996353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72" name="Rectangle 2971">
                <a:extLst>
                  <a:ext uri="{FF2B5EF4-FFF2-40B4-BE49-F238E27FC236}">
                    <a16:creationId xmlns:a16="http://schemas.microsoft.com/office/drawing/2014/main" id="{07668730-7366-1B40-87CB-DA96596A03B1}"/>
                  </a:ext>
                </a:extLst>
              </p:cNvPr>
              <p:cNvSpPr/>
              <p:nvPr/>
            </p:nvSpPr>
            <p:spPr>
              <a:xfrm>
                <a:off x="1170581" y="2129109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73" name="Rectangle 2972">
                <a:extLst>
                  <a:ext uri="{FF2B5EF4-FFF2-40B4-BE49-F238E27FC236}">
                    <a16:creationId xmlns:a16="http://schemas.microsoft.com/office/drawing/2014/main" id="{92FF2A2D-1468-4C4D-9A8D-F1743C66B4F3}"/>
                  </a:ext>
                </a:extLst>
              </p:cNvPr>
              <p:cNvSpPr/>
              <p:nvPr/>
            </p:nvSpPr>
            <p:spPr>
              <a:xfrm>
                <a:off x="1170581" y="2261865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74" name="Rectangle 2973">
                <a:extLst>
                  <a:ext uri="{FF2B5EF4-FFF2-40B4-BE49-F238E27FC236}">
                    <a16:creationId xmlns:a16="http://schemas.microsoft.com/office/drawing/2014/main" id="{D319EDEC-BE67-5E4C-BB93-AD3BE7401711}"/>
                  </a:ext>
                </a:extLst>
              </p:cNvPr>
              <p:cNvSpPr/>
              <p:nvPr/>
            </p:nvSpPr>
            <p:spPr>
              <a:xfrm>
                <a:off x="1170581" y="2394617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892" name="Group 2891">
              <a:extLst>
                <a:ext uri="{FF2B5EF4-FFF2-40B4-BE49-F238E27FC236}">
                  <a16:creationId xmlns:a16="http://schemas.microsoft.com/office/drawing/2014/main" id="{FAA34665-A313-0849-BFE8-A826CC4E1DAA}"/>
                </a:ext>
              </a:extLst>
            </p:cNvPr>
            <p:cNvGrpSpPr/>
            <p:nvPr/>
          </p:nvGrpSpPr>
          <p:grpSpPr>
            <a:xfrm>
              <a:off x="1383680" y="1199817"/>
              <a:ext cx="240753" cy="1286240"/>
              <a:chOff x="1021268" y="1200774"/>
              <a:chExt cx="240753" cy="1286240"/>
            </a:xfrm>
          </p:grpSpPr>
          <p:sp>
            <p:nvSpPr>
              <p:cNvPr id="2935" name="Rectangle 2934">
                <a:extLst>
                  <a:ext uri="{FF2B5EF4-FFF2-40B4-BE49-F238E27FC236}">
                    <a16:creationId xmlns:a16="http://schemas.microsoft.com/office/drawing/2014/main" id="{56415574-346E-2C46-A967-F655A5632C72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36" name="Rectangle 2935">
                <a:extLst>
                  <a:ext uri="{FF2B5EF4-FFF2-40B4-BE49-F238E27FC236}">
                    <a16:creationId xmlns:a16="http://schemas.microsoft.com/office/drawing/2014/main" id="{BA1CCB3C-994F-3442-86CA-8A6B46E05CBB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37" name="Rectangle 2936">
                <a:extLst>
                  <a:ext uri="{FF2B5EF4-FFF2-40B4-BE49-F238E27FC236}">
                    <a16:creationId xmlns:a16="http://schemas.microsoft.com/office/drawing/2014/main" id="{CE345545-72CC-2346-8CF6-C0682ECED4B2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38" name="Rectangle 2937">
                <a:extLst>
                  <a:ext uri="{FF2B5EF4-FFF2-40B4-BE49-F238E27FC236}">
                    <a16:creationId xmlns:a16="http://schemas.microsoft.com/office/drawing/2014/main" id="{94BA5041-DD41-3A4B-AA0E-69F457A0F01D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39" name="Rectangle 2938">
                <a:extLst>
                  <a:ext uri="{FF2B5EF4-FFF2-40B4-BE49-F238E27FC236}">
                    <a16:creationId xmlns:a16="http://schemas.microsoft.com/office/drawing/2014/main" id="{29612D5A-EEF7-544C-A282-22B7768D14B6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40" name="Rectangle 2939">
                <a:extLst>
                  <a:ext uri="{FF2B5EF4-FFF2-40B4-BE49-F238E27FC236}">
                    <a16:creationId xmlns:a16="http://schemas.microsoft.com/office/drawing/2014/main" id="{4B624A92-AA30-6749-943E-F54514EE7F08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41" name="Rectangle 2940">
                <a:extLst>
                  <a:ext uri="{FF2B5EF4-FFF2-40B4-BE49-F238E27FC236}">
                    <a16:creationId xmlns:a16="http://schemas.microsoft.com/office/drawing/2014/main" id="{1C0581DC-BBAE-EE49-B53A-C2E61EC2AFEB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42" name="Rectangle 2941">
                <a:extLst>
                  <a:ext uri="{FF2B5EF4-FFF2-40B4-BE49-F238E27FC236}">
                    <a16:creationId xmlns:a16="http://schemas.microsoft.com/office/drawing/2014/main" id="{0EEEAA85-F4BB-074C-A382-4CA5AFC01045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43" name="Rectangle 2942">
                <a:extLst>
                  <a:ext uri="{FF2B5EF4-FFF2-40B4-BE49-F238E27FC236}">
                    <a16:creationId xmlns:a16="http://schemas.microsoft.com/office/drawing/2014/main" id="{58BD36F8-BA44-8449-9155-A0FE6B920F83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44" name="Rectangle 2943">
                <a:extLst>
                  <a:ext uri="{FF2B5EF4-FFF2-40B4-BE49-F238E27FC236}">
                    <a16:creationId xmlns:a16="http://schemas.microsoft.com/office/drawing/2014/main" id="{A893D57E-A1FA-7847-A2D6-B9EE905082B7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45" name="Rectangle 2944">
                <a:extLst>
                  <a:ext uri="{FF2B5EF4-FFF2-40B4-BE49-F238E27FC236}">
                    <a16:creationId xmlns:a16="http://schemas.microsoft.com/office/drawing/2014/main" id="{D2A44928-0CE7-BE47-A774-B63F144E1136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46" name="Rectangle 2945">
                <a:extLst>
                  <a:ext uri="{FF2B5EF4-FFF2-40B4-BE49-F238E27FC236}">
                    <a16:creationId xmlns:a16="http://schemas.microsoft.com/office/drawing/2014/main" id="{EAAE1D95-569E-9E4E-9F43-6A1DFC2DD995}"/>
                  </a:ext>
                </a:extLst>
              </p:cNvPr>
              <p:cNvSpPr/>
              <p:nvPr/>
            </p:nvSpPr>
            <p:spPr>
              <a:xfrm>
                <a:off x="1170581" y="1466286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47" name="Rectangle 2946">
                <a:extLst>
                  <a:ext uri="{FF2B5EF4-FFF2-40B4-BE49-F238E27FC236}">
                    <a16:creationId xmlns:a16="http://schemas.microsoft.com/office/drawing/2014/main" id="{70065584-C8BD-1241-BC51-C071988E73D4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48" name="Rectangle 2947">
                <a:extLst>
                  <a:ext uri="{FF2B5EF4-FFF2-40B4-BE49-F238E27FC236}">
                    <a16:creationId xmlns:a16="http://schemas.microsoft.com/office/drawing/2014/main" id="{54B3CEEB-F7B5-0347-913B-0CDAEB5E0AEE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49" name="Rectangle 2948">
                <a:extLst>
                  <a:ext uri="{FF2B5EF4-FFF2-40B4-BE49-F238E27FC236}">
                    <a16:creationId xmlns:a16="http://schemas.microsoft.com/office/drawing/2014/main" id="{C3B0D778-6EE6-C24A-9A50-BC124AB06AE8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50" name="Rectangle 2949">
                <a:extLst>
                  <a:ext uri="{FF2B5EF4-FFF2-40B4-BE49-F238E27FC236}">
                    <a16:creationId xmlns:a16="http://schemas.microsoft.com/office/drawing/2014/main" id="{E54C01E6-6407-DA49-A2EF-FC1AF11D289A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51" name="Rectangle 2950">
                <a:extLst>
                  <a:ext uri="{FF2B5EF4-FFF2-40B4-BE49-F238E27FC236}">
                    <a16:creationId xmlns:a16="http://schemas.microsoft.com/office/drawing/2014/main" id="{69285A59-06A7-C24F-B773-8F5E3A3FABF6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52" name="Rectangle 2951">
                <a:extLst>
                  <a:ext uri="{FF2B5EF4-FFF2-40B4-BE49-F238E27FC236}">
                    <a16:creationId xmlns:a16="http://schemas.microsoft.com/office/drawing/2014/main" id="{52C085B0-3D5D-0444-8091-4C034B0C6C25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53" name="Rectangle 2952">
                <a:extLst>
                  <a:ext uri="{FF2B5EF4-FFF2-40B4-BE49-F238E27FC236}">
                    <a16:creationId xmlns:a16="http://schemas.microsoft.com/office/drawing/2014/main" id="{500D251F-AE7F-C944-A77B-EE26B017B938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54" name="Rectangle 2953">
                <a:extLst>
                  <a:ext uri="{FF2B5EF4-FFF2-40B4-BE49-F238E27FC236}">
                    <a16:creationId xmlns:a16="http://schemas.microsoft.com/office/drawing/2014/main" id="{76F69034-3DBD-834B-B8F0-36C03264660E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893" name="Group 2892">
              <a:extLst>
                <a:ext uri="{FF2B5EF4-FFF2-40B4-BE49-F238E27FC236}">
                  <a16:creationId xmlns:a16="http://schemas.microsoft.com/office/drawing/2014/main" id="{E7F65897-E4AC-554E-BBF2-5D124AC25F68}"/>
                </a:ext>
              </a:extLst>
            </p:cNvPr>
            <p:cNvGrpSpPr/>
            <p:nvPr/>
          </p:nvGrpSpPr>
          <p:grpSpPr>
            <a:xfrm>
              <a:off x="1767238" y="1199817"/>
              <a:ext cx="240753" cy="1286240"/>
              <a:chOff x="1021268" y="1200774"/>
              <a:chExt cx="240753" cy="1286240"/>
            </a:xfrm>
          </p:grpSpPr>
          <p:sp>
            <p:nvSpPr>
              <p:cNvPr id="2915" name="Rectangle 2914">
                <a:extLst>
                  <a:ext uri="{FF2B5EF4-FFF2-40B4-BE49-F238E27FC236}">
                    <a16:creationId xmlns:a16="http://schemas.microsoft.com/office/drawing/2014/main" id="{5F274AA0-5017-294B-8213-5B024DCCB24C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16" name="Rectangle 2915">
                <a:extLst>
                  <a:ext uri="{FF2B5EF4-FFF2-40B4-BE49-F238E27FC236}">
                    <a16:creationId xmlns:a16="http://schemas.microsoft.com/office/drawing/2014/main" id="{DA7AB637-F098-AC4A-BE22-FD1D73CEBE7B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17" name="Rectangle 2916">
                <a:extLst>
                  <a:ext uri="{FF2B5EF4-FFF2-40B4-BE49-F238E27FC236}">
                    <a16:creationId xmlns:a16="http://schemas.microsoft.com/office/drawing/2014/main" id="{88468971-E976-3843-B141-927C6059941E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18" name="Rectangle 2917">
                <a:extLst>
                  <a:ext uri="{FF2B5EF4-FFF2-40B4-BE49-F238E27FC236}">
                    <a16:creationId xmlns:a16="http://schemas.microsoft.com/office/drawing/2014/main" id="{6306C1F6-247E-F342-8E4B-70ECA81EE110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19" name="Rectangle 2918">
                <a:extLst>
                  <a:ext uri="{FF2B5EF4-FFF2-40B4-BE49-F238E27FC236}">
                    <a16:creationId xmlns:a16="http://schemas.microsoft.com/office/drawing/2014/main" id="{4668D809-6EC4-C544-B78B-EB262C895E32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0" name="Rectangle 2919">
                <a:extLst>
                  <a:ext uri="{FF2B5EF4-FFF2-40B4-BE49-F238E27FC236}">
                    <a16:creationId xmlns:a16="http://schemas.microsoft.com/office/drawing/2014/main" id="{08607BB3-19D4-F44E-BD69-536D10615677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1" name="Rectangle 2920">
                <a:extLst>
                  <a:ext uri="{FF2B5EF4-FFF2-40B4-BE49-F238E27FC236}">
                    <a16:creationId xmlns:a16="http://schemas.microsoft.com/office/drawing/2014/main" id="{14D6B599-200A-D24A-8CA7-392CE3E512E2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2" name="Rectangle 2921">
                <a:extLst>
                  <a:ext uri="{FF2B5EF4-FFF2-40B4-BE49-F238E27FC236}">
                    <a16:creationId xmlns:a16="http://schemas.microsoft.com/office/drawing/2014/main" id="{31E24FB4-756E-4C4B-8468-3C6F8020ADAB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3" name="Rectangle 2922">
                <a:extLst>
                  <a:ext uri="{FF2B5EF4-FFF2-40B4-BE49-F238E27FC236}">
                    <a16:creationId xmlns:a16="http://schemas.microsoft.com/office/drawing/2014/main" id="{959248C0-F77F-FE41-8D92-2FC6DE23D298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4" name="Rectangle 2923">
                <a:extLst>
                  <a:ext uri="{FF2B5EF4-FFF2-40B4-BE49-F238E27FC236}">
                    <a16:creationId xmlns:a16="http://schemas.microsoft.com/office/drawing/2014/main" id="{68FC568F-9B70-8640-B494-0337904AF9F9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5" name="Rectangle 2924">
                <a:extLst>
                  <a:ext uri="{FF2B5EF4-FFF2-40B4-BE49-F238E27FC236}">
                    <a16:creationId xmlns:a16="http://schemas.microsoft.com/office/drawing/2014/main" id="{6E869638-5C27-4D40-ABB4-FC3FD5942A14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6" name="Rectangle 2925">
                <a:extLst>
                  <a:ext uri="{FF2B5EF4-FFF2-40B4-BE49-F238E27FC236}">
                    <a16:creationId xmlns:a16="http://schemas.microsoft.com/office/drawing/2014/main" id="{0B75926D-A8E2-9B41-ADD5-6445E652D93D}"/>
                  </a:ext>
                </a:extLst>
              </p:cNvPr>
              <p:cNvSpPr/>
              <p:nvPr/>
            </p:nvSpPr>
            <p:spPr>
              <a:xfrm>
                <a:off x="1170581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7" name="Rectangle 2926">
                <a:extLst>
                  <a:ext uri="{FF2B5EF4-FFF2-40B4-BE49-F238E27FC236}">
                    <a16:creationId xmlns:a16="http://schemas.microsoft.com/office/drawing/2014/main" id="{CC3C9A90-B6C5-B34C-98AD-BA0DC41750E8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8" name="Rectangle 2927">
                <a:extLst>
                  <a:ext uri="{FF2B5EF4-FFF2-40B4-BE49-F238E27FC236}">
                    <a16:creationId xmlns:a16="http://schemas.microsoft.com/office/drawing/2014/main" id="{ED3E313C-4B1B-3A42-B232-BD3B3F3AAE06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9" name="Rectangle 2928">
                <a:extLst>
                  <a:ext uri="{FF2B5EF4-FFF2-40B4-BE49-F238E27FC236}">
                    <a16:creationId xmlns:a16="http://schemas.microsoft.com/office/drawing/2014/main" id="{00CED077-AA9C-8843-BCFB-DABD332B918F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30" name="Rectangle 2929">
                <a:extLst>
                  <a:ext uri="{FF2B5EF4-FFF2-40B4-BE49-F238E27FC236}">
                    <a16:creationId xmlns:a16="http://schemas.microsoft.com/office/drawing/2014/main" id="{AA64F086-FCD6-0C42-BE95-B6B8190F35B6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31" name="Rectangle 2930">
                <a:extLst>
                  <a:ext uri="{FF2B5EF4-FFF2-40B4-BE49-F238E27FC236}">
                    <a16:creationId xmlns:a16="http://schemas.microsoft.com/office/drawing/2014/main" id="{E6DE26B7-EDED-5743-AD55-4677274F06F8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32" name="Rectangle 2931">
                <a:extLst>
                  <a:ext uri="{FF2B5EF4-FFF2-40B4-BE49-F238E27FC236}">
                    <a16:creationId xmlns:a16="http://schemas.microsoft.com/office/drawing/2014/main" id="{44ABF05D-D7EF-BD43-B40E-7F19E3809B33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33" name="Rectangle 2932">
                <a:extLst>
                  <a:ext uri="{FF2B5EF4-FFF2-40B4-BE49-F238E27FC236}">
                    <a16:creationId xmlns:a16="http://schemas.microsoft.com/office/drawing/2014/main" id="{06002518-F109-984F-8925-97D0879193BA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34" name="Rectangle 2933">
                <a:extLst>
                  <a:ext uri="{FF2B5EF4-FFF2-40B4-BE49-F238E27FC236}">
                    <a16:creationId xmlns:a16="http://schemas.microsoft.com/office/drawing/2014/main" id="{B90DD500-95B3-404A-B81F-45783A2B6939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894" name="Group 2893">
              <a:extLst>
                <a:ext uri="{FF2B5EF4-FFF2-40B4-BE49-F238E27FC236}">
                  <a16:creationId xmlns:a16="http://schemas.microsoft.com/office/drawing/2014/main" id="{E31C59E1-3756-314B-80D1-CC5D0D2E498E}"/>
                </a:ext>
              </a:extLst>
            </p:cNvPr>
            <p:cNvGrpSpPr/>
            <p:nvPr/>
          </p:nvGrpSpPr>
          <p:grpSpPr>
            <a:xfrm>
              <a:off x="2138550" y="1199817"/>
              <a:ext cx="240753" cy="1286240"/>
              <a:chOff x="1021268" y="1200774"/>
              <a:chExt cx="240753" cy="1286240"/>
            </a:xfrm>
          </p:grpSpPr>
          <p:sp>
            <p:nvSpPr>
              <p:cNvPr id="2895" name="Rectangle 2894">
                <a:extLst>
                  <a:ext uri="{FF2B5EF4-FFF2-40B4-BE49-F238E27FC236}">
                    <a16:creationId xmlns:a16="http://schemas.microsoft.com/office/drawing/2014/main" id="{8E0C58CA-6FCD-B14C-A46C-2608BE2A772C}"/>
                  </a:ext>
                </a:extLst>
              </p:cNvPr>
              <p:cNvSpPr/>
              <p:nvPr/>
            </p:nvSpPr>
            <p:spPr>
              <a:xfrm>
                <a:off x="1030968" y="1333530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96" name="Rectangle 2895">
                <a:extLst>
                  <a:ext uri="{FF2B5EF4-FFF2-40B4-BE49-F238E27FC236}">
                    <a16:creationId xmlns:a16="http://schemas.microsoft.com/office/drawing/2014/main" id="{A0782E40-29DB-8145-BAE2-087208F8D206}"/>
                  </a:ext>
                </a:extLst>
              </p:cNvPr>
              <p:cNvSpPr/>
              <p:nvPr/>
            </p:nvSpPr>
            <p:spPr>
              <a:xfrm>
                <a:off x="1030968" y="1466286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97" name="Rectangle 2896">
                <a:extLst>
                  <a:ext uri="{FF2B5EF4-FFF2-40B4-BE49-F238E27FC236}">
                    <a16:creationId xmlns:a16="http://schemas.microsoft.com/office/drawing/2014/main" id="{3C72F11B-93BE-CD48-B910-79322756DE73}"/>
                  </a:ext>
                </a:extLst>
              </p:cNvPr>
              <p:cNvSpPr/>
              <p:nvPr/>
            </p:nvSpPr>
            <p:spPr>
              <a:xfrm>
                <a:off x="1030968" y="1599042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98" name="Rectangle 2897">
                <a:extLst>
                  <a:ext uri="{FF2B5EF4-FFF2-40B4-BE49-F238E27FC236}">
                    <a16:creationId xmlns:a16="http://schemas.microsoft.com/office/drawing/2014/main" id="{C33E3D70-7E8F-FC42-A553-9499430DC989}"/>
                  </a:ext>
                </a:extLst>
              </p:cNvPr>
              <p:cNvSpPr/>
              <p:nvPr/>
            </p:nvSpPr>
            <p:spPr>
              <a:xfrm>
                <a:off x="1021268" y="1200774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99" name="Rectangle 2898">
                <a:extLst>
                  <a:ext uri="{FF2B5EF4-FFF2-40B4-BE49-F238E27FC236}">
                    <a16:creationId xmlns:a16="http://schemas.microsoft.com/office/drawing/2014/main" id="{7B0DF85F-A0B4-B342-9FCD-BBD7B646B0B8}"/>
                  </a:ext>
                </a:extLst>
              </p:cNvPr>
              <p:cNvSpPr/>
              <p:nvPr/>
            </p:nvSpPr>
            <p:spPr>
              <a:xfrm>
                <a:off x="1030968" y="1731798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0" name="Rectangle 2899">
                <a:extLst>
                  <a:ext uri="{FF2B5EF4-FFF2-40B4-BE49-F238E27FC236}">
                    <a16:creationId xmlns:a16="http://schemas.microsoft.com/office/drawing/2014/main" id="{059C4F31-BCB5-9549-98A6-6F4C782E04A6}"/>
                  </a:ext>
                </a:extLst>
              </p:cNvPr>
              <p:cNvSpPr/>
              <p:nvPr/>
            </p:nvSpPr>
            <p:spPr>
              <a:xfrm>
                <a:off x="1030968" y="1864554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1" name="Rectangle 2900">
                <a:extLst>
                  <a:ext uri="{FF2B5EF4-FFF2-40B4-BE49-F238E27FC236}">
                    <a16:creationId xmlns:a16="http://schemas.microsoft.com/office/drawing/2014/main" id="{895DBBF1-2833-0D42-B937-CDCEE1EA16FB}"/>
                  </a:ext>
                </a:extLst>
              </p:cNvPr>
              <p:cNvSpPr/>
              <p:nvPr/>
            </p:nvSpPr>
            <p:spPr>
              <a:xfrm>
                <a:off x="1030968" y="1997310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2" name="Rectangle 2901">
                <a:extLst>
                  <a:ext uri="{FF2B5EF4-FFF2-40B4-BE49-F238E27FC236}">
                    <a16:creationId xmlns:a16="http://schemas.microsoft.com/office/drawing/2014/main" id="{477A2A0B-C338-E649-A5D5-27272B27A67E}"/>
                  </a:ext>
                </a:extLst>
              </p:cNvPr>
              <p:cNvSpPr/>
              <p:nvPr/>
            </p:nvSpPr>
            <p:spPr>
              <a:xfrm>
                <a:off x="1030968" y="2130066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3" name="Rectangle 2902">
                <a:extLst>
                  <a:ext uri="{FF2B5EF4-FFF2-40B4-BE49-F238E27FC236}">
                    <a16:creationId xmlns:a16="http://schemas.microsoft.com/office/drawing/2014/main" id="{FFAD690D-462C-AF42-82E0-E776215B7F52}"/>
                  </a:ext>
                </a:extLst>
              </p:cNvPr>
              <p:cNvSpPr/>
              <p:nvPr/>
            </p:nvSpPr>
            <p:spPr>
              <a:xfrm>
                <a:off x="1030968" y="2262822"/>
                <a:ext cx="91440" cy="914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4" name="Rectangle 2903">
                <a:extLst>
                  <a:ext uri="{FF2B5EF4-FFF2-40B4-BE49-F238E27FC236}">
                    <a16:creationId xmlns:a16="http://schemas.microsoft.com/office/drawing/2014/main" id="{250E3CC4-C99D-A044-9028-E3F4C8DC4B58}"/>
                  </a:ext>
                </a:extLst>
              </p:cNvPr>
              <p:cNvSpPr/>
              <p:nvPr/>
            </p:nvSpPr>
            <p:spPr>
              <a:xfrm>
                <a:off x="1030968" y="2395574"/>
                <a:ext cx="91440" cy="91440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5" name="Rectangle 2904">
                <a:extLst>
                  <a:ext uri="{FF2B5EF4-FFF2-40B4-BE49-F238E27FC236}">
                    <a16:creationId xmlns:a16="http://schemas.microsoft.com/office/drawing/2014/main" id="{F556D014-36B8-F249-BC98-D2F202F13A74}"/>
                  </a:ext>
                </a:extLst>
              </p:cNvPr>
              <p:cNvSpPr/>
              <p:nvPr/>
            </p:nvSpPr>
            <p:spPr>
              <a:xfrm>
                <a:off x="1170581" y="133353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6" name="Rectangle 2905">
                <a:extLst>
                  <a:ext uri="{FF2B5EF4-FFF2-40B4-BE49-F238E27FC236}">
                    <a16:creationId xmlns:a16="http://schemas.microsoft.com/office/drawing/2014/main" id="{5F503FCD-9CDF-5F45-8B6A-B906613ECD2A}"/>
                  </a:ext>
                </a:extLst>
              </p:cNvPr>
              <p:cNvSpPr/>
              <p:nvPr/>
            </p:nvSpPr>
            <p:spPr>
              <a:xfrm>
                <a:off x="1170581" y="146628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7" name="Rectangle 2906">
                <a:extLst>
                  <a:ext uri="{FF2B5EF4-FFF2-40B4-BE49-F238E27FC236}">
                    <a16:creationId xmlns:a16="http://schemas.microsoft.com/office/drawing/2014/main" id="{4A317114-E3EB-5041-80C2-4ECC65D1FE9E}"/>
                  </a:ext>
                </a:extLst>
              </p:cNvPr>
              <p:cNvSpPr/>
              <p:nvPr/>
            </p:nvSpPr>
            <p:spPr>
              <a:xfrm>
                <a:off x="1170581" y="159904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8" name="Rectangle 2907">
                <a:extLst>
                  <a:ext uri="{FF2B5EF4-FFF2-40B4-BE49-F238E27FC236}">
                    <a16:creationId xmlns:a16="http://schemas.microsoft.com/office/drawing/2014/main" id="{00AE9AA9-F5E4-4446-8A84-5BB98E883356}"/>
                  </a:ext>
                </a:extLst>
              </p:cNvPr>
              <p:cNvSpPr/>
              <p:nvPr/>
            </p:nvSpPr>
            <p:spPr>
              <a:xfrm>
                <a:off x="1170581" y="1200774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9" name="Rectangle 2908">
                <a:extLst>
                  <a:ext uri="{FF2B5EF4-FFF2-40B4-BE49-F238E27FC236}">
                    <a16:creationId xmlns:a16="http://schemas.microsoft.com/office/drawing/2014/main" id="{0116A285-2371-0D4B-B668-5EC991B12FAF}"/>
                  </a:ext>
                </a:extLst>
              </p:cNvPr>
              <p:cNvSpPr/>
              <p:nvPr/>
            </p:nvSpPr>
            <p:spPr>
              <a:xfrm>
                <a:off x="1170581" y="1731798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10" name="Rectangle 2909">
                <a:extLst>
                  <a:ext uri="{FF2B5EF4-FFF2-40B4-BE49-F238E27FC236}">
                    <a16:creationId xmlns:a16="http://schemas.microsoft.com/office/drawing/2014/main" id="{68EFE4A8-58A8-BE47-8B40-75AAB6C8852C}"/>
                  </a:ext>
                </a:extLst>
              </p:cNvPr>
              <p:cNvSpPr/>
              <p:nvPr/>
            </p:nvSpPr>
            <p:spPr>
              <a:xfrm>
                <a:off x="1170581" y="1864554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11" name="Rectangle 2910">
                <a:extLst>
                  <a:ext uri="{FF2B5EF4-FFF2-40B4-BE49-F238E27FC236}">
                    <a16:creationId xmlns:a16="http://schemas.microsoft.com/office/drawing/2014/main" id="{BCADE3FC-0BB3-5C4A-89A4-BB70F4A38FAA}"/>
                  </a:ext>
                </a:extLst>
              </p:cNvPr>
              <p:cNvSpPr/>
              <p:nvPr/>
            </p:nvSpPr>
            <p:spPr>
              <a:xfrm>
                <a:off x="1170581" y="1997310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12" name="Rectangle 2911">
                <a:extLst>
                  <a:ext uri="{FF2B5EF4-FFF2-40B4-BE49-F238E27FC236}">
                    <a16:creationId xmlns:a16="http://schemas.microsoft.com/office/drawing/2014/main" id="{2AEFE01B-2F13-9146-87B2-D13AC1F1674C}"/>
                  </a:ext>
                </a:extLst>
              </p:cNvPr>
              <p:cNvSpPr/>
              <p:nvPr/>
            </p:nvSpPr>
            <p:spPr>
              <a:xfrm>
                <a:off x="1170581" y="2130066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13" name="Rectangle 2912">
                <a:extLst>
                  <a:ext uri="{FF2B5EF4-FFF2-40B4-BE49-F238E27FC236}">
                    <a16:creationId xmlns:a16="http://schemas.microsoft.com/office/drawing/2014/main" id="{D0201165-E8B0-6542-A91D-F8A54BE3E2E1}"/>
                  </a:ext>
                </a:extLst>
              </p:cNvPr>
              <p:cNvSpPr/>
              <p:nvPr/>
            </p:nvSpPr>
            <p:spPr>
              <a:xfrm>
                <a:off x="1170581" y="2262822"/>
                <a:ext cx="91440" cy="914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14" name="Rectangle 2913">
                <a:extLst>
                  <a:ext uri="{FF2B5EF4-FFF2-40B4-BE49-F238E27FC236}">
                    <a16:creationId xmlns:a16="http://schemas.microsoft.com/office/drawing/2014/main" id="{086050CD-6F29-CA4A-A7D0-FB19CB41CB82}"/>
                  </a:ext>
                </a:extLst>
              </p:cNvPr>
              <p:cNvSpPr/>
              <p:nvPr/>
            </p:nvSpPr>
            <p:spPr>
              <a:xfrm>
                <a:off x="1170581" y="2395574"/>
                <a:ext cx="91440" cy="9144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3645" name="TextBox 3644">
            <a:extLst>
              <a:ext uri="{FF2B5EF4-FFF2-40B4-BE49-F238E27FC236}">
                <a16:creationId xmlns:a16="http://schemas.microsoft.com/office/drawing/2014/main" id="{0664499F-3E92-2241-BE62-0400DFC86132}"/>
              </a:ext>
            </a:extLst>
          </p:cNvPr>
          <p:cNvSpPr txBox="1"/>
          <p:nvPr/>
        </p:nvSpPr>
        <p:spPr>
          <a:xfrm>
            <a:off x="4471303" y="5215385"/>
            <a:ext cx="425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Fold 3</a:t>
            </a:r>
          </a:p>
        </p:txBody>
      </p:sp>
      <p:sp>
        <p:nvSpPr>
          <p:cNvPr id="3646" name="TextBox 3645">
            <a:extLst>
              <a:ext uri="{FF2B5EF4-FFF2-40B4-BE49-F238E27FC236}">
                <a16:creationId xmlns:a16="http://schemas.microsoft.com/office/drawing/2014/main" id="{F3A10944-9FF5-6F40-ABA2-7594FCF90A20}"/>
              </a:ext>
            </a:extLst>
          </p:cNvPr>
          <p:cNvSpPr txBox="1"/>
          <p:nvPr/>
        </p:nvSpPr>
        <p:spPr>
          <a:xfrm>
            <a:off x="4824786" y="5217476"/>
            <a:ext cx="427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Fold 9</a:t>
            </a:r>
          </a:p>
        </p:txBody>
      </p:sp>
      <p:sp>
        <p:nvSpPr>
          <p:cNvPr id="3647" name="TextBox 3646">
            <a:extLst>
              <a:ext uri="{FF2B5EF4-FFF2-40B4-BE49-F238E27FC236}">
                <a16:creationId xmlns:a16="http://schemas.microsoft.com/office/drawing/2014/main" id="{85B10B1D-083E-EF40-816A-3632E0F900FE}"/>
              </a:ext>
            </a:extLst>
          </p:cNvPr>
          <p:cNvSpPr txBox="1"/>
          <p:nvPr/>
        </p:nvSpPr>
        <p:spPr>
          <a:xfrm>
            <a:off x="3467888" y="5544929"/>
            <a:ext cx="4558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MSC01</a:t>
            </a:r>
          </a:p>
        </p:txBody>
      </p:sp>
      <p:sp>
        <p:nvSpPr>
          <p:cNvPr id="3648" name="TextBox 3647">
            <a:extLst>
              <a:ext uri="{FF2B5EF4-FFF2-40B4-BE49-F238E27FC236}">
                <a16:creationId xmlns:a16="http://schemas.microsoft.com/office/drawing/2014/main" id="{0E560147-8FEA-8E45-B334-71B01F6DE411}"/>
              </a:ext>
            </a:extLst>
          </p:cNvPr>
          <p:cNvSpPr txBox="1"/>
          <p:nvPr/>
        </p:nvSpPr>
        <p:spPr>
          <a:xfrm>
            <a:off x="3127258" y="5723072"/>
            <a:ext cx="6307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MSC02</a:t>
            </a:r>
          </a:p>
        </p:txBody>
      </p:sp>
      <p:sp>
        <p:nvSpPr>
          <p:cNvPr id="3653" name="TextBox 3652">
            <a:extLst>
              <a:ext uri="{FF2B5EF4-FFF2-40B4-BE49-F238E27FC236}">
                <a16:creationId xmlns:a16="http://schemas.microsoft.com/office/drawing/2014/main" id="{FDBE420C-8C02-5C48-B304-E3882D5CA4A9}"/>
              </a:ext>
            </a:extLst>
          </p:cNvPr>
          <p:cNvSpPr txBox="1"/>
          <p:nvPr/>
        </p:nvSpPr>
        <p:spPr>
          <a:xfrm rot="18991006">
            <a:off x="2793251" y="5912920"/>
            <a:ext cx="6307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. . .  </a:t>
            </a:r>
          </a:p>
        </p:txBody>
      </p:sp>
      <p:sp>
        <p:nvSpPr>
          <p:cNvPr id="3654" name="Rectangle 3653">
            <a:extLst>
              <a:ext uri="{FF2B5EF4-FFF2-40B4-BE49-F238E27FC236}">
                <a16:creationId xmlns:a16="http://schemas.microsoft.com/office/drawing/2014/main" id="{F9F44822-9E0D-D64F-B367-B52200BA7A12}"/>
              </a:ext>
            </a:extLst>
          </p:cNvPr>
          <p:cNvSpPr/>
          <p:nvPr/>
        </p:nvSpPr>
        <p:spPr>
          <a:xfrm>
            <a:off x="5034849" y="7210874"/>
            <a:ext cx="82437" cy="857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655" name="Rectangle 3654">
            <a:extLst>
              <a:ext uri="{FF2B5EF4-FFF2-40B4-BE49-F238E27FC236}">
                <a16:creationId xmlns:a16="http://schemas.microsoft.com/office/drawing/2014/main" id="{0F25FF00-B50D-184E-93DA-9087E15A4246}"/>
              </a:ext>
            </a:extLst>
          </p:cNvPr>
          <p:cNvSpPr/>
          <p:nvPr/>
        </p:nvSpPr>
        <p:spPr>
          <a:xfrm>
            <a:off x="5037920" y="7698608"/>
            <a:ext cx="82437" cy="857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656" name="Rectangle 3655">
            <a:extLst>
              <a:ext uri="{FF2B5EF4-FFF2-40B4-BE49-F238E27FC236}">
                <a16:creationId xmlns:a16="http://schemas.microsoft.com/office/drawing/2014/main" id="{A7741B27-F530-864A-8023-FA9F768718B4}"/>
              </a:ext>
            </a:extLst>
          </p:cNvPr>
          <p:cNvSpPr/>
          <p:nvPr/>
        </p:nvSpPr>
        <p:spPr>
          <a:xfrm>
            <a:off x="5037250" y="7371832"/>
            <a:ext cx="82437" cy="857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084" name="Rectangle 5083">
            <a:extLst>
              <a:ext uri="{FF2B5EF4-FFF2-40B4-BE49-F238E27FC236}">
                <a16:creationId xmlns:a16="http://schemas.microsoft.com/office/drawing/2014/main" id="{AE08BEA3-D56E-7E49-9867-F4D62EE15304}"/>
              </a:ext>
            </a:extLst>
          </p:cNvPr>
          <p:cNvSpPr/>
          <p:nvPr/>
        </p:nvSpPr>
        <p:spPr>
          <a:xfrm>
            <a:off x="5034849" y="7531822"/>
            <a:ext cx="82437" cy="85739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812D1E-C27B-674F-BCCE-8DA0890ADB45}"/>
              </a:ext>
            </a:extLst>
          </p:cNvPr>
          <p:cNvSpPr txBox="1"/>
          <p:nvPr/>
        </p:nvSpPr>
        <p:spPr>
          <a:xfrm>
            <a:off x="4026155" y="5176478"/>
            <a:ext cx="6307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Fold 10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00329DF-EB6D-544B-9E36-6FB08B04E734}"/>
              </a:ext>
            </a:extLst>
          </p:cNvPr>
          <p:cNvCxnSpPr>
            <a:cxnSpLocks/>
            <a:stCxn id="32" idx="3"/>
            <a:endCxn id="3883" idx="0"/>
          </p:cNvCxnSpPr>
          <p:nvPr/>
        </p:nvCxnSpPr>
        <p:spPr>
          <a:xfrm rot="16200000" flipH="1">
            <a:off x="3258577" y="-74949"/>
            <a:ext cx="548320" cy="18289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7E964B7-FE64-9F4E-B92B-3BB780D17D92}"/>
              </a:ext>
            </a:extLst>
          </p:cNvPr>
          <p:cNvCxnSpPr>
            <a:cxnSpLocks/>
            <a:stCxn id="32" idx="3"/>
            <a:endCxn id="4434" idx="0"/>
          </p:cNvCxnSpPr>
          <p:nvPr/>
        </p:nvCxnSpPr>
        <p:spPr>
          <a:xfrm rot="16200000" flipH="1">
            <a:off x="2661043" y="522585"/>
            <a:ext cx="548320" cy="6339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AB1E633-4281-2D4C-9392-758F5CA5AA30}"/>
              </a:ext>
            </a:extLst>
          </p:cNvPr>
          <p:cNvCxnSpPr>
            <a:cxnSpLocks/>
            <a:stCxn id="32" idx="3"/>
            <a:endCxn id="4326" idx="0"/>
          </p:cNvCxnSpPr>
          <p:nvPr/>
        </p:nvCxnSpPr>
        <p:spPr>
          <a:xfrm rot="5400000">
            <a:off x="2054484" y="539879"/>
            <a:ext cx="538271" cy="5892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46A1221-8F3F-824A-956F-F0B2638957A7}"/>
              </a:ext>
            </a:extLst>
          </p:cNvPr>
          <p:cNvCxnSpPr>
            <a:cxnSpLocks/>
            <a:stCxn id="32" idx="3"/>
            <a:endCxn id="4218" idx="0"/>
          </p:cNvCxnSpPr>
          <p:nvPr/>
        </p:nvCxnSpPr>
        <p:spPr>
          <a:xfrm rot="5400000">
            <a:off x="1466272" y="-45315"/>
            <a:ext cx="541288" cy="17626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3D96F8-196F-BF47-A924-353DC30EB505}"/>
              </a:ext>
            </a:extLst>
          </p:cNvPr>
          <p:cNvCxnSpPr/>
          <p:nvPr/>
        </p:nvCxnSpPr>
        <p:spPr>
          <a:xfrm>
            <a:off x="2878834" y="1855874"/>
            <a:ext cx="0" cy="62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103B00-EBBA-484A-B58F-32AEEC191ABE}"/>
              </a:ext>
            </a:extLst>
          </p:cNvPr>
          <p:cNvGrpSpPr/>
          <p:nvPr/>
        </p:nvGrpSpPr>
        <p:grpSpPr>
          <a:xfrm>
            <a:off x="327245" y="1103648"/>
            <a:ext cx="4483938" cy="755607"/>
            <a:chOff x="327245" y="904868"/>
            <a:chExt cx="4483938" cy="75560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96789D7-0566-FA4E-B5E2-582C3C3E2C3E}"/>
                </a:ext>
              </a:extLst>
            </p:cNvPr>
            <p:cNvGrpSpPr/>
            <p:nvPr/>
          </p:nvGrpSpPr>
          <p:grpSpPr>
            <a:xfrm>
              <a:off x="3928952" y="914917"/>
              <a:ext cx="882231" cy="745558"/>
              <a:chOff x="3928952" y="914917"/>
              <a:chExt cx="882231" cy="745558"/>
            </a:xfrm>
          </p:grpSpPr>
          <p:sp>
            <p:nvSpPr>
              <p:cNvPr id="3881" name="Rectangle 3880">
                <a:extLst>
                  <a:ext uri="{FF2B5EF4-FFF2-40B4-BE49-F238E27FC236}">
                    <a16:creationId xmlns:a16="http://schemas.microsoft.com/office/drawing/2014/main" id="{448CF9EF-A5A7-2943-B10C-02671C6676A8}"/>
                  </a:ext>
                </a:extLst>
              </p:cNvPr>
              <p:cNvSpPr/>
              <p:nvPr/>
            </p:nvSpPr>
            <p:spPr>
              <a:xfrm>
                <a:off x="3928952" y="1035611"/>
                <a:ext cx="727921" cy="62486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109" name="Group 4108">
                <a:extLst>
                  <a:ext uri="{FF2B5EF4-FFF2-40B4-BE49-F238E27FC236}">
                    <a16:creationId xmlns:a16="http://schemas.microsoft.com/office/drawing/2014/main" id="{CA3D5EBA-F0C3-0049-B354-91406567B165}"/>
                  </a:ext>
                </a:extLst>
              </p:cNvPr>
              <p:cNvGrpSpPr/>
              <p:nvPr/>
            </p:nvGrpSpPr>
            <p:grpSpPr>
              <a:xfrm>
                <a:off x="3979640" y="979936"/>
                <a:ext cx="727921" cy="624864"/>
                <a:chOff x="6550269" y="3886200"/>
                <a:chExt cx="1846385" cy="1424354"/>
              </a:xfrm>
            </p:grpSpPr>
            <p:sp>
              <p:nvSpPr>
                <p:cNvPr id="4110" name="Rectangle 4109">
                  <a:extLst>
                    <a:ext uri="{FF2B5EF4-FFF2-40B4-BE49-F238E27FC236}">
                      <a16:creationId xmlns:a16="http://schemas.microsoft.com/office/drawing/2014/main" id="{7974397B-94A4-C546-88B5-4B42210076F1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111" name="Group 4110">
                  <a:extLst>
                    <a:ext uri="{FF2B5EF4-FFF2-40B4-BE49-F238E27FC236}">
                      <a16:creationId xmlns:a16="http://schemas.microsoft.com/office/drawing/2014/main" id="{A0819283-76EC-264C-A6A9-734846D39A53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4112" name="Group 4111">
                    <a:extLst>
                      <a:ext uri="{FF2B5EF4-FFF2-40B4-BE49-F238E27FC236}">
                        <a16:creationId xmlns:a16="http://schemas.microsoft.com/office/drawing/2014/main" id="{B1C52BF0-8AE9-7D4F-935D-62CB944A9A37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4197" name="Rectangle 4196">
                      <a:extLst>
                        <a:ext uri="{FF2B5EF4-FFF2-40B4-BE49-F238E27FC236}">
                          <a16:creationId xmlns:a16="http://schemas.microsoft.com/office/drawing/2014/main" id="{C595A46B-175A-A74E-B249-6BE03D372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8" name="Rectangle 4197">
                      <a:extLst>
                        <a:ext uri="{FF2B5EF4-FFF2-40B4-BE49-F238E27FC236}">
                          <a16:creationId xmlns:a16="http://schemas.microsoft.com/office/drawing/2014/main" id="{300E2433-60E1-694E-93A2-40841419F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9" name="Rectangle 4198">
                      <a:extLst>
                        <a:ext uri="{FF2B5EF4-FFF2-40B4-BE49-F238E27FC236}">
                          <a16:creationId xmlns:a16="http://schemas.microsoft.com/office/drawing/2014/main" id="{E9F90517-2E36-2946-BC8F-A020FCA61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0" name="Rectangle 4199">
                      <a:extLst>
                        <a:ext uri="{FF2B5EF4-FFF2-40B4-BE49-F238E27FC236}">
                          <a16:creationId xmlns:a16="http://schemas.microsoft.com/office/drawing/2014/main" id="{C873D811-0D5B-594D-ACD9-ED055EDF2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1" name="Rectangle 4200">
                      <a:extLst>
                        <a:ext uri="{FF2B5EF4-FFF2-40B4-BE49-F238E27FC236}">
                          <a16:creationId xmlns:a16="http://schemas.microsoft.com/office/drawing/2014/main" id="{89532B18-5B82-BE46-9308-12D6961E8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2" name="Rectangle 4201">
                      <a:extLst>
                        <a:ext uri="{FF2B5EF4-FFF2-40B4-BE49-F238E27FC236}">
                          <a16:creationId xmlns:a16="http://schemas.microsoft.com/office/drawing/2014/main" id="{E75601ED-AC23-7044-8F92-A99FD6F18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3" name="Rectangle 4202">
                      <a:extLst>
                        <a:ext uri="{FF2B5EF4-FFF2-40B4-BE49-F238E27FC236}">
                          <a16:creationId xmlns:a16="http://schemas.microsoft.com/office/drawing/2014/main" id="{D6937B73-03B1-554E-BA3C-B3BE68DDF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4" name="Rectangle 4203">
                      <a:extLst>
                        <a:ext uri="{FF2B5EF4-FFF2-40B4-BE49-F238E27FC236}">
                          <a16:creationId xmlns:a16="http://schemas.microsoft.com/office/drawing/2014/main" id="{FC7F9C37-F1C8-2247-8865-66D80723D6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5" name="Rectangle 4204">
                      <a:extLst>
                        <a:ext uri="{FF2B5EF4-FFF2-40B4-BE49-F238E27FC236}">
                          <a16:creationId xmlns:a16="http://schemas.microsoft.com/office/drawing/2014/main" id="{BA84EBF3-6B52-A147-958C-0E1B2FE27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6" name="Rectangle 4205">
                      <a:extLst>
                        <a:ext uri="{FF2B5EF4-FFF2-40B4-BE49-F238E27FC236}">
                          <a16:creationId xmlns:a16="http://schemas.microsoft.com/office/drawing/2014/main" id="{AB954A03-861B-544A-B9F6-D4DD6570E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7" name="Rectangle 4206">
                      <a:extLst>
                        <a:ext uri="{FF2B5EF4-FFF2-40B4-BE49-F238E27FC236}">
                          <a16:creationId xmlns:a16="http://schemas.microsoft.com/office/drawing/2014/main" id="{0A00E067-2FDC-2940-B698-F4E6532C9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8" name="Rectangle 4207">
                      <a:extLst>
                        <a:ext uri="{FF2B5EF4-FFF2-40B4-BE49-F238E27FC236}">
                          <a16:creationId xmlns:a16="http://schemas.microsoft.com/office/drawing/2014/main" id="{89C7295F-F335-D94A-A2FD-0E7AF3C81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9" name="Rectangle 4208">
                      <a:extLst>
                        <a:ext uri="{FF2B5EF4-FFF2-40B4-BE49-F238E27FC236}">
                          <a16:creationId xmlns:a16="http://schemas.microsoft.com/office/drawing/2014/main" id="{49045351-0E4D-794B-829C-B9FECDB9C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0" name="Rectangle 4209">
                      <a:extLst>
                        <a:ext uri="{FF2B5EF4-FFF2-40B4-BE49-F238E27FC236}">
                          <a16:creationId xmlns:a16="http://schemas.microsoft.com/office/drawing/2014/main" id="{C962ADC1-3487-E140-974C-4569A5AD0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1" name="Rectangle 4210">
                      <a:extLst>
                        <a:ext uri="{FF2B5EF4-FFF2-40B4-BE49-F238E27FC236}">
                          <a16:creationId xmlns:a16="http://schemas.microsoft.com/office/drawing/2014/main" id="{F5D1C7DF-6868-804B-AC72-C2AC1CFEF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2" name="Rectangle 4211">
                      <a:extLst>
                        <a:ext uri="{FF2B5EF4-FFF2-40B4-BE49-F238E27FC236}">
                          <a16:creationId xmlns:a16="http://schemas.microsoft.com/office/drawing/2014/main" id="{6674E8D1-D153-C348-B7A6-DA2C6B8C23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3" name="Rectangle 4212">
                      <a:extLst>
                        <a:ext uri="{FF2B5EF4-FFF2-40B4-BE49-F238E27FC236}">
                          <a16:creationId xmlns:a16="http://schemas.microsoft.com/office/drawing/2014/main" id="{2489B1B4-D07E-F049-B33B-C5ABB655E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4" name="Rectangle 4213">
                      <a:extLst>
                        <a:ext uri="{FF2B5EF4-FFF2-40B4-BE49-F238E27FC236}">
                          <a16:creationId xmlns:a16="http://schemas.microsoft.com/office/drawing/2014/main" id="{87442563-8E4F-7143-814F-352EC9865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5" name="Rectangle 4214">
                      <a:extLst>
                        <a:ext uri="{FF2B5EF4-FFF2-40B4-BE49-F238E27FC236}">
                          <a16:creationId xmlns:a16="http://schemas.microsoft.com/office/drawing/2014/main" id="{1CDAA245-7224-C743-BCAA-4C6E717FF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6" name="Rectangle 4215">
                      <a:extLst>
                        <a:ext uri="{FF2B5EF4-FFF2-40B4-BE49-F238E27FC236}">
                          <a16:creationId xmlns:a16="http://schemas.microsoft.com/office/drawing/2014/main" id="{2B45A588-54AE-6D48-9E04-0E16C298C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113" name="Group 4112">
                    <a:extLst>
                      <a:ext uri="{FF2B5EF4-FFF2-40B4-BE49-F238E27FC236}">
                        <a16:creationId xmlns:a16="http://schemas.microsoft.com/office/drawing/2014/main" id="{5BE6E547-2E7F-4C44-B404-0F745EE52CC8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4177" name="Rectangle 4176">
                      <a:extLst>
                        <a:ext uri="{FF2B5EF4-FFF2-40B4-BE49-F238E27FC236}">
                          <a16:creationId xmlns:a16="http://schemas.microsoft.com/office/drawing/2014/main" id="{BEB82211-72CE-DE46-94EA-D2E819319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8" name="Rectangle 4177">
                      <a:extLst>
                        <a:ext uri="{FF2B5EF4-FFF2-40B4-BE49-F238E27FC236}">
                          <a16:creationId xmlns:a16="http://schemas.microsoft.com/office/drawing/2014/main" id="{D795AE9A-0630-5540-BD41-A683A6A79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9" name="Rectangle 4178">
                      <a:extLst>
                        <a:ext uri="{FF2B5EF4-FFF2-40B4-BE49-F238E27FC236}">
                          <a16:creationId xmlns:a16="http://schemas.microsoft.com/office/drawing/2014/main" id="{7FB817E6-63D4-0E41-AFA0-F77AC3B19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0" name="Rectangle 4179">
                      <a:extLst>
                        <a:ext uri="{FF2B5EF4-FFF2-40B4-BE49-F238E27FC236}">
                          <a16:creationId xmlns:a16="http://schemas.microsoft.com/office/drawing/2014/main" id="{E9210F77-78FD-084E-9D6F-5ED0BFF043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1" name="Rectangle 4180">
                      <a:extLst>
                        <a:ext uri="{FF2B5EF4-FFF2-40B4-BE49-F238E27FC236}">
                          <a16:creationId xmlns:a16="http://schemas.microsoft.com/office/drawing/2014/main" id="{1E6BCA17-652C-BF44-B216-DFF32B537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2" name="Rectangle 4181">
                      <a:extLst>
                        <a:ext uri="{FF2B5EF4-FFF2-40B4-BE49-F238E27FC236}">
                          <a16:creationId xmlns:a16="http://schemas.microsoft.com/office/drawing/2014/main" id="{EF81740B-AAA9-254C-839A-0DD37D474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3" name="Rectangle 4182">
                      <a:extLst>
                        <a:ext uri="{FF2B5EF4-FFF2-40B4-BE49-F238E27FC236}">
                          <a16:creationId xmlns:a16="http://schemas.microsoft.com/office/drawing/2014/main" id="{DE32EE29-6637-1D4A-B093-163447C6B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4" name="Rectangle 4183">
                      <a:extLst>
                        <a:ext uri="{FF2B5EF4-FFF2-40B4-BE49-F238E27FC236}">
                          <a16:creationId xmlns:a16="http://schemas.microsoft.com/office/drawing/2014/main" id="{8DC92CBB-5FB7-3B49-96ED-6AC8B40EB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5" name="Rectangle 4184">
                      <a:extLst>
                        <a:ext uri="{FF2B5EF4-FFF2-40B4-BE49-F238E27FC236}">
                          <a16:creationId xmlns:a16="http://schemas.microsoft.com/office/drawing/2014/main" id="{86A17A59-3264-464C-A48D-EAC92A22E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6" name="Rectangle 4185">
                      <a:extLst>
                        <a:ext uri="{FF2B5EF4-FFF2-40B4-BE49-F238E27FC236}">
                          <a16:creationId xmlns:a16="http://schemas.microsoft.com/office/drawing/2014/main" id="{159076C3-FBF5-EB46-96E4-9E78A6A62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7" name="Rectangle 4186">
                      <a:extLst>
                        <a:ext uri="{FF2B5EF4-FFF2-40B4-BE49-F238E27FC236}">
                          <a16:creationId xmlns:a16="http://schemas.microsoft.com/office/drawing/2014/main" id="{3B4E396A-52E9-3F49-B67A-BAE679DE75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8" name="Rectangle 4187">
                      <a:extLst>
                        <a:ext uri="{FF2B5EF4-FFF2-40B4-BE49-F238E27FC236}">
                          <a16:creationId xmlns:a16="http://schemas.microsoft.com/office/drawing/2014/main" id="{68F625E7-5CAD-1E4A-B716-25E3D6AC7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9" name="Rectangle 4188">
                      <a:extLst>
                        <a:ext uri="{FF2B5EF4-FFF2-40B4-BE49-F238E27FC236}">
                          <a16:creationId xmlns:a16="http://schemas.microsoft.com/office/drawing/2014/main" id="{C66C9188-7023-AB42-9416-CAFA9434D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0" name="Rectangle 4189">
                      <a:extLst>
                        <a:ext uri="{FF2B5EF4-FFF2-40B4-BE49-F238E27FC236}">
                          <a16:creationId xmlns:a16="http://schemas.microsoft.com/office/drawing/2014/main" id="{D4545775-447D-374E-8B7B-2555C8E67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1" name="Rectangle 4190">
                      <a:extLst>
                        <a:ext uri="{FF2B5EF4-FFF2-40B4-BE49-F238E27FC236}">
                          <a16:creationId xmlns:a16="http://schemas.microsoft.com/office/drawing/2014/main" id="{D3364A00-BD4F-E345-83F4-6D4C5BD86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2" name="Rectangle 4191">
                      <a:extLst>
                        <a:ext uri="{FF2B5EF4-FFF2-40B4-BE49-F238E27FC236}">
                          <a16:creationId xmlns:a16="http://schemas.microsoft.com/office/drawing/2014/main" id="{5267E299-B285-854C-BA3C-8B68EF5D5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3" name="Rectangle 4192">
                      <a:extLst>
                        <a:ext uri="{FF2B5EF4-FFF2-40B4-BE49-F238E27FC236}">
                          <a16:creationId xmlns:a16="http://schemas.microsoft.com/office/drawing/2014/main" id="{3EBDF0DC-5233-AC4C-B5AC-024AA30C9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4" name="Rectangle 4193">
                      <a:extLst>
                        <a:ext uri="{FF2B5EF4-FFF2-40B4-BE49-F238E27FC236}">
                          <a16:creationId xmlns:a16="http://schemas.microsoft.com/office/drawing/2014/main" id="{A7D62A7C-B044-1B4F-891C-3F7E7FAFB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5" name="Rectangle 4194">
                      <a:extLst>
                        <a:ext uri="{FF2B5EF4-FFF2-40B4-BE49-F238E27FC236}">
                          <a16:creationId xmlns:a16="http://schemas.microsoft.com/office/drawing/2014/main" id="{02060A3D-0ECD-C844-96D5-5B3B59DF1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6" name="Rectangle 4195">
                      <a:extLst>
                        <a:ext uri="{FF2B5EF4-FFF2-40B4-BE49-F238E27FC236}">
                          <a16:creationId xmlns:a16="http://schemas.microsoft.com/office/drawing/2014/main" id="{F547AB11-53ED-AC47-A6F9-BC0479B41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114" name="Group 4113">
                    <a:extLst>
                      <a:ext uri="{FF2B5EF4-FFF2-40B4-BE49-F238E27FC236}">
                        <a16:creationId xmlns:a16="http://schemas.microsoft.com/office/drawing/2014/main" id="{2A16BAC8-ADD0-194E-9CAE-68F844EDD0A7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157" name="Rectangle 4156">
                      <a:extLst>
                        <a:ext uri="{FF2B5EF4-FFF2-40B4-BE49-F238E27FC236}">
                          <a16:creationId xmlns:a16="http://schemas.microsoft.com/office/drawing/2014/main" id="{E6230073-57ED-6448-83E7-6BC52F0EB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8" name="Rectangle 4157">
                      <a:extLst>
                        <a:ext uri="{FF2B5EF4-FFF2-40B4-BE49-F238E27FC236}">
                          <a16:creationId xmlns:a16="http://schemas.microsoft.com/office/drawing/2014/main" id="{14E907A7-B364-BD47-BDEF-299F3D423E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9" name="Rectangle 4158">
                      <a:extLst>
                        <a:ext uri="{FF2B5EF4-FFF2-40B4-BE49-F238E27FC236}">
                          <a16:creationId xmlns:a16="http://schemas.microsoft.com/office/drawing/2014/main" id="{86BFFA5A-B7C1-0441-B6E0-283CA49D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0" name="Rectangle 4159">
                      <a:extLst>
                        <a:ext uri="{FF2B5EF4-FFF2-40B4-BE49-F238E27FC236}">
                          <a16:creationId xmlns:a16="http://schemas.microsoft.com/office/drawing/2014/main" id="{FDB1F976-58D7-A94C-8900-15F721803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1" name="Rectangle 4160">
                      <a:extLst>
                        <a:ext uri="{FF2B5EF4-FFF2-40B4-BE49-F238E27FC236}">
                          <a16:creationId xmlns:a16="http://schemas.microsoft.com/office/drawing/2014/main" id="{81AB0BA9-80DE-5244-9C5D-6B9B80E76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2" name="Rectangle 4161">
                      <a:extLst>
                        <a:ext uri="{FF2B5EF4-FFF2-40B4-BE49-F238E27FC236}">
                          <a16:creationId xmlns:a16="http://schemas.microsoft.com/office/drawing/2014/main" id="{85598C6A-82AB-E94E-8A35-4794A31460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3" name="Rectangle 4162">
                      <a:extLst>
                        <a:ext uri="{FF2B5EF4-FFF2-40B4-BE49-F238E27FC236}">
                          <a16:creationId xmlns:a16="http://schemas.microsoft.com/office/drawing/2014/main" id="{01734A24-1F4A-9242-B5DD-F9A7D27C9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4" name="Rectangle 4163">
                      <a:extLst>
                        <a:ext uri="{FF2B5EF4-FFF2-40B4-BE49-F238E27FC236}">
                          <a16:creationId xmlns:a16="http://schemas.microsoft.com/office/drawing/2014/main" id="{2485DD18-5C3E-5944-8791-2DC726561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5" name="Rectangle 4164">
                      <a:extLst>
                        <a:ext uri="{FF2B5EF4-FFF2-40B4-BE49-F238E27FC236}">
                          <a16:creationId xmlns:a16="http://schemas.microsoft.com/office/drawing/2014/main" id="{294A3BA2-8611-294C-A0CF-12D67015E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6" name="Rectangle 4165">
                      <a:extLst>
                        <a:ext uri="{FF2B5EF4-FFF2-40B4-BE49-F238E27FC236}">
                          <a16:creationId xmlns:a16="http://schemas.microsoft.com/office/drawing/2014/main" id="{F9A9C9AB-4751-E44A-B12A-2A9EEC0DE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7" name="Rectangle 4166">
                      <a:extLst>
                        <a:ext uri="{FF2B5EF4-FFF2-40B4-BE49-F238E27FC236}">
                          <a16:creationId xmlns:a16="http://schemas.microsoft.com/office/drawing/2014/main" id="{6EA1A47A-0CC5-5D47-8267-37161E2354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8" name="Rectangle 4167">
                      <a:extLst>
                        <a:ext uri="{FF2B5EF4-FFF2-40B4-BE49-F238E27FC236}">
                          <a16:creationId xmlns:a16="http://schemas.microsoft.com/office/drawing/2014/main" id="{74A2EDC1-193B-7C41-BB27-0A25ED4F3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9" name="Rectangle 4168">
                      <a:extLst>
                        <a:ext uri="{FF2B5EF4-FFF2-40B4-BE49-F238E27FC236}">
                          <a16:creationId xmlns:a16="http://schemas.microsoft.com/office/drawing/2014/main" id="{BECE58D9-2263-A448-BD8F-5E895CF00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0" name="Rectangle 4169">
                      <a:extLst>
                        <a:ext uri="{FF2B5EF4-FFF2-40B4-BE49-F238E27FC236}">
                          <a16:creationId xmlns:a16="http://schemas.microsoft.com/office/drawing/2014/main" id="{85D26A72-FC3B-B44F-9B7E-A34A9CCD4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1" name="Rectangle 4170">
                      <a:extLst>
                        <a:ext uri="{FF2B5EF4-FFF2-40B4-BE49-F238E27FC236}">
                          <a16:creationId xmlns:a16="http://schemas.microsoft.com/office/drawing/2014/main" id="{8BB0E283-97F9-3047-9D71-B26FDEA6C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2" name="Rectangle 4171">
                      <a:extLst>
                        <a:ext uri="{FF2B5EF4-FFF2-40B4-BE49-F238E27FC236}">
                          <a16:creationId xmlns:a16="http://schemas.microsoft.com/office/drawing/2014/main" id="{445983C8-738F-2748-A9BF-81A2C5004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3" name="Rectangle 4172">
                      <a:extLst>
                        <a:ext uri="{FF2B5EF4-FFF2-40B4-BE49-F238E27FC236}">
                          <a16:creationId xmlns:a16="http://schemas.microsoft.com/office/drawing/2014/main" id="{84BB363B-15D8-D54D-8345-7043002D1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4" name="Rectangle 4173">
                      <a:extLst>
                        <a:ext uri="{FF2B5EF4-FFF2-40B4-BE49-F238E27FC236}">
                          <a16:creationId xmlns:a16="http://schemas.microsoft.com/office/drawing/2014/main" id="{06300E42-A77D-B340-9490-A710481C2B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5" name="Rectangle 4174">
                      <a:extLst>
                        <a:ext uri="{FF2B5EF4-FFF2-40B4-BE49-F238E27FC236}">
                          <a16:creationId xmlns:a16="http://schemas.microsoft.com/office/drawing/2014/main" id="{046BB9F4-4319-6548-B814-374DB5EAC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6" name="Rectangle 4175">
                      <a:extLst>
                        <a:ext uri="{FF2B5EF4-FFF2-40B4-BE49-F238E27FC236}">
                          <a16:creationId xmlns:a16="http://schemas.microsoft.com/office/drawing/2014/main" id="{18DBAB0A-5DBE-FF47-8796-1496E7032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115" name="Group 4114">
                    <a:extLst>
                      <a:ext uri="{FF2B5EF4-FFF2-40B4-BE49-F238E27FC236}">
                        <a16:creationId xmlns:a16="http://schemas.microsoft.com/office/drawing/2014/main" id="{8BBD96AA-CA14-0243-AD3B-9345B716830C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137" name="Rectangle 4136">
                      <a:extLst>
                        <a:ext uri="{FF2B5EF4-FFF2-40B4-BE49-F238E27FC236}">
                          <a16:creationId xmlns:a16="http://schemas.microsoft.com/office/drawing/2014/main" id="{B0D963F2-E0F8-E24C-B05B-15D387A39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8" name="Rectangle 4137">
                      <a:extLst>
                        <a:ext uri="{FF2B5EF4-FFF2-40B4-BE49-F238E27FC236}">
                          <a16:creationId xmlns:a16="http://schemas.microsoft.com/office/drawing/2014/main" id="{F24CD0AB-70C6-6946-8AFD-00097ED572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9" name="Rectangle 4138">
                      <a:extLst>
                        <a:ext uri="{FF2B5EF4-FFF2-40B4-BE49-F238E27FC236}">
                          <a16:creationId xmlns:a16="http://schemas.microsoft.com/office/drawing/2014/main" id="{78592E02-55FA-EE43-818D-8BEE48934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0" name="Rectangle 4139">
                      <a:extLst>
                        <a:ext uri="{FF2B5EF4-FFF2-40B4-BE49-F238E27FC236}">
                          <a16:creationId xmlns:a16="http://schemas.microsoft.com/office/drawing/2014/main" id="{5B936CB1-CA77-0D47-975A-05FAB084E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1" name="Rectangle 4140">
                      <a:extLst>
                        <a:ext uri="{FF2B5EF4-FFF2-40B4-BE49-F238E27FC236}">
                          <a16:creationId xmlns:a16="http://schemas.microsoft.com/office/drawing/2014/main" id="{274A86E6-2569-394A-9C69-00A5DBC84D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2" name="Rectangle 4141">
                      <a:extLst>
                        <a:ext uri="{FF2B5EF4-FFF2-40B4-BE49-F238E27FC236}">
                          <a16:creationId xmlns:a16="http://schemas.microsoft.com/office/drawing/2014/main" id="{2C8EFAAB-0145-B345-B733-7200255F5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3" name="Rectangle 4142">
                      <a:extLst>
                        <a:ext uri="{FF2B5EF4-FFF2-40B4-BE49-F238E27FC236}">
                          <a16:creationId xmlns:a16="http://schemas.microsoft.com/office/drawing/2014/main" id="{8169B8DD-A8D8-E84A-ADD1-FACC3C73F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4" name="Rectangle 4143">
                      <a:extLst>
                        <a:ext uri="{FF2B5EF4-FFF2-40B4-BE49-F238E27FC236}">
                          <a16:creationId xmlns:a16="http://schemas.microsoft.com/office/drawing/2014/main" id="{7F8802D1-5902-4F47-8C28-FF4C176A64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5" name="Rectangle 4144">
                      <a:extLst>
                        <a:ext uri="{FF2B5EF4-FFF2-40B4-BE49-F238E27FC236}">
                          <a16:creationId xmlns:a16="http://schemas.microsoft.com/office/drawing/2014/main" id="{E4B75E35-DC22-9748-AB34-0CFB317F2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6" name="Rectangle 4145">
                      <a:extLst>
                        <a:ext uri="{FF2B5EF4-FFF2-40B4-BE49-F238E27FC236}">
                          <a16:creationId xmlns:a16="http://schemas.microsoft.com/office/drawing/2014/main" id="{BB535606-565C-D34C-98DD-D9E432E02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7" name="Rectangle 4146">
                      <a:extLst>
                        <a:ext uri="{FF2B5EF4-FFF2-40B4-BE49-F238E27FC236}">
                          <a16:creationId xmlns:a16="http://schemas.microsoft.com/office/drawing/2014/main" id="{52D90A86-214B-D741-965F-2976AC3AC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8" name="Rectangle 4147">
                      <a:extLst>
                        <a:ext uri="{FF2B5EF4-FFF2-40B4-BE49-F238E27FC236}">
                          <a16:creationId xmlns:a16="http://schemas.microsoft.com/office/drawing/2014/main" id="{06A6A3EE-2FF1-DE44-BD18-50FF0AC54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9" name="Rectangle 4148">
                      <a:extLst>
                        <a:ext uri="{FF2B5EF4-FFF2-40B4-BE49-F238E27FC236}">
                          <a16:creationId xmlns:a16="http://schemas.microsoft.com/office/drawing/2014/main" id="{9C19602E-2930-4840-8B20-2A987891EB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0" name="Rectangle 4149">
                      <a:extLst>
                        <a:ext uri="{FF2B5EF4-FFF2-40B4-BE49-F238E27FC236}">
                          <a16:creationId xmlns:a16="http://schemas.microsoft.com/office/drawing/2014/main" id="{6B9B5883-2E7A-454A-A36C-19A36ABA76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1" name="Rectangle 4150">
                      <a:extLst>
                        <a:ext uri="{FF2B5EF4-FFF2-40B4-BE49-F238E27FC236}">
                          <a16:creationId xmlns:a16="http://schemas.microsoft.com/office/drawing/2014/main" id="{E1304A4F-C206-444F-B2C7-846BB4FD5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2" name="Rectangle 4151">
                      <a:extLst>
                        <a:ext uri="{FF2B5EF4-FFF2-40B4-BE49-F238E27FC236}">
                          <a16:creationId xmlns:a16="http://schemas.microsoft.com/office/drawing/2014/main" id="{864ECB29-2E3E-6242-B644-873D57052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3" name="Rectangle 4152">
                      <a:extLst>
                        <a:ext uri="{FF2B5EF4-FFF2-40B4-BE49-F238E27FC236}">
                          <a16:creationId xmlns:a16="http://schemas.microsoft.com/office/drawing/2014/main" id="{64AEFC56-CA51-D94B-97E4-3556F99A4F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4" name="Rectangle 4153">
                      <a:extLst>
                        <a:ext uri="{FF2B5EF4-FFF2-40B4-BE49-F238E27FC236}">
                          <a16:creationId xmlns:a16="http://schemas.microsoft.com/office/drawing/2014/main" id="{FB9A99E0-A11B-8A4F-B601-FBBB17ED04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5" name="Rectangle 4154">
                      <a:extLst>
                        <a:ext uri="{FF2B5EF4-FFF2-40B4-BE49-F238E27FC236}">
                          <a16:creationId xmlns:a16="http://schemas.microsoft.com/office/drawing/2014/main" id="{D3510181-FC71-994F-B64F-F1AD548C3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6" name="Rectangle 4155">
                      <a:extLst>
                        <a:ext uri="{FF2B5EF4-FFF2-40B4-BE49-F238E27FC236}">
                          <a16:creationId xmlns:a16="http://schemas.microsoft.com/office/drawing/2014/main" id="{37912186-C440-7542-840A-2BF8454C0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116" name="Group 4115">
                    <a:extLst>
                      <a:ext uri="{FF2B5EF4-FFF2-40B4-BE49-F238E27FC236}">
                        <a16:creationId xmlns:a16="http://schemas.microsoft.com/office/drawing/2014/main" id="{B2472FCD-C45F-074E-A638-A388826937B9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117" name="Rectangle 4116">
                      <a:extLst>
                        <a:ext uri="{FF2B5EF4-FFF2-40B4-BE49-F238E27FC236}">
                          <a16:creationId xmlns:a16="http://schemas.microsoft.com/office/drawing/2014/main" id="{771D0364-55D7-0640-8398-595F3CE02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18" name="Rectangle 4117">
                      <a:extLst>
                        <a:ext uri="{FF2B5EF4-FFF2-40B4-BE49-F238E27FC236}">
                          <a16:creationId xmlns:a16="http://schemas.microsoft.com/office/drawing/2014/main" id="{2DDE42EB-91B4-B74B-AFDB-932AD6C08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19" name="Rectangle 4118">
                      <a:extLst>
                        <a:ext uri="{FF2B5EF4-FFF2-40B4-BE49-F238E27FC236}">
                          <a16:creationId xmlns:a16="http://schemas.microsoft.com/office/drawing/2014/main" id="{69C38F18-1EB7-544E-B7C4-DA6C3F616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0" name="Rectangle 4119">
                      <a:extLst>
                        <a:ext uri="{FF2B5EF4-FFF2-40B4-BE49-F238E27FC236}">
                          <a16:creationId xmlns:a16="http://schemas.microsoft.com/office/drawing/2014/main" id="{354DD815-4A8A-7544-B516-EA99F9C548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1" name="Rectangle 4120">
                      <a:extLst>
                        <a:ext uri="{FF2B5EF4-FFF2-40B4-BE49-F238E27FC236}">
                          <a16:creationId xmlns:a16="http://schemas.microsoft.com/office/drawing/2014/main" id="{FA69FC24-8B7D-4240-B43E-31B7C512B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2" name="Rectangle 4121">
                      <a:extLst>
                        <a:ext uri="{FF2B5EF4-FFF2-40B4-BE49-F238E27FC236}">
                          <a16:creationId xmlns:a16="http://schemas.microsoft.com/office/drawing/2014/main" id="{31F51AEF-2CB4-8F4F-BD49-4C7435166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3" name="Rectangle 4122">
                      <a:extLst>
                        <a:ext uri="{FF2B5EF4-FFF2-40B4-BE49-F238E27FC236}">
                          <a16:creationId xmlns:a16="http://schemas.microsoft.com/office/drawing/2014/main" id="{55F30D95-6D07-E446-AC71-611E6A401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4" name="Rectangle 4123">
                      <a:extLst>
                        <a:ext uri="{FF2B5EF4-FFF2-40B4-BE49-F238E27FC236}">
                          <a16:creationId xmlns:a16="http://schemas.microsoft.com/office/drawing/2014/main" id="{79D21EE2-F59B-E542-9185-8A4A65730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5" name="Rectangle 4124">
                      <a:extLst>
                        <a:ext uri="{FF2B5EF4-FFF2-40B4-BE49-F238E27FC236}">
                          <a16:creationId xmlns:a16="http://schemas.microsoft.com/office/drawing/2014/main" id="{3D9BCDAF-CC1B-CD4D-BBDE-6DAF99BC1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6" name="Rectangle 4125">
                      <a:extLst>
                        <a:ext uri="{FF2B5EF4-FFF2-40B4-BE49-F238E27FC236}">
                          <a16:creationId xmlns:a16="http://schemas.microsoft.com/office/drawing/2014/main" id="{244DBAD1-FDD2-4C4D-82CF-49CBFB6D4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7" name="Rectangle 4126">
                      <a:extLst>
                        <a:ext uri="{FF2B5EF4-FFF2-40B4-BE49-F238E27FC236}">
                          <a16:creationId xmlns:a16="http://schemas.microsoft.com/office/drawing/2014/main" id="{46A6810D-54D4-324F-9C09-0E12C5A52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8" name="Rectangle 4127">
                      <a:extLst>
                        <a:ext uri="{FF2B5EF4-FFF2-40B4-BE49-F238E27FC236}">
                          <a16:creationId xmlns:a16="http://schemas.microsoft.com/office/drawing/2014/main" id="{65ACAE47-9806-7A4D-8D35-5728C2C911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9" name="Rectangle 4128">
                      <a:extLst>
                        <a:ext uri="{FF2B5EF4-FFF2-40B4-BE49-F238E27FC236}">
                          <a16:creationId xmlns:a16="http://schemas.microsoft.com/office/drawing/2014/main" id="{6F9B4FC6-7250-B34D-9411-8022B6A70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0" name="Rectangle 4129">
                      <a:extLst>
                        <a:ext uri="{FF2B5EF4-FFF2-40B4-BE49-F238E27FC236}">
                          <a16:creationId xmlns:a16="http://schemas.microsoft.com/office/drawing/2014/main" id="{A146DC9B-E747-F140-AEFD-1F06C432F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1" name="Rectangle 4130">
                      <a:extLst>
                        <a:ext uri="{FF2B5EF4-FFF2-40B4-BE49-F238E27FC236}">
                          <a16:creationId xmlns:a16="http://schemas.microsoft.com/office/drawing/2014/main" id="{1034BB89-7F35-1D4F-A868-C473E99DA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2" name="Rectangle 4131">
                      <a:extLst>
                        <a:ext uri="{FF2B5EF4-FFF2-40B4-BE49-F238E27FC236}">
                          <a16:creationId xmlns:a16="http://schemas.microsoft.com/office/drawing/2014/main" id="{ADEAD77F-AF9F-F647-968C-B60FF4FFA6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3" name="Rectangle 4132">
                      <a:extLst>
                        <a:ext uri="{FF2B5EF4-FFF2-40B4-BE49-F238E27FC236}">
                          <a16:creationId xmlns:a16="http://schemas.microsoft.com/office/drawing/2014/main" id="{F4764CF1-7631-894F-B2C6-4210BC0CD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4" name="Rectangle 4133">
                      <a:extLst>
                        <a:ext uri="{FF2B5EF4-FFF2-40B4-BE49-F238E27FC236}">
                          <a16:creationId xmlns:a16="http://schemas.microsoft.com/office/drawing/2014/main" id="{FF51DCFE-5EA5-3B44-8422-F5B6D0298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5" name="Rectangle 4134">
                      <a:extLst>
                        <a:ext uri="{FF2B5EF4-FFF2-40B4-BE49-F238E27FC236}">
                          <a16:creationId xmlns:a16="http://schemas.microsoft.com/office/drawing/2014/main" id="{9CFA6D87-15A3-E343-96F1-37B907E16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6" name="Rectangle 4135">
                      <a:extLst>
                        <a:ext uri="{FF2B5EF4-FFF2-40B4-BE49-F238E27FC236}">
                          <a16:creationId xmlns:a16="http://schemas.microsoft.com/office/drawing/2014/main" id="{993F21F0-D267-AA4D-84C1-7405D4A1D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  <p:grpSp>
            <p:nvGrpSpPr>
              <p:cNvPr id="3882" name="Group 3881">
                <a:extLst>
                  <a:ext uri="{FF2B5EF4-FFF2-40B4-BE49-F238E27FC236}">
                    <a16:creationId xmlns:a16="http://schemas.microsoft.com/office/drawing/2014/main" id="{1213FA72-FBBD-E34A-925A-5BFC985F2E02}"/>
                  </a:ext>
                </a:extLst>
              </p:cNvPr>
              <p:cNvGrpSpPr/>
              <p:nvPr/>
            </p:nvGrpSpPr>
            <p:grpSpPr>
              <a:xfrm>
                <a:off x="4083262" y="914917"/>
                <a:ext cx="727921" cy="624864"/>
                <a:chOff x="6550269" y="3886200"/>
                <a:chExt cx="1846385" cy="1424354"/>
              </a:xfrm>
            </p:grpSpPr>
            <p:sp>
              <p:nvSpPr>
                <p:cNvPr id="3883" name="Rectangle 3882">
                  <a:extLst>
                    <a:ext uri="{FF2B5EF4-FFF2-40B4-BE49-F238E27FC236}">
                      <a16:creationId xmlns:a16="http://schemas.microsoft.com/office/drawing/2014/main" id="{A26B351B-8AF6-F24F-B339-92A3BFBD8543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884" name="Group 3883">
                  <a:extLst>
                    <a:ext uri="{FF2B5EF4-FFF2-40B4-BE49-F238E27FC236}">
                      <a16:creationId xmlns:a16="http://schemas.microsoft.com/office/drawing/2014/main" id="{C8B518B7-B997-AD46-ADCF-F96FA5949850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3885" name="Group 3884">
                    <a:extLst>
                      <a:ext uri="{FF2B5EF4-FFF2-40B4-BE49-F238E27FC236}">
                        <a16:creationId xmlns:a16="http://schemas.microsoft.com/office/drawing/2014/main" id="{5E905C15-B043-A440-A98F-8A27596DF11C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3970" name="Rectangle 3969">
                      <a:extLst>
                        <a:ext uri="{FF2B5EF4-FFF2-40B4-BE49-F238E27FC236}">
                          <a16:creationId xmlns:a16="http://schemas.microsoft.com/office/drawing/2014/main" id="{636EAB82-A94C-2147-9B51-1201C005D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1" name="Rectangle 3970">
                      <a:extLst>
                        <a:ext uri="{FF2B5EF4-FFF2-40B4-BE49-F238E27FC236}">
                          <a16:creationId xmlns:a16="http://schemas.microsoft.com/office/drawing/2014/main" id="{86398CA2-61A5-6B44-85EF-A5C5136DB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2" name="Rectangle 3971">
                      <a:extLst>
                        <a:ext uri="{FF2B5EF4-FFF2-40B4-BE49-F238E27FC236}">
                          <a16:creationId xmlns:a16="http://schemas.microsoft.com/office/drawing/2014/main" id="{CC9B7341-3D32-7941-A786-A17161C1C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3" name="Rectangle 3972">
                      <a:extLst>
                        <a:ext uri="{FF2B5EF4-FFF2-40B4-BE49-F238E27FC236}">
                          <a16:creationId xmlns:a16="http://schemas.microsoft.com/office/drawing/2014/main" id="{D1FD1D95-DF37-1E40-A850-467F5750A4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4" name="Rectangle 3973">
                      <a:extLst>
                        <a:ext uri="{FF2B5EF4-FFF2-40B4-BE49-F238E27FC236}">
                          <a16:creationId xmlns:a16="http://schemas.microsoft.com/office/drawing/2014/main" id="{B4CE0B77-5FD8-2C41-ABEC-8C27ED50E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5" name="Rectangle 3974">
                      <a:extLst>
                        <a:ext uri="{FF2B5EF4-FFF2-40B4-BE49-F238E27FC236}">
                          <a16:creationId xmlns:a16="http://schemas.microsoft.com/office/drawing/2014/main" id="{6BBF91D0-5EF1-0343-8FC6-CB7413F3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6" name="Rectangle 3975">
                      <a:extLst>
                        <a:ext uri="{FF2B5EF4-FFF2-40B4-BE49-F238E27FC236}">
                          <a16:creationId xmlns:a16="http://schemas.microsoft.com/office/drawing/2014/main" id="{552762C3-E961-3A4B-8CDA-CB4B5679E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7" name="Rectangle 3976">
                      <a:extLst>
                        <a:ext uri="{FF2B5EF4-FFF2-40B4-BE49-F238E27FC236}">
                          <a16:creationId xmlns:a16="http://schemas.microsoft.com/office/drawing/2014/main" id="{C44C6BE5-595E-724F-A84E-1C650E497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8" name="Rectangle 3977">
                      <a:extLst>
                        <a:ext uri="{FF2B5EF4-FFF2-40B4-BE49-F238E27FC236}">
                          <a16:creationId xmlns:a16="http://schemas.microsoft.com/office/drawing/2014/main" id="{45F70F9F-9A4A-CF42-92F9-03322D523F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9" name="Rectangle 3978">
                      <a:extLst>
                        <a:ext uri="{FF2B5EF4-FFF2-40B4-BE49-F238E27FC236}">
                          <a16:creationId xmlns:a16="http://schemas.microsoft.com/office/drawing/2014/main" id="{2873F7AB-195B-7640-85ED-7D2EDFA4A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0" name="Rectangle 3979">
                      <a:extLst>
                        <a:ext uri="{FF2B5EF4-FFF2-40B4-BE49-F238E27FC236}">
                          <a16:creationId xmlns:a16="http://schemas.microsoft.com/office/drawing/2014/main" id="{ECE78EC4-82FB-9D49-9410-A55429896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1" name="Rectangle 3980">
                      <a:extLst>
                        <a:ext uri="{FF2B5EF4-FFF2-40B4-BE49-F238E27FC236}">
                          <a16:creationId xmlns:a16="http://schemas.microsoft.com/office/drawing/2014/main" id="{34578D95-2071-6B46-9BA8-33596B45C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2" name="Rectangle 3981">
                      <a:extLst>
                        <a:ext uri="{FF2B5EF4-FFF2-40B4-BE49-F238E27FC236}">
                          <a16:creationId xmlns:a16="http://schemas.microsoft.com/office/drawing/2014/main" id="{64B3C4B1-A383-C24B-8939-F5E250A784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3" name="Rectangle 3982">
                      <a:extLst>
                        <a:ext uri="{FF2B5EF4-FFF2-40B4-BE49-F238E27FC236}">
                          <a16:creationId xmlns:a16="http://schemas.microsoft.com/office/drawing/2014/main" id="{CD379DDB-4209-0546-BD5F-0A83255FB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4" name="Rectangle 3983">
                      <a:extLst>
                        <a:ext uri="{FF2B5EF4-FFF2-40B4-BE49-F238E27FC236}">
                          <a16:creationId xmlns:a16="http://schemas.microsoft.com/office/drawing/2014/main" id="{B6E4CA18-6349-144F-A0D6-A9C16E9FD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5" name="Rectangle 3984">
                      <a:extLst>
                        <a:ext uri="{FF2B5EF4-FFF2-40B4-BE49-F238E27FC236}">
                          <a16:creationId xmlns:a16="http://schemas.microsoft.com/office/drawing/2014/main" id="{60B1D6B1-2C72-6348-B604-583CE857A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6" name="Rectangle 3985">
                      <a:extLst>
                        <a:ext uri="{FF2B5EF4-FFF2-40B4-BE49-F238E27FC236}">
                          <a16:creationId xmlns:a16="http://schemas.microsoft.com/office/drawing/2014/main" id="{261EB53A-92BE-BE43-90C8-81D42DBF9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7" name="Rectangle 3986">
                      <a:extLst>
                        <a:ext uri="{FF2B5EF4-FFF2-40B4-BE49-F238E27FC236}">
                          <a16:creationId xmlns:a16="http://schemas.microsoft.com/office/drawing/2014/main" id="{51F299B9-08A7-4D40-92AF-5B4EA52A4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8" name="Rectangle 3987">
                      <a:extLst>
                        <a:ext uri="{FF2B5EF4-FFF2-40B4-BE49-F238E27FC236}">
                          <a16:creationId xmlns:a16="http://schemas.microsoft.com/office/drawing/2014/main" id="{70B21B7D-38E1-0941-ABDD-6228B7BD11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9" name="Rectangle 3988">
                      <a:extLst>
                        <a:ext uri="{FF2B5EF4-FFF2-40B4-BE49-F238E27FC236}">
                          <a16:creationId xmlns:a16="http://schemas.microsoft.com/office/drawing/2014/main" id="{849A87D8-CD61-164A-B4D0-B0CC159B8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3886" name="Group 3885">
                    <a:extLst>
                      <a:ext uri="{FF2B5EF4-FFF2-40B4-BE49-F238E27FC236}">
                        <a16:creationId xmlns:a16="http://schemas.microsoft.com/office/drawing/2014/main" id="{154E546A-3E91-E34E-8A7C-62023DFF7FC1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3950" name="Rectangle 3949">
                      <a:extLst>
                        <a:ext uri="{FF2B5EF4-FFF2-40B4-BE49-F238E27FC236}">
                          <a16:creationId xmlns:a16="http://schemas.microsoft.com/office/drawing/2014/main" id="{58477FC7-7815-AB43-A9EE-B6FAEB849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1" name="Rectangle 3950">
                      <a:extLst>
                        <a:ext uri="{FF2B5EF4-FFF2-40B4-BE49-F238E27FC236}">
                          <a16:creationId xmlns:a16="http://schemas.microsoft.com/office/drawing/2014/main" id="{434286D2-2EFD-5C4C-A761-412ECEB86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2" name="Rectangle 3951">
                      <a:extLst>
                        <a:ext uri="{FF2B5EF4-FFF2-40B4-BE49-F238E27FC236}">
                          <a16:creationId xmlns:a16="http://schemas.microsoft.com/office/drawing/2014/main" id="{E57C4BD4-1D83-7C43-BD53-6C9A635E7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3" name="Rectangle 3952">
                      <a:extLst>
                        <a:ext uri="{FF2B5EF4-FFF2-40B4-BE49-F238E27FC236}">
                          <a16:creationId xmlns:a16="http://schemas.microsoft.com/office/drawing/2014/main" id="{2A485370-4FFE-8947-B909-805B2AD3F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4" name="Rectangle 3953">
                      <a:extLst>
                        <a:ext uri="{FF2B5EF4-FFF2-40B4-BE49-F238E27FC236}">
                          <a16:creationId xmlns:a16="http://schemas.microsoft.com/office/drawing/2014/main" id="{76BD6D8F-3DF5-1C4E-9967-C3EF2C74A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5" name="Rectangle 3954">
                      <a:extLst>
                        <a:ext uri="{FF2B5EF4-FFF2-40B4-BE49-F238E27FC236}">
                          <a16:creationId xmlns:a16="http://schemas.microsoft.com/office/drawing/2014/main" id="{2B8A3D82-371D-C849-8D92-19B6A447A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6" name="Rectangle 3955">
                      <a:extLst>
                        <a:ext uri="{FF2B5EF4-FFF2-40B4-BE49-F238E27FC236}">
                          <a16:creationId xmlns:a16="http://schemas.microsoft.com/office/drawing/2014/main" id="{27E9E807-7AAB-B041-B50C-C22CD03F8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7" name="Rectangle 3956">
                      <a:extLst>
                        <a:ext uri="{FF2B5EF4-FFF2-40B4-BE49-F238E27FC236}">
                          <a16:creationId xmlns:a16="http://schemas.microsoft.com/office/drawing/2014/main" id="{68F14425-59A2-0F4B-BF46-4BB8DA295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8" name="Rectangle 3957">
                      <a:extLst>
                        <a:ext uri="{FF2B5EF4-FFF2-40B4-BE49-F238E27FC236}">
                          <a16:creationId xmlns:a16="http://schemas.microsoft.com/office/drawing/2014/main" id="{7010C0C7-3105-9C43-8E7C-427BBD460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9" name="Rectangle 3958">
                      <a:extLst>
                        <a:ext uri="{FF2B5EF4-FFF2-40B4-BE49-F238E27FC236}">
                          <a16:creationId xmlns:a16="http://schemas.microsoft.com/office/drawing/2014/main" id="{30C3CE12-D7C3-9344-857F-D6018ABED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0" name="Rectangle 3959">
                      <a:extLst>
                        <a:ext uri="{FF2B5EF4-FFF2-40B4-BE49-F238E27FC236}">
                          <a16:creationId xmlns:a16="http://schemas.microsoft.com/office/drawing/2014/main" id="{37A37003-0477-BF4B-B116-14325C2CE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1" name="Rectangle 3960">
                      <a:extLst>
                        <a:ext uri="{FF2B5EF4-FFF2-40B4-BE49-F238E27FC236}">
                          <a16:creationId xmlns:a16="http://schemas.microsoft.com/office/drawing/2014/main" id="{C144CB84-B3AB-9449-8235-4A449AD302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2" name="Rectangle 3961">
                      <a:extLst>
                        <a:ext uri="{FF2B5EF4-FFF2-40B4-BE49-F238E27FC236}">
                          <a16:creationId xmlns:a16="http://schemas.microsoft.com/office/drawing/2014/main" id="{101EE3CB-15BE-AF45-A266-4A4F06C39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3" name="Rectangle 3962">
                      <a:extLst>
                        <a:ext uri="{FF2B5EF4-FFF2-40B4-BE49-F238E27FC236}">
                          <a16:creationId xmlns:a16="http://schemas.microsoft.com/office/drawing/2014/main" id="{02E017A1-F5BB-834D-BD6B-45590CD55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4" name="Rectangle 3963">
                      <a:extLst>
                        <a:ext uri="{FF2B5EF4-FFF2-40B4-BE49-F238E27FC236}">
                          <a16:creationId xmlns:a16="http://schemas.microsoft.com/office/drawing/2014/main" id="{0393F167-A088-4D4D-9D0B-08EE8480D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5" name="Rectangle 3964">
                      <a:extLst>
                        <a:ext uri="{FF2B5EF4-FFF2-40B4-BE49-F238E27FC236}">
                          <a16:creationId xmlns:a16="http://schemas.microsoft.com/office/drawing/2014/main" id="{90D5153F-1D2A-E84E-8165-EACCE1505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6" name="Rectangle 3965">
                      <a:extLst>
                        <a:ext uri="{FF2B5EF4-FFF2-40B4-BE49-F238E27FC236}">
                          <a16:creationId xmlns:a16="http://schemas.microsoft.com/office/drawing/2014/main" id="{D12C27F5-DCA0-A747-BAEA-8D737DD9E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7" name="Rectangle 3966">
                      <a:extLst>
                        <a:ext uri="{FF2B5EF4-FFF2-40B4-BE49-F238E27FC236}">
                          <a16:creationId xmlns:a16="http://schemas.microsoft.com/office/drawing/2014/main" id="{45DE545F-8C22-2841-98D4-DF152843BC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8" name="Rectangle 3967">
                      <a:extLst>
                        <a:ext uri="{FF2B5EF4-FFF2-40B4-BE49-F238E27FC236}">
                          <a16:creationId xmlns:a16="http://schemas.microsoft.com/office/drawing/2014/main" id="{B729BF6A-6A61-AA40-80B3-0D74FA0F3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9" name="Rectangle 3968">
                      <a:extLst>
                        <a:ext uri="{FF2B5EF4-FFF2-40B4-BE49-F238E27FC236}">
                          <a16:creationId xmlns:a16="http://schemas.microsoft.com/office/drawing/2014/main" id="{FC156E0C-D2C2-514D-B0FF-D867FD2BC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3887" name="Group 3886">
                    <a:extLst>
                      <a:ext uri="{FF2B5EF4-FFF2-40B4-BE49-F238E27FC236}">
                        <a16:creationId xmlns:a16="http://schemas.microsoft.com/office/drawing/2014/main" id="{5B5ADA66-D8D1-7D41-A918-A8ACB4FE78BA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3930" name="Rectangle 3929">
                      <a:extLst>
                        <a:ext uri="{FF2B5EF4-FFF2-40B4-BE49-F238E27FC236}">
                          <a16:creationId xmlns:a16="http://schemas.microsoft.com/office/drawing/2014/main" id="{D4FA8ACF-EA16-4A4E-B3DC-E3E9504A0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1" name="Rectangle 3930">
                      <a:extLst>
                        <a:ext uri="{FF2B5EF4-FFF2-40B4-BE49-F238E27FC236}">
                          <a16:creationId xmlns:a16="http://schemas.microsoft.com/office/drawing/2014/main" id="{860112D6-4F44-5343-A909-7565D65C7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2" name="Rectangle 3931">
                      <a:extLst>
                        <a:ext uri="{FF2B5EF4-FFF2-40B4-BE49-F238E27FC236}">
                          <a16:creationId xmlns:a16="http://schemas.microsoft.com/office/drawing/2014/main" id="{1E3B2A7C-9AE1-D244-80B6-47ACDDFD5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3" name="Rectangle 3932">
                      <a:extLst>
                        <a:ext uri="{FF2B5EF4-FFF2-40B4-BE49-F238E27FC236}">
                          <a16:creationId xmlns:a16="http://schemas.microsoft.com/office/drawing/2014/main" id="{22042263-A9EC-9B42-AA6C-720C6C6908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4" name="Rectangle 3933">
                      <a:extLst>
                        <a:ext uri="{FF2B5EF4-FFF2-40B4-BE49-F238E27FC236}">
                          <a16:creationId xmlns:a16="http://schemas.microsoft.com/office/drawing/2014/main" id="{59BFEDC3-A9D9-E841-AA73-DDBB45AAC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5" name="Rectangle 3934">
                      <a:extLst>
                        <a:ext uri="{FF2B5EF4-FFF2-40B4-BE49-F238E27FC236}">
                          <a16:creationId xmlns:a16="http://schemas.microsoft.com/office/drawing/2014/main" id="{FA245C19-034A-6E4B-8944-110DAFA542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6" name="Rectangle 3935">
                      <a:extLst>
                        <a:ext uri="{FF2B5EF4-FFF2-40B4-BE49-F238E27FC236}">
                          <a16:creationId xmlns:a16="http://schemas.microsoft.com/office/drawing/2014/main" id="{147C1053-744D-E144-B4CB-14B78D872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7" name="Rectangle 3936">
                      <a:extLst>
                        <a:ext uri="{FF2B5EF4-FFF2-40B4-BE49-F238E27FC236}">
                          <a16:creationId xmlns:a16="http://schemas.microsoft.com/office/drawing/2014/main" id="{55042810-32D4-9B48-8680-C9723C440D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8" name="Rectangle 3937">
                      <a:extLst>
                        <a:ext uri="{FF2B5EF4-FFF2-40B4-BE49-F238E27FC236}">
                          <a16:creationId xmlns:a16="http://schemas.microsoft.com/office/drawing/2014/main" id="{A329E0E0-D82B-D749-B186-C52CA2678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9" name="Rectangle 3938">
                      <a:extLst>
                        <a:ext uri="{FF2B5EF4-FFF2-40B4-BE49-F238E27FC236}">
                          <a16:creationId xmlns:a16="http://schemas.microsoft.com/office/drawing/2014/main" id="{DD159D2B-EF46-2F4E-A9ED-97FBE53DF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0" name="Rectangle 3939">
                      <a:extLst>
                        <a:ext uri="{FF2B5EF4-FFF2-40B4-BE49-F238E27FC236}">
                          <a16:creationId xmlns:a16="http://schemas.microsoft.com/office/drawing/2014/main" id="{B13B1E33-E490-4047-8209-C37E683E8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1" name="Rectangle 3940">
                      <a:extLst>
                        <a:ext uri="{FF2B5EF4-FFF2-40B4-BE49-F238E27FC236}">
                          <a16:creationId xmlns:a16="http://schemas.microsoft.com/office/drawing/2014/main" id="{0BDA8C6A-295C-8A45-94AB-DA6B2F448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2" name="Rectangle 3941">
                      <a:extLst>
                        <a:ext uri="{FF2B5EF4-FFF2-40B4-BE49-F238E27FC236}">
                          <a16:creationId xmlns:a16="http://schemas.microsoft.com/office/drawing/2014/main" id="{E04E81FD-268A-9341-8E3F-F0C78DA8B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3" name="Rectangle 3942">
                      <a:extLst>
                        <a:ext uri="{FF2B5EF4-FFF2-40B4-BE49-F238E27FC236}">
                          <a16:creationId xmlns:a16="http://schemas.microsoft.com/office/drawing/2014/main" id="{01B5A3AE-D24E-2948-AB00-531BB2A8A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4" name="Rectangle 3943">
                      <a:extLst>
                        <a:ext uri="{FF2B5EF4-FFF2-40B4-BE49-F238E27FC236}">
                          <a16:creationId xmlns:a16="http://schemas.microsoft.com/office/drawing/2014/main" id="{16EAC18B-2997-5642-9DCD-C3A5B2448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5" name="Rectangle 3944">
                      <a:extLst>
                        <a:ext uri="{FF2B5EF4-FFF2-40B4-BE49-F238E27FC236}">
                          <a16:creationId xmlns:a16="http://schemas.microsoft.com/office/drawing/2014/main" id="{B4F66ACB-4BFC-584D-B078-3681D00BCF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6" name="Rectangle 3945">
                      <a:extLst>
                        <a:ext uri="{FF2B5EF4-FFF2-40B4-BE49-F238E27FC236}">
                          <a16:creationId xmlns:a16="http://schemas.microsoft.com/office/drawing/2014/main" id="{F174A84B-2777-E144-AF14-6DF5A5F17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7" name="Rectangle 3946">
                      <a:extLst>
                        <a:ext uri="{FF2B5EF4-FFF2-40B4-BE49-F238E27FC236}">
                          <a16:creationId xmlns:a16="http://schemas.microsoft.com/office/drawing/2014/main" id="{AFAFA2B8-DD8A-A142-A9E1-41FAE0EA1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8" name="Rectangle 3947">
                      <a:extLst>
                        <a:ext uri="{FF2B5EF4-FFF2-40B4-BE49-F238E27FC236}">
                          <a16:creationId xmlns:a16="http://schemas.microsoft.com/office/drawing/2014/main" id="{815AA453-DEB2-1D40-9150-5C0F90783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9" name="Rectangle 3948">
                      <a:extLst>
                        <a:ext uri="{FF2B5EF4-FFF2-40B4-BE49-F238E27FC236}">
                          <a16:creationId xmlns:a16="http://schemas.microsoft.com/office/drawing/2014/main" id="{9E8C99FE-335E-7A4D-B044-D861DA980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3888" name="Group 3887">
                    <a:extLst>
                      <a:ext uri="{FF2B5EF4-FFF2-40B4-BE49-F238E27FC236}">
                        <a16:creationId xmlns:a16="http://schemas.microsoft.com/office/drawing/2014/main" id="{E3431CF7-9B3F-6A4E-9B4F-CF0EBE24CFD2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3910" name="Rectangle 3909">
                      <a:extLst>
                        <a:ext uri="{FF2B5EF4-FFF2-40B4-BE49-F238E27FC236}">
                          <a16:creationId xmlns:a16="http://schemas.microsoft.com/office/drawing/2014/main" id="{A30133EA-B11F-7447-A014-FD192955D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1" name="Rectangle 3910">
                      <a:extLst>
                        <a:ext uri="{FF2B5EF4-FFF2-40B4-BE49-F238E27FC236}">
                          <a16:creationId xmlns:a16="http://schemas.microsoft.com/office/drawing/2014/main" id="{20C8CE05-01B6-BC47-9FED-5552882A0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2" name="Rectangle 3911">
                      <a:extLst>
                        <a:ext uri="{FF2B5EF4-FFF2-40B4-BE49-F238E27FC236}">
                          <a16:creationId xmlns:a16="http://schemas.microsoft.com/office/drawing/2014/main" id="{2BCF5E21-D545-C740-8644-9BE1375F4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3" name="Rectangle 3912">
                      <a:extLst>
                        <a:ext uri="{FF2B5EF4-FFF2-40B4-BE49-F238E27FC236}">
                          <a16:creationId xmlns:a16="http://schemas.microsoft.com/office/drawing/2014/main" id="{B565CB53-0435-404B-A96B-A77D49F9C9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4" name="Rectangle 3913">
                      <a:extLst>
                        <a:ext uri="{FF2B5EF4-FFF2-40B4-BE49-F238E27FC236}">
                          <a16:creationId xmlns:a16="http://schemas.microsoft.com/office/drawing/2014/main" id="{B0FFA085-436F-0748-BFD5-9D2DBF1D6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5" name="Rectangle 3914">
                      <a:extLst>
                        <a:ext uri="{FF2B5EF4-FFF2-40B4-BE49-F238E27FC236}">
                          <a16:creationId xmlns:a16="http://schemas.microsoft.com/office/drawing/2014/main" id="{EBE4A642-6D8A-214C-818F-47D5D0A6E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6" name="Rectangle 3915">
                      <a:extLst>
                        <a:ext uri="{FF2B5EF4-FFF2-40B4-BE49-F238E27FC236}">
                          <a16:creationId xmlns:a16="http://schemas.microsoft.com/office/drawing/2014/main" id="{C830E2B5-D550-A449-803A-B95CA902B9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7" name="Rectangle 3916">
                      <a:extLst>
                        <a:ext uri="{FF2B5EF4-FFF2-40B4-BE49-F238E27FC236}">
                          <a16:creationId xmlns:a16="http://schemas.microsoft.com/office/drawing/2014/main" id="{08DEF30F-03A9-7D47-B975-263158DAE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8" name="Rectangle 3917">
                      <a:extLst>
                        <a:ext uri="{FF2B5EF4-FFF2-40B4-BE49-F238E27FC236}">
                          <a16:creationId xmlns:a16="http://schemas.microsoft.com/office/drawing/2014/main" id="{5502F4B7-DAC2-7444-9958-577834CF6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9" name="Rectangle 3918">
                      <a:extLst>
                        <a:ext uri="{FF2B5EF4-FFF2-40B4-BE49-F238E27FC236}">
                          <a16:creationId xmlns:a16="http://schemas.microsoft.com/office/drawing/2014/main" id="{A2A10029-5D8D-6446-9DA6-1BDD60FF6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0" name="Rectangle 3919">
                      <a:extLst>
                        <a:ext uri="{FF2B5EF4-FFF2-40B4-BE49-F238E27FC236}">
                          <a16:creationId xmlns:a16="http://schemas.microsoft.com/office/drawing/2014/main" id="{C8C26857-7FAE-DB43-94B6-72735921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1" name="Rectangle 3920">
                      <a:extLst>
                        <a:ext uri="{FF2B5EF4-FFF2-40B4-BE49-F238E27FC236}">
                          <a16:creationId xmlns:a16="http://schemas.microsoft.com/office/drawing/2014/main" id="{E2F5FD7F-BA1E-6F41-B429-30C01AB4B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2" name="Rectangle 3921">
                      <a:extLst>
                        <a:ext uri="{FF2B5EF4-FFF2-40B4-BE49-F238E27FC236}">
                          <a16:creationId xmlns:a16="http://schemas.microsoft.com/office/drawing/2014/main" id="{24AD2343-717C-9F40-BFE8-B2F615A0A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3" name="Rectangle 3922">
                      <a:extLst>
                        <a:ext uri="{FF2B5EF4-FFF2-40B4-BE49-F238E27FC236}">
                          <a16:creationId xmlns:a16="http://schemas.microsoft.com/office/drawing/2014/main" id="{D5DE1D47-789C-D244-AF9E-B38B16E5F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4" name="Rectangle 3923">
                      <a:extLst>
                        <a:ext uri="{FF2B5EF4-FFF2-40B4-BE49-F238E27FC236}">
                          <a16:creationId xmlns:a16="http://schemas.microsoft.com/office/drawing/2014/main" id="{83A21128-FE88-4D45-9E7A-35E86F3E6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5" name="Rectangle 3924">
                      <a:extLst>
                        <a:ext uri="{FF2B5EF4-FFF2-40B4-BE49-F238E27FC236}">
                          <a16:creationId xmlns:a16="http://schemas.microsoft.com/office/drawing/2014/main" id="{AD941667-7D5C-7E45-BEB0-728655F1F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6" name="Rectangle 3925">
                      <a:extLst>
                        <a:ext uri="{FF2B5EF4-FFF2-40B4-BE49-F238E27FC236}">
                          <a16:creationId xmlns:a16="http://schemas.microsoft.com/office/drawing/2014/main" id="{39C130CA-F12E-D342-9AA3-B48045F25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7" name="Rectangle 3926">
                      <a:extLst>
                        <a:ext uri="{FF2B5EF4-FFF2-40B4-BE49-F238E27FC236}">
                          <a16:creationId xmlns:a16="http://schemas.microsoft.com/office/drawing/2014/main" id="{1A447D1D-0112-6243-B977-0E03D8934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8" name="Rectangle 3927">
                      <a:extLst>
                        <a:ext uri="{FF2B5EF4-FFF2-40B4-BE49-F238E27FC236}">
                          <a16:creationId xmlns:a16="http://schemas.microsoft.com/office/drawing/2014/main" id="{A002EB2B-CE5F-024A-A974-4FD62A96B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9" name="Rectangle 3928">
                      <a:extLst>
                        <a:ext uri="{FF2B5EF4-FFF2-40B4-BE49-F238E27FC236}">
                          <a16:creationId xmlns:a16="http://schemas.microsoft.com/office/drawing/2014/main" id="{29A36F2A-7AEA-A44F-A1DE-B2E9870B6F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3889" name="Group 3888">
                    <a:extLst>
                      <a:ext uri="{FF2B5EF4-FFF2-40B4-BE49-F238E27FC236}">
                        <a16:creationId xmlns:a16="http://schemas.microsoft.com/office/drawing/2014/main" id="{F1F41502-E0FC-854D-8D83-9007B645B350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3890" name="Rectangle 3889">
                      <a:extLst>
                        <a:ext uri="{FF2B5EF4-FFF2-40B4-BE49-F238E27FC236}">
                          <a16:creationId xmlns:a16="http://schemas.microsoft.com/office/drawing/2014/main" id="{8E82E01A-53D8-3940-83F7-6A9D25B0E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1" name="Rectangle 3890">
                      <a:extLst>
                        <a:ext uri="{FF2B5EF4-FFF2-40B4-BE49-F238E27FC236}">
                          <a16:creationId xmlns:a16="http://schemas.microsoft.com/office/drawing/2014/main" id="{4C7E92A0-EC63-9F47-8E85-4375EFBE0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2" name="Rectangle 3891">
                      <a:extLst>
                        <a:ext uri="{FF2B5EF4-FFF2-40B4-BE49-F238E27FC236}">
                          <a16:creationId xmlns:a16="http://schemas.microsoft.com/office/drawing/2014/main" id="{17F87C6D-DE8A-2E43-BA3F-4D74BFB10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3" name="Rectangle 3892">
                      <a:extLst>
                        <a:ext uri="{FF2B5EF4-FFF2-40B4-BE49-F238E27FC236}">
                          <a16:creationId xmlns:a16="http://schemas.microsoft.com/office/drawing/2014/main" id="{E33DC49A-7A1A-1B4B-A37A-ED82907E2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4" name="Rectangle 3893">
                      <a:extLst>
                        <a:ext uri="{FF2B5EF4-FFF2-40B4-BE49-F238E27FC236}">
                          <a16:creationId xmlns:a16="http://schemas.microsoft.com/office/drawing/2014/main" id="{CABC9EF1-D298-2346-B542-668B4EFE2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5" name="Rectangle 3894">
                      <a:extLst>
                        <a:ext uri="{FF2B5EF4-FFF2-40B4-BE49-F238E27FC236}">
                          <a16:creationId xmlns:a16="http://schemas.microsoft.com/office/drawing/2014/main" id="{A2EF1488-17FE-FC40-983E-5C62F8E81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6" name="Rectangle 3895">
                      <a:extLst>
                        <a:ext uri="{FF2B5EF4-FFF2-40B4-BE49-F238E27FC236}">
                          <a16:creationId xmlns:a16="http://schemas.microsoft.com/office/drawing/2014/main" id="{98C5DE3B-9EE3-2844-970C-7D117CAD1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7" name="Rectangle 3896">
                      <a:extLst>
                        <a:ext uri="{FF2B5EF4-FFF2-40B4-BE49-F238E27FC236}">
                          <a16:creationId xmlns:a16="http://schemas.microsoft.com/office/drawing/2014/main" id="{B2B478C6-0CCD-5F4C-B02C-2FE489BB9D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8" name="Rectangle 3897">
                      <a:extLst>
                        <a:ext uri="{FF2B5EF4-FFF2-40B4-BE49-F238E27FC236}">
                          <a16:creationId xmlns:a16="http://schemas.microsoft.com/office/drawing/2014/main" id="{55E7D2F2-F22B-9145-AF0D-264FD3D4E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9" name="Rectangle 3898">
                      <a:extLst>
                        <a:ext uri="{FF2B5EF4-FFF2-40B4-BE49-F238E27FC236}">
                          <a16:creationId xmlns:a16="http://schemas.microsoft.com/office/drawing/2014/main" id="{37491BC7-BABD-A346-B499-6323C4357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0" name="Rectangle 3899">
                      <a:extLst>
                        <a:ext uri="{FF2B5EF4-FFF2-40B4-BE49-F238E27FC236}">
                          <a16:creationId xmlns:a16="http://schemas.microsoft.com/office/drawing/2014/main" id="{0EF4FECB-648D-7D41-9B23-02BA81F45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1" name="Rectangle 3900">
                      <a:extLst>
                        <a:ext uri="{FF2B5EF4-FFF2-40B4-BE49-F238E27FC236}">
                          <a16:creationId xmlns:a16="http://schemas.microsoft.com/office/drawing/2014/main" id="{B591C02B-64E2-624C-9B82-FB7635609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2" name="Rectangle 3901">
                      <a:extLst>
                        <a:ext uri="{FF2B5EF4-FFF2-40B4-BE49-F238E27FC236}">
                          <a16:creationId xmlns:a16="http://schemas.microsoft.com/office/drawing/2014/main" id="{07651C62-10FF-EF4E-A4F7-7154AE03C3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3" name="Rectangle 3902">
                      <a:extLst>
                        <a:ext uri="{FF2B5EF4-FFF2-40B4-BE49-F238E27FC236}">
                          <a16:creationId xmlns:a16="http://schemas.microsoft.com/office/drawing/2014/main" id="{477558D8-2632-8B45-B444-17E38352B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4" name="Rectangle 3903">
                      <a:extLst>
                        <a:ext uri="{FF2B5EF4-FFF2-40B4-BE49-F238E27FC236}">
                          <a16:creationId xmlns:a16="http://schemas.microsoft.com/office/drawing/2014/main" id="{8B9A6BD0-F25F-2841-99BE-833928EFF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5" name="Rectangle 3904">
                      <a:extLst>
                        <a:ext uri="{FF2B5EF4-FFF2-40B4-BE49-F238E27FC236}">
                          <a16:creationId xmlns:a16="http://schemas.microsoft.com/office/drawing/2014/main" id="{ADE01FAA-D30F-FD4B-9187-B88045B55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6" name="Rectangle 3905">
                      <a:extLst>
                        <a:ext uri="{FF2B5EF4-FFF2-40B4-BE49-F238E27FC236}">
                          <a16:creationId xmlns:a16="http://schemas.microsoft.com/office/drawing/2014/main" id="{25CE0784-243E-1D4E-992B-A0CED6FEE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7" name="Rectangle 3906">
                      <a:extLst>
                        <a:ext uri="{FF2B5EF4-FFF2-40B4-BE49-F238E27FC236}">
                          <a16:creationId xmlns:a16="http://schemas.microsoft.com/office/drawing/2014/main" id="{E7300966-953F-6B42-971C-0662E8120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8" name="Rectangle 3907">
                      <a:extLst>
                        <a:ext uri="{FF2B5EF4-FFF2-40B4-BE49-F238E27FC236}">
                          <a16:creationId xmlns:a16="http://schemas.microsoft.com/office/drawing/2014/main" id="{43643537-7333-1940-ABB4-23310B27BB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9" name="Rectangle 3908">
                      <a:extLst>
                        <a:ext uri="{FF2B5EF4-FFF2-40B4-BE49-F238E27FC236}">
                          <a16:creationId xmlns:a16="http://schemas.microsoft.com/office/drawing/2014/main" id="{47B0348A-6D55-D141-AC0B-B46D21D1C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5F5C816-5D09-114F-B67B-C80E354DB6D8}"/>
                </a:ext>
              </a:extLst>
            </p:cNvPr>
            <p:cNvGrpSpPr/>
            <p:nvPr/>
          </p:nvGrpSpPr>
          <p:grpSpPr>
            <a:xfrm>
              <a:off x="327245" y="907885"/>
              <a:ext cx="892294" cy="735226"/>
              <a:chOff x="327245" y="907885"/>
              <a:chExt cx="892294" cy="73522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ABE3DF-AAE1-0A46-B43E-04188776AAFF}"/>
                  </a:ext>
                </a:extLst>
              </p:cNvPr>
              <p:cNvGrpSpPr/>
              <p:nvPr/>
            </p:nvGrpSpPr>
            <p:grpSpPr>
              <a:xfrm>
                <a:off x="327245" y="970523"/>
                <a:ext cx="788645" cy="672588"/>
                <a:chOff x="2754812" y="75324"/>
                <a:chExt cx="788645" cy="672588"/>
              </a:xfrm>
            </p:grpSpPr>
            <p:sp>
              <p:nvSpPr>
                <p:cNvPr id="3658" name="Rectangle 3657">
                  <a:extLst>
                    <a:ext uri="{FF2B5EF4-FFF2-40B4-BE49-F238E27FC236}">
                      <a16:creationId xmlns:a16="http://schemas.microsoft.com/office/drawing/2014/main" id="{6651180C-7739-4847-9459-18BD349BC43F}"/>
                    </a:ext>
                  </a:extLst>
                </p:cNvPr>
                <p:cNvSpPr/>
                <p:nvPr/>
              </p:nvSpPr>
              <p:spPr>
                <a:xfrm>
                  <a:off x="2754812" y="123048"/>
                  <a:ext cx="727921" cy="6248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321" name="Group 3320">
                  <a:extLst>
                    <a:ext uri="{FF2B5EF4-FFF2-40B4-BE49-F238E27FC236}">
                      <a16:creationId xmlns:a16="http://schemas.microsoft.com/office/drawing/2014/main" id="{A636A3DA-EC3F-C243-B9CC-36A8EA130952}"/>
                    </a:ext>
                  </a:extLst>
                </p:cNvPr>
                <p:cNvGrpSpPr/>
                <p:nvPr/>
              </p:nvGrpSpPr>
              <p:grpSpPr>
                <a:xfrm>
                  <a:off x="2815536" y="75324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3322" name="Rectangle 3321">
                    <a:extLst>
                      <a:ext uri="{FF2B5EF4-FFF2-40B4-BE49-F238E27FC236}">
                        <a16:creationId xmlns:a16="http://schemas.microsoft.com/office/drawing/2014/main" id="{437BCD2F-8EFC-B44C-8C90-43896334411E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323" name="Group 3322">
                    <a:extLst>
                      <a:ext uri="{FF2B5EF4-FFF2-40B4-BE49-F238E27FC236}">
                        <a16:creationId xmlns:a16="http://schemas.microsoft.com/office/drawing/2014/main" id="{8C09EB1F-CCF7-7845-A439-E1357F169F52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3324" name="Group 3323">
                      <a:extLst>
                        <a:ext uri="{FF2B5EF4-FFF2-40B4-BE49-F238E27FC236}">
                          <a16:creationId xmlns:a16="http://schemas.microsoft.com/office/drawing/2014/main" id="{79515DAD-8BB1-224F-9E1A-050FBB53BF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3409" name="Rectangle 3408">
                        <a:extLst>
                          <a:ext uri="{FF2B5EF4-FFF2-40B4-BE49-F238E27FC236}">
                            <a16:creationId xmlns:a16="http://schemas.microsoft.com/office/drawing/2014/main" id="{B160BA76-49A5-B044-B92A-4560E0594F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0" name="Rectangle 3409">
                        <a:extLst>
                          <a:ext uri="{FF2B5EF4-FFF2-40B4-BE49-F238E27FC236}">
                            <a16:creationId xmlns:a16="http://schemas.microsoft.com/office/drawing/2014/main" id="{60957FF3-97FA-2B40-9D41-C444A13BC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1" name="Rectangle 3410">
                        <a:extLst>
                          <a:ext uri="{FF2B5EF4-FFF2-40B4-BE49-F238E27FC236}">
                            <a16:creationId xmlns:a16="http://schemas.microsoft.com/office/drawing/2014/main" id="{872D356D-56A6-C547-9AD2-31F4D1D5E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2" name="Rectangle 3411">
                        <a:extLst>
                          <a:ext uri="{FF2B5EF4-FFF2-40B4-BE49-F238E27FC236}">
                            <a16:creationId xmlns:a16="http://schemas.microsoft.com/office/drawing/2014/main" id="{FF19971D-F005-A44F-83D4-1F69C4CDF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3" name="Rectangle 3412">
                        <a:extLst>
                          <a:ext uri="{FF2B5EF4-FFF2-40B4-BE49-F238E27FC236}">
                            <a16:creationId xmlns:a16="http://schemas.microsoft.com/office/drawing/2014/main" id="{F83D721D-8E11-B947-BF58-B9CA76A0C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4" name="Rectangle 3413">
                        <a:extLst>
                          <a:ext uri="{FF2B5EF4-FFF2-40B4-BE49-F238E27FC236}">
                            <a16:creationId xmlns:a16="http://schemas.microsoft.com/office/drawing/2014/main" id="{EF021FA5-3635-2643-B90B-AB61AA5747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5" name="Rectangle 3414">
                        <a:extLst>
                          <a:ext uri="{FF2B5EF4-FFF2-40B4-BE49-F238E27FC236}">
                            <a16:creationId xmlns:a16="http://schemas.microsoft.com/office/drawing/2014/main" id="{BAD7D1D6-70BA-2D48-BC8B-C9789EB87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6" name="Rectangle 3415">
                        <a:extLst>
                          <a:ext uri="{FF2B5EF4-FFF2-40B4-BE49-F238E27FC236}">
                            <a16:creationId xmlns:a16="http://schemas.microsoft.com/office/drawing/2014/main" id="{AF1CAF86-5699-3144-AEDE-A4B0AA2EAD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7" name="Rectangle 3416">
                        <a:extLst>
                          <a:ext uri="{FF2B5EF4-FFF2-40B4-BE49-F238E27FC236}">
                            <a16:creationId xmlns:a16="http://schemas.microsoft.com/office/drawing/2014/main" id="{8256CBDC-44EA-9542-B8DF-8E543C1AF8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8" name="Rectangle 3417">
                        <a:extLst>
                          <a:ext uri="{FF2B5EF4-FFF2-40B4-BE49-F238E27FC236}">
                            <a16:creationId xmlns:a16="http://schemas.microsoft.com/office/drawing/2014/main" id="{506AF877-B817-654A-B057-80D51C258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9" name="Rectangle 3418">
                        <a:extLst>
                          <a:ext uri="{FF2B5EF4-FFF2-40B4-BE49-F238E27FC236}">
                            <a16:creationId xmlns:a16="http://schemas.microsoft.com/office/drawing/2014/main" id="{AAE5C3A4-558A-144A-9780-9AF18E9A7D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0" name="Rectangle 3419">
                        <a:extLst>
                          <a:ext uri="{FF2B5EF4-FFF2-40B4-BE49-F238E27FC236}">
                            <a16:creationId xmlns:a16="http://schemas.microsoft.com/office/drawing/2014/main" id="{CFBBECFF-DCA4-F143-8E5D-E0497CEADB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1" name="Rectangle 3420">
                        <a:extLst>
                          <a:ext uri="{FF2B5EF4-FFF2-40B4-BE49-F238E27FC236}">
                            <a16:creationId xmlns:a16="http://schemas.microsoft.com/office/drawing/2014/main" id="{2CF92A24-85D9-FE42-8E20-34C653847F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2" name="Rectangle 3421">
                        <a:extLst>
                          <a:ext uri="{FF2B5EF4-FFF2-40B4-BE49-F238E27FC236}">
                            <a16:creationId xmlns:a16="http://schemas.microsoft.com/office/drawing/2014/main" id="{5E0BEC2B-5678-8742-AD15-59EE56613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3" name="Rectangle 3422">
                        <a:extLst>
                          <a:ext uri="{FF2B5EF4-FFF2-40B4-BE49-F238E27FC236}">
                            <a16:creationId xmlns:a16="http://schemas.microsoft.com/office/drawing/2014/main" id="{52260A29-66D1-EA48-8B79-FD7953A8CA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4" name="Rectangle 3423">
                        <a:extLst>
                          <a:ext uri="{FF2B5EF4-FFF2-40B4-BE49-F238E27FC236}">
                            <a16:creationId xmlns:a16="http://schemas.microsoft.com/office/drawing/2014/main" id="{433832C3-65D7-864F-A887-E445EC0DF8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5" name="Rectangle 3424">
                        <a:extLst>
                          <a:ext uri="{FF2B5EF4-FFF2-40B4-BE49-F238E27FC236}">
                            <a16:creationId xmlns:a16="http://schemas.microsoft.com/office/drawing/2014/main" id="{72E676E8-0B59-7141-93EA-1DCFA46F0A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6" name="Rectangle 3425">
                        <a:extLst>
                          <a:ext uri="{FF2B5EF4-FFF2-40B4-BE49-F238E27FC236}">
                            <a16:creationId xmlns:a16="http://schemas.microsoft.com/office/drawing/2014/main" id="{756D01F9-2C74-4E45-BFDB-131559259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7" name="Rectangle 3426">
                        <a:extLst>
                          <a:ext uri="{FF2B5EF4-FFF2-40B4-BE49-F238E27FC236}">
                            <a16:creationId xmlns:a16="http://schemas.microsoft.com/office/drawing/2014/main" id="{E3BA08B5-C8EF-4F40-A1E2-93A2105BF4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8" name="Rectangle 3427">
                        <a:extLst>
                          <a:ext uri="{FF2B5EF4-FFF2-40B4-BE49-F238E27FC236}">
                            <a16:creationId xmlns:a16="http://schemas.microsoft.com/office/drawing/2014/main" id="{3023843E-0F3D-9D43-AAAF-6F4EA486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325" name="Group 3324">
                      <a:extLst>
                        <a:ext uri="{FF2B5EF4-FFF2-40B4-BE49-F238E27FC236}">
                          <a16:creationId xmlns:a16="http://schemas.microsoft.com/office/drawing/2014/main" id="{E4E58ABD-4A15-5346-B794-AE030027E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3389" name="Rectangle 3388">
                        <a:extLst>
                          <a:ext uri="{FF2B5EF4-FFF2-40B4-BE49-F238E27FC236}">
                            <a16:creationId xmlns:a16="http://schemas.microsoft.com/office/drawing/2014/main" id="{E8509276-9246-744D-A23C-76373A653B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0" name="Rectangle 3389">
                        <a:extLst>
                          <a:ext uri="{FF2B5EF4-FFF2-40B4-BE49-F238E27FC236}">
                            <a16:creationId xmlns:a16="http://schemas.microsoft.com/office/drawing/2014/main" id="{8EE25E0F-6296-6C4F-8B9F-B6A3BB29F0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1" name="Rectangle 3390">
                        <a:extLst>
                          <a:ext uri="{FF2B5EF4-FFF2-40B4-BE49-F238E27FC236}">
                            <a16:creationId xmlns:a16="http://schemas.microsoft.com/office/drawing/2014/main" id="{EDA1F28E-77F5-AA48-98A5-0972231B9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2" name="Rectangle 3391">
                        <a:extLst>
                          <a:ext uri="{FF2B5EF4-FFF2-40B4-BE49-F238E27FC236}">
                            <a16:creationId xmlns:a16="http://schemas.microsoft.com/office/drawing/2014/main" id="{4AE3ACEC-2F0D-5046-9B51-8AA50537A7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3" name="Rectangle 3392">
                        <a:extLst>
                          <a:ext uri="{FF2B5EF4-FFF2-40B4-BE49-F238E27FC236}">
                            <a16:creationId xmlns:a16="http://schemas.microsoft.com/office/drawing/2014/main" id="{9A646E13-3929-0D42-8531-994F368915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4" name="Rectangle 3393">
                        <a:extLst>
                          <a:ext uri="{FF2B5EF4-FFF2-40B4-BE49-F238E27FC236}">
                            <a16:creationId xmlns:a16="http://schemas.microsoft.com/office/drawing/2014/main" id="{C20B097E-AB74-C84D-836D-CF5A98DFA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5" name="Rectangle 3394">
                        <a:extLst>
                          <a:ext uri="{FF2B5EF4-FFF2-40B4-BE49-F238E27FC236}">
                            <a16:creationId xmlns:a16="http://schemas.microsoft.com/office/drawing/2014/main" id="{E8591CF4-6472-DF44-9006-7AC2C8A008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6" name="Rectangle 3395">
                        <a:extLst>
                          <a:ext uri="{FF2B5EF4-FFF2-40B4-BE49-F238E27FC236}">
                            <a16:creationId xmlns:a16="http://schemas.microsoft.com/office/drawing/2014/main" id="{AE9B7E87-EB85-B947-9B58-BF2D80EC3E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7" name="Rectangle 3396">
                        <a:extLst>
                          <a:ext uri="{FF2B5EF4-FFF2-40B4-BE49-F238E27FC236}">
                            <a16:creationId xmlns:a16="http://schemas.microsoft.com/office/drawing/2014/main" id="{683D53EE-746E-1E49-8EE5-E41E697329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8" name="Rectangle 3397">
                        <a:extLst>
                          <a:ext uri="{FF2B5EF4-FFF2-40B4-BE49-F238E27FC236}">
                            <a16:creationId xmlns:a16="http://schemas.microsoft.com/office/drawing/2014/main" id="{73348337-6B28-1947-975C-38BAEB4DAB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9" name="Rectangle 3398">
                        <a:extLst>
                          <a:ext uri="{FF2B5EF4-FFF2-40B4-BE49-F238E27FC236}">
                            <a16:creationId xmlns:a16="http://schemas.microsoft.com/office/drawing/2014/main" id="{D50B24F1-BE6B-5744-B3EE-70A7C3CA9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0" name="Rectangle 3399">
                        <a:extLst>
                          <a:ext uri="{FF2B5EF4-FFF2-40B4-BE49-F238E27FC236}">
                            <a16:creationId xmlns:a16="http://schemas.microsoft.com/office/drawing/2014/main" id="{8FE44E1A-6C3D-DB40-A2C6-12C414255C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1" name="Rectangle 3400">
                        <a:extLst>
                          <a:ext uri="{FF2B5EF4-FFF2-40B4-BE49-F238E27FC236}">
                            <a16:creationId xmlns:a16="http://schemas.microsoft.com/office/drawing/2014/main" id="{D8B14364-4802-494E-B00A-7B07BA176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2" name="Rectangle 3401">
                        <a:extLst>
                          <a:ext uri="{FF2B5EF4-FFF2-40B4-BE49-F238E27FC236}">
                            <a16:creationId xmlns:a16="http://schemas.microsoft.com/office/drawing/2014/main" id="{398DD1A9-48D9-7244-8C95-84149923B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3" name="Rectangle 3402">
                        <a:extLst>
                          <a:ext uri="{FF2B5EF4-FFF2-40B4-BE49-F238E27FC236}">
                            <a16:creationId xmlns:a16="http://schemas.microsoft.com/office/drawing/2014/main" id="{67AAF6A6-6710-794F-88AB-96D2C4AF9E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4" name="Rectangle 3403">
                        <a:extLst>
                          <a:ext uri="{FF2B5EF4-FFF2-40B4-BE49-F238E27FC236}">
                            <a16:creationId xmlns:a16="http://schemas.microsoft.com/office/drawing/2014/main" id="{CED755E2-B1FF-D94C-B925-442E39E98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5" name="Rectangle 3404">
                        <a:extLst>
                          <a:ext uri="{FF2B5EF4-FFF2-40B4-BE49-F238E27FC236}">
                            <a16:creationId xmlns:a16="http://schemas.microsoft.com/office/drawing/2014/main" id="{AD0A32B6-11D9-6B42-A625-4E64B6172A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6" name="Rectangle 3405">
                        <a:extLst>
                          <a:ext uri="{FF2B5EF4-FFF2-40B4-BE49-F238E27FC236}">
                            <a16:creationId xmlns:a16="http://schemas.microsoft.com/office/drawing/2014/main" id="{121DE67B-A49A-E747-B63F-EE6CDFB74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7" name="Rectangle 3406">
                        <a:extLst>
                          <a:ext uri="{FF2B5EF4-FFF2-40B4-BE49-F238E27FC236}">
                            <a16:creationId xmlns:a16="http://schemas.microsoft.com/office/drawing/2014/main" id="{7BB3918A-97DE-BE45-956C-E2685B05F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8" name="Rectangle 3407">
                        <a:extLst>
                          <a:ext uri="{FF2B5EF4-FFF2-40B4-BE49-F238E27FC236}">
                            <a16:creationId xmlns:a16="http://schemas.microsoft.com/office/drawing/2014/main" id="{04C5B929-4B30-E744-8953-AD43F8B827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326" name="Group 3325">
                      <a:extLst>
                        <a:ext uri="{FF2B5EF4-FFF2-40B4-BE49-F238E27FC236}">
                          <a16:creationId xmlns:a16="http://schemas.microsoft.com/office/drawing/2014/main" id="{9806D21D-EA9D-324C-B33C-EC8F4560D8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369" name="Rectangle 3368">
                        <a:extLst>
                          <a:ext uri="{FF2B5EF4-FFF2-40B4-BE49-F238E27FC236}">
                            <a16:creationId xmlns:a16="http://schemas.microsoft.com/office/drawing/2014/main" id="{EFA823D7-432B-D744-B8C1-273308F63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0" name="Rectangle 3369">
                        <a:extLst>
                          <a:ext uri="{FF2B5EF4-FFF2-40B4-BE49-F238E27FC236}">
                            <a16:creationId xmlns:a16="http://schemas.microsoft.com/office/drawing/2014/main" id="{864EF25F-E31F-BA4C-A88D-CF0C6F086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1" name="Rectangle 3370">
                        <a:extLst>
                          <a:ext uri="{FF2B5EF4-FFF2-40B4-BE49-F238E27FC236}">
                            <a16:creationId xmlns:a16="http://schemas.microsoft.com/office/drawing/2014/main" id="{104A53B1-B8E9-9247-B06A-0B37887B0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2" name="Rectangle 3371">
                        <a:extLst>
                          <a:ext uri="{FF2B5EF4-FFF2-40B4-BE49-F238E27FC236}">
                            <a16:creationId xmlns:a16="http://schemas.microsoft.com/office/drawing/2014/main" id="{BA44334C-2AAE-B642-BA9D-79E39546B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3" name="Rectangle 3372">
                        <a:extLst>
                          <a:ext uri="{FF2B5EF4-FFF2-40B4-BE49-F238E27FC236}">
                            <a16:creationId xmlns:a16="http://schemas.microsoft.com/office/drawing/2014/main" id="{7D549D4B-44D9-0A42-AD0E-2C93F2AB6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4" name="Rectangle 3373">
                        <a:extLst>
                          <a:ext uri="{FF2B5EF4-FFF2-40B4-BE49-F238E27FC236}">
                            <a16:creationId xmlns:a16="http://schemas.microsoft.com/office/drawing/2014/main" id="{1FA51B90-B7B8-7248-99DC-B0244577FF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5" name="Rectangle 3374">
                        <a:extLst>
                          <a:ext uri="{FF2B5EF4-FFF2-40B4-BE49-F238E27FC236}">
                            <a16:creationId xmlns:a16="http://schemas.microsoft.com/office/drawing/2014/main" id="{5BCE862B-C919-8041-B652-19534F212D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6" name="Rectangle 3375">
                        <a:extLst>
                          <a:ext uri="{FF2B5EF4-FFF2-40B4-BE49-F238E27FC236}">
                            <a16:creationId xmlns:a16="http://schemas.microsoft.com/office/drawing/2014/main" id="{05FD2A8C-FD87-6949-8A4F-AA7CD10DC8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7" name="Rectangle 3376">
                        <a:extLst>
                          <a:ext uri="{FF2B5EF4-FFF2-40B4-BE49-F238E27FC236}">
                            <a16:creationId xmlns:a16="http://schemas.microsoft.com/office/drawing/2014/main" id="{B17988D4-F448-6840-B527-47A162C88B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8" name="Rectangle 3377">
                        <a:extLst>
                          <a:ext uri="{FF2B5EF4-FFF2-40B4-BE49-F238E27FC236}">
                            <a16:creationId xmlns:a16="http://schemas.microsoft.com/office/drawing/2014/main" id="{ACF2E292-2D42-0649-AB57-2DD00361F3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9" name="Rectangle 3378">
                        <a:extLst>
                          <a:ext uri="{FF2B5EF4-FFF2-40B4-BE49-F238E27FC236}">
                            <a16:creationId xmlns:a16="http://schemas.microsoft.com/office/drawing/2014/main" id="{9C0377EA-0E7F-194D-8FE9-4AFB0871D5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0" name="Rectangle 3379">
                        <a:extLst>
                          <a:ext uri="{FF2B5EF4-FFF2-40B4-BE49-F238E27FC236}">
                            <a16:creationId xmlns:a16="http://schemas.microsoft.com/office/drawing/2014/main" id="{2A6E44BC-A21F-D44E-B42D-0A73818A4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1" name="Rectangle 3380">
                        <a:extLst>
                          <a:ext uri="{FF2B5EF4-FFF2-40B4-BE49-F238E27FC236}">
                            <a16:creationId xmlns:a16="http://schemas.microsoft.com/office/drawing/2014/main" id="{72E161B3-B3E5-1F4F-BCDE-E7FC9D1CF3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2" name="Rectangle 3381">
                        <a:extLst>
                          <a:ext uri="{FF2B5EF4-FFF2-40B4-BE49-F238E27FC236}">
                            <a16:creationId xmlns:a16="http://schemas.microsoft.com/office/drawing/2014/main" id="{C5D62929-89CE-914A-B944-0A717A8EAE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3" name="Rectangle 3382">
                        <a:extLst>
                          <a:ext uri="{FF2B5EF4-FFF2-40B4-BE49-F238E27FC236}">
                            <a16:creationId xmlns:a16="http://schemas.microsoft.com/office/drawing/2014/main" id="{5490590F-8FC9-FF41-87BC-5285E793C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4" name="Rectangle 3383">
                        <a:extLst>
                          <a:ext uri="{FF2B5EF4-FFF2-40B4-BE49-F238E27FC236}">
                            <a16:creationId xmlns:a16="http://schemas.microsoft.com/office/drawing/2014/main" id="{4636E03C-DE12-6E40-A250-BA67F34ABA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5" name="Rectangle 3384">
                        <a:extLst>
                          <a:ext uri="{FF2B5EF4-FFF2-40B4-BE49-F238E27FC236}">
                            <a16:creationId xmlns:a16="http://schemas.microsoft.com/office/drawing/2014/main" id="{3F16330C-D755-AA4D-BE81-0733F55DB1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6" name="Rectangle 3385">
                        <a:extLst>
                          <a:ext uri="{FF2B5EF4-FFF2-40B4-BE49-F238E27FC236}">
                            <a16:creationId xmlns:a16="http://schemas.microsoft.com/office/drawing/2014/main" id="{C133FC14-2AF5-CD4F-B26B-11CC3C3A4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7" name="Rectangle 3386">
                        <a:extLst>
                          <a:ext uri="{FF2B5EF4-FFF2-40B4-BE49-F238E27FC236}">
                            <a16:creationId xmlns:a16="http://schemas.microsoft.com/office/drawing/2014/main" id="{9D2D1858-A18F-CB49-8A46-4EBC92EC62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8" name="Rectangle 3387">
                        <a:extLst>
                          <a:ext uri="{FF2B5EF4-FFF2-40B4-BE49-F238E27FC236}">
                            <a16:creationId xmlns:a16="http://schemas.microsoft.com/office/drawing/2014/main" id="{31437CD1-E91A-0946-8387-56D3C9A63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327" name="Group 3326">
                      <a:extLst>
                        <a:ext uri="{FF2B5EF4-FFF2-40B4-BE49-F238E27FC236}">
                          <a16:creationId xmlns:a16="http://schemas.microsoft.com/office/drawing/2014/main" id="{F559900B-B788-2841-89DD-D666AF511C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349" name="Rectangle 3348">
                        <a:extLst>
                          <a:ext uri="{FF2B5EF4-FFF2-40B4-BE49-F238E27FC236}">
                            <a16:creationId xmlns:a16="http://schemas.microsoft.com/office/drawing/2014/main" id="{D28D88E2-B6B6-2A4D-8447-9EA889D0B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0" name="Rectangle 3349">
                        <a:extLst>
                          <a:ext uri="{FF2B5EF4-FFF2-40B4-BE49-F238E27FC236}">
                            <a16:creationId xmlns:a16="http://schemas.microsoft.com/office/drawing/2014/main" id="{755B023B-BBF4-904F-835D-E689FE42A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1" name="Rectangle 3350">
                        <a:extLst>
                          <a:ext uri="{FF2B5EF4-FFF2-40B4-BE49-F238E27FC236}">
                            <a16:creationId xmlns:a16="http://schemas.microsoft.com/office/drawing/2014/main" id="{25EEA5AA-4460-A346-BF30-4F3E163947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2" name="Rectangle 3351">
                        <a:extLst>
                          <a:ext uri="{FF2B5EF4-FFF2-40B4-BE49-F238E27FC236}">
                            <a16:creationId xmlns:a16="http://schemas.microsoft.com/office/drawing/2014/main" id="{FF9A7161-9AA4-E948-826B-8745CC9644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3" name="Rectangle 3352">
                        <a:extLst>
                          <a:ext uri="{FF2B5EF4-FFF2-40B4-BE49-F238E27FC236}">
                            <a16:creationId xmlns:a16="http://schemas.microsoft.com/office/drawing/2014/main" id="{DED2D72C-36F6-7649-BEFD-C4B46E272A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4" name="Rectangle 3353">
                        <a:extLst>
                          <a:ext uri="{FF2B5EF4-FFF2-40B4-BE49-F238E27FC236}">
                            <a16:creationId xmlns:a16="http://schemas.microsoft.com/office/drawing/2014/main" id="{BE1890A8-BBFC-604C-BCAD-A9BEB21A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5" name="Rectangle 3354">
                        <a:extLst>
                          <a:ext uri="{FF2B5EF4-FFF2-40B4-BE49-F238E27FC236}">
                            <a16:creationId xmlns:a16="http://schemas.microsoft.com/office/drawing/2014/main" id="{F89A1D5E-DE06-E34C-90B3-E4275CFFE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6" name="Rectangle 3355">
                        <a:extLst>
                          <a:ext uri="{FF2B5EF4-FFF2-40B4-BE49-F238E27FC236}">
                            <a16:creationId xmlns:a16="http://schemas.microsoft.com/office/drawing/2014/main" id="{4103D46E-1E57-6441-A1E2-0CA3B602F6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7" name="Rectangle 3356">
                        <a:extLst>
                          <a:ext uri="{FF2B5EF4-FFF2-40B4-BE49-F238E27FC236}">
                            <a16:creationId xmlns:a16="http://schemas.microsoft.com/office/drawing/2014/main" id="{E4382A4E-93ED-744F-ABF1-76C5DAF4D5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8" name="Rectangle 3357">
                        <a:extLst>
                          <a:ext uri="{FF2B5EF4-FFF2-40B4-BE49-F238E27FC236}">
                            <a16:creationId xmlns:a16="http://schemas.microsoft.com/office/drawing/2014/main" id="{9A73777D-E613-2840-986E-FFBDCF35B9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9" name="Rectangle 3358">
                        <a:extLst>
                          <a:ext uri="{FF2B5EF4-FFF2-40B4-BE49-F238E27FC236}">
                            <a16:creationId xmlns:a16="http://schemas.microsoft.com/office/drawing/2014/main" id="{DB98729A-FA96-7F48-A2E6-DDDAC2E99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0" name="Rectangle 3359">
                        <a:extLst>
                          <a:ext uri="{FF2B5EF4-FFF2-40B4-BE49-F238E27FC236}">
                            <a16:creationId xmlns:a16="http://schemas.microsoft.com/office/drawing/2014/main" id="{6EFCF204-E656-6748-99C3-6B0533B3BE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1" name="Rectangle 3360">
                        <a:extLst>
                          <a:ext uri="{FF2B5EF4-FFF2-40B4-BE49-F238E27FC236}">
                            <a16:creationId xmlns:a16="http://schemas.microsoft.com/office/drawing/2014/main" id="{5313A636-B46E-AB45-BFD1-B849D49365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2" name="Rectangle 3361">
                        <a:extLst>
                          <a:ext uri="{FF2B5EF4-FFF2-40B4-BE49-F238E27FC236}">
                            <a16:creationId xmlns:a16="http://schemas.microsoft.com/office/drawing/2014/main" id="{7A166F90-4203-ED42-897B-D7A7FF7ED9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3" name="Rectangle 3362">
                        <a:extLst>
                          <a:ext uri="{FF2B5EF4-FFF2-40B4-BE49-F238E27FC236}">
                            <a16:creationId xmlns:a16="http://schemas.microsoft.com/office/drawing/2014/main" id="{EB6B8F61-8FBA-2B43-8AF6-ED9814177B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4" name="Rectangle 3363">
                        <a:extLst>
                          <a:ext uri="{FF2B5EF4-FFF2-40B4-BE49-F238E27FC236}">
                            <a16:creationId xmlns:a16="http://schemas.microsoft.com/office/drawing/2014/main" id="{2F230E6D-1E62-7843-8D8F-91EED6AB7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5" name="Rectangle 3364">
                        <a:extLst>
                          <a:ext uri="{FF2B5EF4-FFF2-40B4-BE49-F238E27FC236}">
                            <a16:creationId xmlns:a16="http://schemas.microsoft.com/office/drawing/2014/main" id="{9CDE4512-3ED8-1A44-B804-E8A76AB9A1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6" name="Rectangle 3365">
                        <a:extLst>
                          <a:ext uri="{FF2B5EF4-FFF2-40B4-BE49-F238E27FC236}">
                            <a16:creationId xmlns:a16="http://schemas.microsoft.com/office/drawing/2014/main" id="{4799E55C-39FA-F24E-AA12-E73C1A1EE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7" name="Rectangle 3366">
                        <a:extLst>
                          <a:ext uri="{FF2B5EF4-FFF2-40B4-BE49-F238E27FC236}">
                            <a16:creationId xmlns:a16="http://schemas.microsoft.com/office/drawing/2014/main" id="{DD2A93C7-DC59-8841-972B-30022359D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8" name="Rectangle 3367">
                        <a:extLst>
                          <a:ext uri="{FF2B5EF4-FFF2-40B4-BE49-F238E27FC236}">
                            <a16:creationId xmlns:a16="http://schemas.microsoft.com/office/drawing/2014/main" id="{D2EB1C8C-FBAE-9A44-84E8-5710BCC379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328" name="Group 3327">
                      <a:extLst>
                        <a:ext uri="{FF2B5EF4-FFF2-40B4-BE49-F238E27FC236}">
                          <a16:creationId xmlns:a16="http://schemas.microsoft.com/office/drawing/2014/main" id="{274A1803-9759-9040-8EBD-B7D592D5BA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329" name="Rectangle 3328">
                        <a:extLst>
                          <a:ext uri="{FF2B5EF4-FFF2-40B4-BE49-F238E27FC236}">
                            <a16:creationId xmlns:a16="http://schemas.microsoft.com/office/drawing/2014/main" id="{3F84E3EF-0B1B-874D-A7BD-FC03DECD96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0" name="Rectangle 3329">
                        <a:extLst>
                          <a:ext uri="{FF2B5EF4-FFF2-40B4-BE49-F238E27FC236}">
                            <a16:creationId xmlns:a16="http://schemas.microsoft.com/office/drawing/2014/main" id="{51BEEC6C-0A8F-3F47-8A17-BB069655E3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1" name="Rectangle 3330">
                        <a:extLst>
                          <a:ext uri="{FF2B5EF4-FFF2-40B4-BE49-F238E27FC236}">
                            <a16:creationId xmlns:a16="http://schemas.microsoft.com/office/drawing/2014/main" id="{71011C81-3B8B-CF4D-BABF-6175F4EAA7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2" name="Rectangle 3331">
                        <a:extLst>
                          <a:ext uri="{FF2B5EF4-FFF2-40B4-BE49-F238E27FC236}">
                            <a16:creationId xmlns:a16="http://schemas.microsoft.com/office/drawing/2014/main" id="{D34C08C6-60C6-324E-88D5-C7605CB2A5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3" name="Rectangle 3332">
                        <a:extLst>
                          <a:ext uri="{FF2B5EF4-FFF2-40B4-BE49-F238E27FC236}">
                            <a16:creationId xmlns:a16="http://schemas.microsoft.com/office/drawing/2014/main" id="{D70A926D-435E-3E42-A560-C8252A8B20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4" name="Rectangle 3333">
                        <a:extLst>
                          <a:ext uri="{FF2B5EF4-FFF2-40B4-BE49-F238E27FC236}">
                            <a16:creationId xmlns:a16="http://schemas.microsoft.com/office/drawing/2014/main" id="{5F084733-DB69-794B-B5F0-D5404AE80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5" name="Rectangle 3334">
                        <a:extLst>
                          <a:ext uri="{FF2B5EF4-FFF2-40B4-BE49-F238E27FC236}">
                            <a16:creationId xmlns:a16="http://schemas.microsoft.com/office/drawing/2014/main" id="{F97B9885-377C-564B-90DC-F30BA971C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6" name="Rectangle 3335">
                        <a:extLst>
                          <a:ext uri="{FF2B5EF4-FFF2-40B4-BE49-F238E27FC236}">
                            <a16:creationId xmlns:a16="http://schemas.microsoft.com/office/drawing/2014/main" id="{501E4EFF-A464-7F47-A5F3-FEDA36AB8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7" name="Rectangle 3336">
                        <a:extLst>
                          <a:ext uri="{FF2B5EF4-FFF2-40B4-BE49-F238E27FC236}">
                            <a16:creationId xmlns:a16="http://schemas.microsoft.com/office/drawing/2014/main" id="{823CADE7-102B-E340-B512-81ED3D79E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8" name="Rectangle 3337">
                        <a:extLst>
                          <a:ext uri="{FF2B5EF4-FFF2-40B4-BE49-F238E27FC236}">
                            <a16:creationId xmlns:a16="http://schemas.microsoft.com/office/drawing/2014/main" id="{60E89E28-AE40-D441-834F-98F6BFF8F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9" name="Rectangle 3338">
                        <a:extLst>
                          <a:ext uri="{FF2B5EF4-FFF2-40B4-BE49-F238E27FC236}">
                            <a16:creationId xmlns:a16="http://schemas.microsoft.com/office/drawing/2014/main" id="{9444C5C0-4C84-124D-B747-10D995750E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0" name="Rectangle 3339">
                        <a:extLst>
                          <a:ext uri="{FF2B5EF4-FFF2-40B4-BE49-F238E27FC236}">
                            <a16:creationId xmlns:a16="http://schemas.microsoft.com/office/drawing/2014/main" id="{70A5B0E4-A58C-AF41-A676-CE073AB01F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1" name="Rectangle 3340">
                        <a:extLst>
                          <a:ext uri="{FF2B5EF4-FFF2-40B4-BE49-F238E27FC236}">
                            <a16:creationId xmlns:a16="http://schemas.microsoft.com/office/drawing/2014/main" id="{EF3CD110-D8F8-A44D-B249-444536EDA4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2" name="Rectangle 3341">
                        <a:extLst>
                          <a:ext uri="{FF2B5EF4-FFF2-40B4-BE49-F238E27FC236}">
                            <a16:creationId xmlns:a16="http://schemas.microsoft.com/office/drawing/2014/main" id="{613EE0E7-6019-D643-ACB5-E939AACAC8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3" name="Rectangle 3342">
                        <a:extLst>
                          <a:ext uri="{FF2B5EF4-FFF2-40B4-BE49-F238E27FC236}">
                            <a16:creationId xmlns:a16="http://schemas.microsoft.com/office/drawing/2014/main" id="{E7613DEF-1762-EF4E-A49E-5C4DFEC4A9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4" name="Rectangle 3343">
                        <a:extLst>
                          <a:ext uri="{FF2B5EF4-FFF2-40B4-BE49-F238E27FC236}">
                            <a16:creationId xmlns:a16="http://schemas.microsoft.com/office/drawing/2014/main" id="{8082E104-93A9-7B46-B3A6-A4FFBD9FA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5" name="Rectangle 3344">
                        <a:extLst>
                          <a:ext uri="{FF2B5EF4-FFF2-40B4-BE49-F238E27FC236}">
                            <a16:creationId xmlns:a16="http://schemas.microsoft.com/office/drawing/2014/main" id="{4BCC9024-8715-EA49-ADB9-B00C478926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6" name="Rectangle 3345">
                        <a:extLst>
                          <a:ext uri="{FF2B5EF4-FFF2-40B4-BE49-F238E27FC236}">
                            <a16:creationId xmlns:a16="http://schemas.microsoft.com/office/drawing/2014/main" id="{9C673AAD-92FF-CC43-AA3C-AEFE61106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7" name="Rectangle 3346">
                        <a:extLst>
                          <a:ext uri="{FF2B5EF4-FFF2-40B4-BE49-F238E27FC236}">
                            <a16:creationId xmlns:a16="http://schemas.microsoft.com/office/drawing/2014/main" id="{1039308F-AA94-F440-8864-B474AB464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8" name="Rectangle 3347">
                        <a:extLst>
                          <a:ext uri="{FF2B5EF4-FFF2-40B4-BE49-F238E27FC236}">
                            <a16:creationId xmlns:a16="http://schemas.microsoft.com/office/drawing/2014/main" id="{6113835D-F97C-314B-8864-A3AE550D9E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217" name="Group 4216">
                <a:extLst>
                  <a:ext uri="{FF2B5EF4-FFF2-40B4-BE49-F238E27FC236}">
                    <a16:creationId xmlns:a16="http://schemas.microsoft.com/office/drawing/2014/main" id="{36CBAACD-5C4F-0143-85A9-17529BCF3FC1}"/>
                  </a:ext>
                </a:extLst>
              </p:cNvPr>
              <p:cNvGrpSpPr/>
              <p:nvPr/>
            </p:nvGrpSpPr>
            <p:grpSpPr>
              <a:xfrm>
                <a:off x="491618" y="907885"/>
                <a:ext cx="727921" cy="624864"/>
                <a:chOff x="6550269" y="3886200"/>
                <a:chExt cx="1846385" cy="1424354"/>
              </a:xfrm>
            </p:grpSpPr>
            <p:sp>
              <p:nvSpPr>
                <p:cNvPr id="4218" name="Rectangle 4217">
                  <a:extLst>
                    <a:ext uri="{FF2B5EF4-FFF2-40B4-BE49-F238E27FC236}">
                      <a16:creationId xmlns:a16="http://schemas.microsoft.com/office/drawing/2014/main" id="{48FEEDD7-AF7A-0643-AFB3-C5A13F75EAAC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219" name="Group 4218">
                  <a:extLst>
                    <a:ext uri="{FF2B5EF4-FFF2-40B4-BE49-F238E27FC236}">
                      <a16:creationId xmlns:a16="http://schemas.microsoft.com/office/drawing/2014/main" id="{D668D984-B825-0541-BC61-D397492C6EA8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4220" name="Group 4219">
                    <a:extLst>
                      <a:ext uri="{FF2B5EF4-FFF2-40B4-BE49-F238E27FC236}">
                        <a16:creationId xmlns:a16="http://schemas.microsoft.com/office/drawing/2014/main" id="{7706FABC-E86A-0E45-B4DE-2BE5DCA9289C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4305" name="Rectangle 4304">
                      <a:extLst>
                        <a:ext uri="{FF2B5EF4-FFF2-40B4-BE49-F238E27FC236}">
                          <a16:creationId xmlns:a16="http://schemas.microsoft.com/office/drawing/2014/main" id="{3FDB8DF9-3225-744B-AE6D-EBD875A3B6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6" name="Rectangle 4305">
                      <a:extLst>
                        <a:ext uri="{FF2B5EF4-FFF2-40B4-BE49-F238E27FC236}">
                          <a16:creationId xmlns:a16="http://schemas.microsoft.com/office/drawing/2014/main" id="{935FDB13-0A45-7F42-B7E3-46AD6ACE4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7" name="Rectangle 4306">
                      <a:extLst>
                        <a:ext uri="{FF2B5EF4-FFF2-40B4-BE49-F238E27FC236}">
                          <a16:creationId xmlns:a16="http://schemas.microsoft.com/office/drawing/2014/main" id="{D81EBC4A-A5B1-C94F-8B3F-3C355E07C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8" name="Rectangle 4307">
                      <a:extLst>
                        <a:ext uri="{FF2B5EF4-FFF2-40B4-BE49-F238E27FC236}">
                          <a16:creationId xmlns:a16="http://schemas.microsoft.com/office/drawing/2014/main" id="{978939FB-557E-A74C-9893-93176ECD4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9" name="Rectangle 4308">
                      <a:extLst>
                        <a:ext uri="{FF2B5EF4-FFF2-40B4-BE49-F238E27FC236}">
                          <a16:creationId xmlns:a16="http://schemas.microsoft.com/office/drawing/2014/main" id="{A9256629-C7DD-0C48-94F1-8571A19D6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0" name="Rectangle 4309">
                      <a:extLst>
                        <a:ext uri="{FF2B5EF4-FFF2-40B4-BE49-F238E27FC236}">
                          <a16:creationId xmlns:a16="http://schemas.microsoft.com/office/drawing/2014/main" id="{F3AECF94-DE7E-1B41-8639-4F0FE3AD2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1" name="Rectangle 4310">
                      <a:extLst>
                        <a:ext uri="{FF2B5EF4-FFF2-40B4-BE49-F238E27FC236}">
                          <a16:creationId xmlns:a16="http://schemas.microsoft.com/office/drawing/2014/main" id="{0747FBF8-3B04-2B45-A99A-3B65AE474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2" name="Rectangle 4311">
                      <a:extLst>
                        <a:ext uri="{FF2B5EF4-FFF2-40B4-BE49-F238E27FC236}">
                          <a16:creationId xmlns:a16="http://schemas.microsoft.com/office/drawing/2014/main" id="{3F823320-8EF3-204A-A254-B9B4EEB1C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3" name="Rectangle 4312">
                      <a:extLst>
                        <a:ext uri="{FF2B5EF4-FFF2-40B4-BE49-F238E27FC236}">
                          <a16:creationId xmlns:a16="http://schemas.microsoft.com/office/drawing/2014/main" id="{CFD44235-BD5F-8748-AA4A-DEF74913E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4" name="Rectangle 4313">
                      <a:extLst>
                        <a:ext uri="{FF2B5EF4-FFF2-40B4-BE49-F238E27FC236}">
                          <a16:creationId xmlns:a16="http://schemas.microsoft.com/office/drawing/2014/main" id="{E62E212B-00C6-AF4E-A78A-5E0E33F2A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5" name="Rectangle 4314">
                      <a:extLst>
                        <a:ext uri="{FF2B5EF4-FFF2-40B4-BE49-F238E27FC236}">
                          <a16:creationId xmlns:a16="http://schemas.microsoft.com/office/drawing/2014/main" id="{5BEA4CB1-88AA-EA4C-BAE9-1BB3D3A6B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6" name="Rectangle 4315">
                      <a:extLst>
                        <a:ext uri="{FF2B5EF4-FFF2-40B4-BE49-F238E27FC236}">
                          <a16:creationId xmlns:a16="http://schemas.microsoft.com/office/drawing/2014/main" id="{DD06FB0F-DA62-C24C-97CD-0D3314768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7" name="Rectangle 4316">
                      <a:extLst>
                        <a:ext uri="{FF2B5EF4-FFF2-40B4-BE49-F238E27FC236}">
                          <a16:creationId xmlns:a16="http://schemas.microsoft.com/office/drawing/2014/main" id="{5F67A130-1C62-4E41-AA7C-893150334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8" name="Rectangle 4317">
                      <a:extLst>
                        <a:ext uri="{FF2B5EF4-FFF2-40B4-BE49-F238E27FC236}">
                          <a16:creationId xmlns:a16="http://schemas.microsoft.com/office/drawing/2014/main" id="{73B85783-AC11-794F-ACA5-2D65F839D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9" name="Rectangle 4318">
                      <a:extLst>
                        <a:ext uri="{FF2B5EF4-FFF2-40B4-BE49-F238E27FC236}">
                          <a16:creationId xmlns:a16="http://schemas.microsoft.com/office/drawing/2014/main" id="{99C1A2B9-E8B1-E84E-9544-319749247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20" name="Rectangle 4319">
                      <a:extLst>
                        <a:ext uri="{FF2B5EF4-FFF2-40B4-BE49-F238E27FC236}">
                          <a16:creationId xmlns:a16="http://schemas.microsoft.com/office/drawing/2014/main" id="{BB92F8D1-1980-5C44-9948-08C92F6B6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21" name="Rectangle 4320">
                      <a:extLst>
                        <a:ext uri="{FF2B5EF4-FFF2-40B4-BE49-F238E27FC236}">
                          <a16:creationId xmlns:a16="http://schemas.microsoft.com/office/drawing/2014/main" id="{1D920701-1D5E-1B45-955F-9C0AD23B6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22" name="Rectangle 4321">
                      <a:extLst>
                        <a:ext uri="{FF2B5EF4-FFF2-40B4-BE49-F238E27FC236}">
                          <a16:creationId xmlns:a16="http://schemas.microsoft.com/office/drawing/2014/main" id="{5216523B-D353-A14D-BDA1-5FC57FC3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23" name="Rectangle 4322">
                      <a:extLst>
                        <a:ext uri="{FF2B5EF4-FFF2-40B4-BE49-F238E27FC236}">
                          <a16:creationId xmlns:a16="http://schemas.microsoft.com/office/drawing/2014/main" id="{00B4E59C-4076-F04D-B1F1-178288752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24" name="Rectangle 4323">
                      <a:extLst>
                        <a:ext uri="{FF2B5EF4-FFF2-40B4-BE49-F238E27FC236}">
                          <a16:creationId xmlns:a16="http://schemas.microsoft.com/office/drawing/2014/main" id="{DC49D70F-7D5A-1F4D-83E8-14C7B874E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221" name="Group 4220">
                    <a:extLst>
                      <a:ext uri="{FF2B5EF4-FFF2-40B4-BE49-F238E27FC236}">
                        <a16:creationId xmlns:a16="http://schemas.microsoft.com/office/drawing/2014/main" id="{946CEE13-EDAC-AA44-BB25-B318BADE7163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4285" name="Rectangle 4284">
                      <a:extLst>
                        <a:ext uri="{FF2B5EF4-FFF2-40B4-BE49-F238E27FC236}">
                          <a16:creationId xmlns:a16="http://schemas.microsoft.com/office/drawing/2014/main" id="{5D839B7C-47D6-6548-B0B6-A0BF92690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6" name="Rectangle 4285">
                      <a:extLst>
                        <a:ext uri="{FF2B5EF4-FFF2-40B4-BE49-F238E27FC236}">
                          <a16:creationId xmlns:a16="http://schemas.microsoft.com/office/drawing/2014/main" id="{66FAF63F-B991-8843-B69B-91D9D0F1B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7" name="Rectangle 4286">
                      <a:extLst>
                        <a:ext uri="{FF2B5EF4-FFF2-40B4-BE49-F238E27FC236}">
                          <a16:creationId xmlns:a16="http://schemas.microsoft.com/office/drawing/2014/main" id="{2F54B2C2-8DCF-9D47-9929-5CCF55830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8" name="Rectangle 4287">
                      <a:extLst>
                        <a:ext uri="{FF2B5EF4-FFF2-40B4-BE49-F238E27FC236}">
                          <a16:creationId xmlns:a16="http://schemas.microsoft.com/office/drawing/2014/main" id="{A5B22A8E-8491-5E4F-BDCF-BD6C98872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9" name="Rectangle 4288">
                      <a:extLst>
                        <a:ext uri="{FF2B5EF4-FFF2-40B4-BE49-F238E27FC236}">
                          <a16:creationId xmlns:a16="http://schemas.microsoft.com/office/drawing/2014/main" id="{E0D2EBA9-7946-8C4A-8BAF-AF87E6D70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0" name="Rectangle 4289">
                      <a:extLst>
                        <a:ext uri="{FF2B5EF4-FFF2-40B4-BE49-F238E27FC236}">
                          <a16:creationId xmlns:a16="http://schemas.microsoft.com/office/drawing/2014/main" id="{5262C094-3E50-8342-8FB2-38568CC7A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1" name="Rectangle 4290">
                      <a:extLst>
                        <a:ext uri="{FF2B5EF4-FFF2-40B4-BE49-F238E27FC236}">
                          <a16:creationId xmlns:a16="http://schemas.microsoft.com/office/drawing/2014/main" id="{3AA292E1-C046-4546-B084-481640C58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2" name="Rectangle 4291">
                      <a:extLst>
                        <a:ext uri="{FF2B5EF4-FFF2-40B4-BE49-F238E27FC236}">
                          <a16:creationId xmlns:a16="http://schemas.microsoft.com/office/drawing/2014/main" id="{B71A983E-1C10-AA48-84BD-BF9CF7CE4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3" name="Rectangle 4292">
                      <a:extLst>
                        <a:ext uri="{FF2B5EF4-FFF2-40B4-BE49-F238E27FC236}">
                          <a16:creationId xmlns:a16="http://schemas.microsoft.com/office/drawing/2014/main" id="{8D89DFCB-7202-A043-862C-33407696CA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4" name="Rectangle 4293">
                      <a:extLst>
                        <a:ext uri="{FF2B5EF4-FFF2-40B4-BE49-F238E27FC236}">
                          <a16:creationId xmlns:a16="http://schemas.microsoft.com/office/drawing/2014/main" id="{675E8AF6-E9CF-9A42-9A81-3CD1D1776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5" name="Rectangle 4294">
                      <a:extLst>
                        <a:ext uri="{FF2B5EF4-FFF2-40B4-BE49-F238E27FC236}">
                          <a16:creationId xmlns:a16="http://schemas.microsoft.com/office/drawing/2014/main" id="{BDA1A0C1-4756-5349-98E3-3BDCA3424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6" name="Rectangle 4295">
                      <a:extLst>
                        <a:ext uri="{FF2B5EF4-FFF2-40B4-BE49-F238E27FC236}">
                          <a16:creationId xmlns:a16="http://schemas.microsoft.com/office/drawing/2014/main" id="{777C5238-7321-EF40-B661-0F480E158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7" name="Rectangle 4296">
                      <a:extLst>
                        <a:ext uri="{FF2B5EF4-FFF2-40B4-BE49-F238E27FC236}">
                          <a16:creationId xmlns:a16="http://schemas.microsoft.com/office/drawing/2014/main" id="{E3DAF3C5-310A-2141-87BD-6514AD6B0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8" name="Rectangle 4297">
                      <a:extLst>
                        <a:ext uri="{FF2B5EF4-FFF2-40B4-BE49-F238E27FC236}">
                          <a16:creationId xmlns:a16="http://schemas.microsoft.com/office/drawing/2014/main" id="{885EF7E3-19FC-EC4F-A3B6-0189B2A8A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9" name="Rectangle 4298">
                      <a:extLst>
                        <a:ext uri="{FF2B5EF4-FFF2-40B4-BE49-F238E27FC236}">
                          <a16:creationId xmlns:a16="http://schemas.microsoft.com/office/drawing/2014/main" id="{A902C0F0-1A3A-9C47-A824-83C3588694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0" name="Rectangle 4299">
                      <a:extLst>
                        <a:ext uri="{FF2B5EF4-FFF2-40B4-BE49-F238E27FC236}">
                          <a16:creationId xmlns:a16="http://schemas.microsoft.com/office/drawing/2014/main" id="{66A29D34-FB48-9149-B67A-08B716BA9E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1" name="Rectangle 4300">
                      <a:extLst>
                        <a:ext uri="{FF2B5EF4-FFF2-40B4-BE49-F238E27FC236}">
                          <a16:creationId xmlns:a16="http://schemas.microsoft.com/office/drawing/2014/main" id="{C84AD56F-320A-6745-9D77-5ABCF024E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2" name="Rectangle 4301">
                      <a:extLst>
                        <a:ext uri="{FF2B5EF4-FFF2-40B4-BE49-F238E27FC236}">
                          <a16:creationId xmlns:a16="http://schemas.microsoft.com/office/drawing/2014/main" id="{E3C0EDEC-FFC2-4D4B-96A0-4776CB086D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3" name="Rectangle 4302">
                      <a:extLst>
                        <a:ext uri="{FF2B5EF4-FFF2-40B4-BE49-F238E27FC236}">
                          <a16:creationId xmlns:a16="http://schemas.microsoft.com/office/drawing/2014/main" id="{9A435A32-7E89-EA40-9213-11CAF7BBA1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4" name="Rectangle 4303">
                      <a:extLst>
                        <a:ext uri="{FF2B5EF4-FFF2-40B4-BE49-F238E27FC236}">
                          <a16:creationId xmlns:a16="http://schemas.microsoft.com/office/drawing/2014/main" id="{E46D0184-071D-1E48-9239-799536CA0C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222" name="Group 4221">
                    <a:extLst>
                      <a:ext uri="{FF2B5EF4-FFF2-40B4-BE49-F238E27FC236}">
                        <a16:creationId xmlns:a16="http://schemas.microsoft.com/office/drawing/2014/main" id="{A9879772-1DCF-8D40-82B6-F183BCE9D9AE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265" name="Rectangle 4264">
                      <a:extLst>
                        <a:ext uri="{FF2B5EF4-FFF2-40B4-BE49-F238E27FC236}">
                          <a16:creationId xmlns:a16="http://schemas.microsoft.com/office/drawing/2014/main" id="{6106BB04-8A5A-AD47-86A8-B76E33B15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6" name="Rectangle 4265">
                      <a:extLst>
                        <a:ext uri="{FF2B5EF4-FFF2-40B4-BE49-F238E27FC236}">
                          <a16:creationId xmlns:a16="http://schemas.microsoft.com/office/drawing/2014/main" id="{2D4BE220-CA88-DA45-B7D9-81DA184DF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7" name="Rectangle 4266">
                      <a:extLst>
                        <a:ext uri="{FF2B5EF4-FFF2-40B4-BE49-F238E27FC236}">
                          <a16:creationId xmlns:a16="http://schemas.microsoft.com/office/drawing/2014/main" id="{89107B0A-DBD0-F74A-99B6-8679B1447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8" name="Rectangle 4267">
                      <a:extLst>
                        <a:ext uri="{FF2B5EF4-FFF2-40B4-BE49-F238E27FC236}">
                          <a16:creationId xmlns:a16="http://schemas.microsoft.com/office/drawing/2014/main" id="{7977E3DE-152A-D64F-ADD8-A0948DDA86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9" name="Rectangle 4268">
                      <a:extLst>
                        <a:ext uri="{FF2B5EF4-FFF2-40B4-BE49-F238E27FC236}">
                          <a16:creationId xmlns:a16="http://schemas.microsoft.com/office/drawing/2014/main" id="{1E08705D-9EB2-A543-96BA-4EBD417A1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0" name="Rectangle 4269">
                      <a:extLst>
                        <a:ext uri="{FF2B5EF4-FFF2-40B4-BE49-F238E27FC236}">
                          <a16:creationId xmlns:a16="http://schemas.microsoft.com/office/drawing/2014/main" id="{7A344AE8-BA2F-5440-86A4-C629CCDB49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1" name="Rectangle 4270">
                      <a:extLst>
                        <a:ext uri="{FF2B5EF4-FFF2-40B4-BE49-F238E27FC236}">
                          <a16:creationId xmlns:a16="http://schemas.microsoft.com/office/drawing/2014/main" id="{9AA896E4-FCF8-0241-98AE-88F6A7C58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2" name="Rectangle 4271">
                      <a:extLst>
                        <a:ext uri="{FF2B5EF4-FFF2-40B4-BE49-F238E27FC236}">
                          <a16:creationId xmlns:a16="http://schemas.microsoft.com/office/drawing/2014/main" id="{6177E8E0-55F1-5D44-884C-AEDC5BA1A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3" name="Rectangle 4272">
                      <a:extLst>
                        <a:ext uri="{FF2B5EF4-FFF2-40B4-BE49-F238E27FC236}">
                          <a16:creationId xmlns:a16="http://schemas.microsoft.com/office/drawing/2014/main" id="{CA758A85-830C-154B-89DB-AB96C6DDA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4" name="Rectangle 4273">
                      <a:extLst>
                        <a:ext uri="{FF2B5EF4-FFF2-40B4-BE49-F238E27FC236}">
                          <a16:creationId xmlns:a16="http://schemas.microsoft.com/office/drawing/2014/main" id="{0B573B2A-F065-AA46-9141-545FAD9AE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5" name="Rectangle 4274">
                      <a:extLst>
                        <a:ext uri="{FF2B5EF4-FFF2-40B4-BE49-F238E27FC236}">
                          <a16:creationId xmlns:a16="http://schemas.microsoft.com/office/drawing/2014/main" id="{DF2B31E4-8AC3-7F42-84EA-F7429E58D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6" name="Rectangle 4275">
                      <a:extLst>
                        <a:ext uri="{FF2B5EF4-FFF2-40B4-BE49-F238E27FC236}">
                          <a16:creationId xmlns:a16="http://schemas.microsoft.com/office/drawing/2014/main" id="{5A77D2CA-E3A2-1446-A119-6F3DAB066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7" name="Rectangle 4276">
                      <a:extLst>
                        <a:ext uri="{FF2B5EF4-FFF2-40B4-BE49-F238E27FC236}">
                          <a16:creationId xmlns:a16="http://schemas.microsoft.com/office/drawing/2014/main" id="{A31E4B97-57BD-A34A-A442-F3499ECA0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8" name="Rectangle 4277">
                      <a:extLst>
                        <a:ext uri="{FF2B5EF4-FFF2-40B4-BE49-F238E27FC236}">
                          <a16:creationId xmlns:a16="http://schemas.microsoft.com/office/drawing/2014/main" id="{F330D1CF-B3A5-384F-9B94-114B699FF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9" name="Rectangle 4278">
                      <a:extLst>
                        <a:ext uri="{FF2B5EF4-FFF2-40B4-BE49-F238E27FC236}">
                          <a16:creationId xmlns:a16="http://schemas.microsoft.com/office/drawing/2014/main" id="{C85B4F3D-0B24-7547-BAD9-67D26CB1F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0" name="Rectangle 4279">
                      <a:extLst>
                        <a:ext uri="{FF2B5EF4-FFF2-40B4-BE49-F238E27FC236}">
                          <a16:creationId xmlns:a16="http://schemas.microsoft.com/office/drawing/2014/main" id="{E5F9B683-8563-6345-93AC-E58574F0E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1" name="Rectangle 4280">
                      <a:extLst>
                        <a:ext uri="{FF2B5EF4-FFF2-40B4-BE49-F238E27FC236}">
                          <a16:creationId xmlns:a16="http://schemas.microsoft.com/office/drawing/2014/main" id="{C3EF9C1D-4466-3748-9015-01D36689CC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2" name="Rectangle 4281">
                      <a:extLst>
                        <a:ext uri="{FF2B5EF4-FFF2-40B4-BE49-F238E27FC236}">
                          <a16:creationId xmlns:a16="http://schemas.microsoft.com/office/drawing/2014/main" id="{CFF84A54-072B-6644-A83C-AABBB3E1E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3" name="Rectangle 4282">
                      <a:extLst>
                        <a:ext uri="{FF2B5EF4-FFF2-40B4-BE49-F238E27FC236}">
                          <a16:creationId xmlns:a16="http://schemas.microsoft.com/office/drawing/2014/main" id="{D59FADE9-0D54-1F4B-9FA4-8231C1A16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4" name="Rectangle 4283">
                      <a:extLst>
                        <a:ext uri="{FF2B5EF4-FFF2-40B4-BE49-F238E27FC236}">
                          <a16:creationId xmlns:a16="http://schemas.microsoft.com/office/drawing/2014/main" id="{C0EFF165-9EAA-E642-86E7-634C492DD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223" name="Group 4222">
                    <a:extLst>
                      <a:ext uri="{FF2B5EF4-FFF2-40B4-BE49-F238E27FC236}">
                        <a16:creationId xmlns:a16="http://schemas.microsoft.com/office/drawing/2014/main" id="{DEC5C85C-07DB-5649-999F-57B3B905E4E6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245" name="Rectangle 4244">
                      <a:extLst>
                        <a:ext uri="{FF2B5EF4-FFF2-40B4-BE49-F238E27FC236}">
                          <a16:creationId xmlns:a16="http://schemas.microsoft.com/office/drawing/2014/main" id="{876182F9-CAAA-0449-A56E-331FADECE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6" name="Rectangle 4245">
                      <a:extLst>
                        <a:ext uri="{FF2B5EF4-FFF2-40B4-BE49-F238E27FC236}">
                          <a16:creationId xmlns:a16="http://schemas.microsoft.com/office/drawing/2014/main" id="{DBD124CC-3C22-DA4D-9AA0-2C9FA500CB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7" name="Rectangle 4246">
                      <a:extLst>
                        <a:ext uri="{FF2B5EF4-FFF2-40B4-BE49-F238E27FC236}">
                          <a16:creationId xmlns:a16="http://schemas.microsoft.com/office/drawing/2014/main" id="{82E15C22-469E-4E4F-9F94-C3AFA622E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8" name="Rectangle 4247">
                      <a:extLst>
                        <a:ext uri="{FF2B5EF4-FFF2-40B4-BE49-F238E27FC236}">
                          <a16:creationId xmlns:a16="http://schemas.microsoft.com/office/drawing/2014/main" id="{25D00997-7532-4144-9AD2-2F164A5F6C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9" name="Rectangle 4248">
                      <a:extLst>
                        <a:ext uri="{FF2B5EF4-FFF2-40B4-BE49-F238E27FC236}">
                          <a16:creationId xmlns:a16="http://schemas.microsoft.com/office/drawing/2014/main" id="{52E461A6-7354-0D40-9B01-83E4DE05F6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0" name="Rectangle 4249">
                      <a:extLst>
                        <a:ext uri="{FF2B5EF4-FFF2-40B4-BE49-F238E27FC236}">
                          <a16:creationId xmlns:a16="http://schemas.microsoft.com/office/drawing/2014/main" id="{0AA9C3B2-B762-B04C-927A-DFD720D5B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1" name="Rectangle 4250">
                      <a:extLst>
                        <a:ext uri="{FF2B5EF4-FFF2-40B4-BE49-F238E27FC236}">
                          <a16:creationId xmlns:a16="http://schemas.microsoft.com/office/drawing/2014/main" id="{53FBDFC3-1654-0F4E-9152-5A37F2775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2" name="Rectangle 4251">
                      <a:extLst>
                        <a:ext uri="{FF2B5EF4-FFF2-40B4-BE49-F238E27FC236}">
                          <a16:creationId xmlns:a16="http://schemas.microsoft.com/office/drawing/2014/main" id="{F32DD0EF-4C27-954B-A484-E3A8EFD86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3" name="Rectangle 4252">
                      <a:extLst>
                        <a:ext uri="{FF2B5EF4-FFF2-40B4-BE49-F238E27FC236}">
                          <a16:creationId xmlns:a16="http://schemas.microsoft.com/office/drawing/2014/main" id="{58AF4DD9-6D56-4B4A-910B-20168746F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4" name="Rectangle 4253">
                      <a:extLst>
                        <a:ext uri="{FF2B5EF4-FFF2-40B4-BE49-F238E27FC236}">
                          <a16:creationId xmlns:a16="http://schemas.microsoft.com/office/drawing/2014/main" id="{BAFF5E6B-232D-874F-A82C-B672298C5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5" name="Rectangle 4254">
                      <a:extLst>
                        <a:ext uri="{FF2B5EF4-FFF2-40B4-BE49-F238E27FC236}">
                          <a16:creationId xmlns:a16="http://schemas.microsoft.com/office/drawing/2014/main" id="{7F378C19-8142-FC4B-98A8-7E5DEE251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6" name="Rectangle 4255">
                      <a:extLst>
                        <a:ext uri="{FF2B5EF4-FFF2-40B4-BE49-F238E27FC236}">
                          <a16:creationId xmlns:a16="http://schemas.microsoft.com/office/drawing/2014/main" id="{7B7FEF6F-B5D7-074C-BD1B-2E9547DFD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7" name="Rectangle 4256">
                      <a:extLst>
                        <a:ext uri="{FF2B5EF4-FFF2-40B4-BE49-F238E27FC236}">
                          <a16:creationId xmlns:a16="http://schemas.microsoft.com/office/drawing/2014/main" id="{5C8EEE26-B64F-8541-A705-6D69941C3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8" name="Rectangle 4257">
                      <a:extLst>
                        <a:ext uri="{FF2B5EF4-FFF2-40B4-BE49-F238E27FC236}">
                          <a16:creationId xmlns:a16="http://schemas.microsoft.com/office/drawing/2014/main" id="{EDEAA733-9349-ED49-AFFC-698BFFF8D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9" name="Rectangle 4258">
                      <a:extLst>
                        <a:ext uri="{FF2B5EF4-FFF2-40B4-BE49-F238E27FC236}">
                          <a16:creationId xmlns:a16="http://schemas.microsoft.com/office/drawing/2014/main" id="{D30D9C8B-7F8B-C34B-A48B-4A365E5A5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0" name="Rectangle 4259">
                      <a:extLst>
                        <a:ext uri="{FF2B5EF4-FFF2-40B4-BE49-F238E27FC236}">
                          <a16:creationId xmlns:a16="http://schemas.microsoft.com/office/drawing/2014/main" id="{19055203-D2BB-154D-8DB3-9331FF754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1" name="Rectangle 4260">
                      <a:extLst>
                        <a:ext uri="{FF2B5EF4-FFF2-40B4-BE49-F238E27FC236}">
                          <a16:creationId xmlns:a16="http://schemas.microsoft.com/office/drawing/2014/main" id="{61167866-7708-3748-9C48-AB981F10B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2" name="Rectangle 4261">
                      <a:extLst>
                        <a:ext uri="{FF2B5EF4-FFF2-40B4-BE49-F238E27FC236}">
                          <a16:creationId xmlns:a16="http://schemas.microsoft.com/office/drawing/2014/main" id="{F22CBA98-C17B-5A40-AF6D-284E4DE06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3" name="Rectangle 4262">
                      <a:extLst>
                        <a:ext uri="{FF2B5EF4-FFF2-40B4-BE49-F238E27FC236}">
                          <a16:creationId xmlns:a16="http://schemas.microsoft.com/office/drawing/2014/main" id="{3BEA7A50-90C1-2447-8B10-FA946209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4" name="Rectangle 4263">
                      <a:extLst>
                        <a:ext uri="{FF2B5EF4-FFF2-40B4-BE49-F238E27FC236}">
                          <a16:creationId xmlns:a16="http://schemas.microsoft.com/office/drawing/2014/main" id="{519998AD-55FE-E74E-8CCC-A897BC868D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224" name="Group 4223">
                    <a:extLst>
                      <a:ext uri="{FF2B5EF4-FFF2-40B4-BE49-F238E27FC236}">
                        <a16:creationId xmlns:a16="http://schemas.microsoft.com/office/drawing/2014/main" id="{6BE95147-8201-B143-AA5F-FA40FC59EF00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225" name="Rectangle 4224">
                      <a:extLst>
                        <a:ext uri="{FF2B5EF4-FFF2-40B4-BE49-F238E27FC236}">
                          <a16:creationId xmlns:a16="http://schemas.microsoft.com/office/drawing/2014/main" id="{A6299114-1FF7-5446-ABEF-5015F0B4C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26" name="Rectangle 4225">
                      <a:extLst>
                        <a:ext uri="{FF2B5EF4-FFF2-40B4-BE49-F238E27FC236}">
                          <a16:creationId xmlns:a16="http://schemas.microsoft.com/office/drawing/2014/main" id="{B2A343B6-3EFA-5E48-B92F-EF2C009FA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27" name="Rectangle 4226">
                      <a:extLst>
                        <a:ext uri="{FF2B5EF4-FFF2-40B4-BE49-F238E27FC236}">
                          <a16:creationId xmlns:a16="http://schemas.microsoft.com/office/drawing/2014/main" id="{862905CC-EB64-7B49-8D28-3B646E3EB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28" name="Rectangle 4227">
                      <a:extLst>
                        <a:ext uri="{FF2B5EF4-FFF2-40B4-BE49-F238E27FC236}">
                          <a16:creationId xmlns:a16="http://schemas.microsoft.com/office/drawing/2014/main" id="{B61D0D73-84FD-304A-8E7E-086CB7EC8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29" name="Rectangle 4228">
                      <a:extLst>
                        <a:ext uri="{FF2B5EF4-FFF2-40B4-BE49-F238E27FC236}">
                          <a16:creationId xmlns:a16="http://schemas.microsoft.com/office/drawing/2014/main" id="{B2C91B46-AC3F-F24D-9506-E14CB0049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0" name="Rectangle 4229">
                      <a:extLst>
                        <a:ext uri="{FF2B5EF4-FFF2-40B4-BE49-F238E27FC236}">
                          <a16:creationId xmlns:a16="http://schemas.microsoft.com/office/drawing/2014/main" id="{AEFE6BB9-8AA8-4440-A469-1CBA53D052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1" name="Rectangle 4230">
                      <a:extLst>
                        <a:ext uri="{FF2B5EF4-FFF2-40B4-BE49-F238E27FC236}">
                          <a16:creationId xmlns:a16="http://schemas.microsoft.com/office/drawing/2014/main" id="{23EF40E4-F2B4-6D4C-BCD9-D44CB68BB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2" name="Rectangle 4231">
                      <a:extLst>
                        <a:ext uri="{FF2B5EF4-FFF2-40B4-BE49-F238E27FC236}">
                          <a16:creationId xmlns:a16="http://schemas.microsoft.com/office/drawing/2014/main" id="{FCAF09E6-E581-054C-BDD4-8EDD0002E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3" name="Rectangle 4232">
                      <a:extLst>
                        <a:ext uri="{FF2B5EF4-FFF2-40B4-BE49-F238E27FC236}">
                          <a16:creationId xmlns:a16="http://schemas.microsoft.com/office/drawing/2014/main" id="{D5E7F0E1-B2C9-A94D-A8E8-F384FDB7B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4" name="Rectangle 4233">
                      <a:extLst>
                        <a:ext uri="{FF2B5EF4-FFF2-40B4-BE49-F238E27FC236}">
                          <a16:creationId xmlns:a16="http://schemas.microsoft.com/office/drawing/2014/main" id="{0CA506EA-70D8-8240-912C-2634CDEBF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5" name="Rectangle 4234">
                      <a:extLst>
                        <a:ext uri="{FF2B5EF4-FFF2-40B4-BE49-F238E27FC236}">
                          <a16:creationId xmlns:a16="http://schemas.microsoft.com/office/drawing/2014/main" id="{666E22B5-CB27-EC48-8506-FC74E01A9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6" name="Rectangle 4235">
                      <a:extLst>
                        <a:ext uri="{FF2B5EF4-FFF2-40B4-BE49-F238E27FC236}">
                          <a16:creationId xmlns:a16="http://schemas.microsoft.com/office/drawing/2014/main" id="{89A71000-984F-BE4B-9EFC-DBD98311E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7" name="Rectangle 4236">
                      <a:extLst>
                        <a:ext uri="{FF2B5EF4-FFF2-40B4-BE49-F238E27FC236}">
                          <a16:creationId xmlns:a16="http://schemas.microsoft.com/office/drawing/2014/main" id="{B96B0498-57CD-7241-A8AC-1D7CF4726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8" name="Rectangle 4237">
                      <a:extLst>
                        <a:ext uri="{FF2B5EF4-FFF2-40B4-BE49-F238E27FC236}">
                          <a16:creationId xmlns:a16="http://schemas.microsoft.com/office/drawing/2014/main" id="{DC34199E-DA46-2945-B605-A4654DFD7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9" name="Rectangle 4238">
                      <a:extLst>
                        <a:ext uri="{FF2B5EF4-FFF2-40B4-BE49-F238E27FC236}">
                          <a16:creationId xmlns:a16="http://schemas.microsoft.com/office/drawing/2014/main" id="{3A1EFAEC-3ED4-2F4B-B7AD-07FA1D12F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0" name="Rectangle 4239">
                      <a:extLst>
                        <a:ext uri="{FF2B5EF4-FFF2-40B4-BE49-F238E27FC236}">
                          <a16:creationId xmlns:a16="http://schemas.microsoft.com/office/drawing/2014/main" id="{DF5B3519-EFBA-1641-9F3B-9EF65B1A6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1" name="Rectangle 4240">
                      <a:extLst>
                        <a:ext uri="{FF2B5EF4-FFF2-40B4-BE49-F238E27FC236}">
                          <a16:creationId xmlns:a16="http://schemas.microsoft.com/office/drawing/2014/main" id="{090DBC44-210F-C84E-B388-E251CA2BE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2" name="Rectangle 4241">
                      <a:extLst>
                        <a:ext uri="{FF2B5EF4-FFF2-40B4-BE49-F238E27FC236}">
                          <a16:creationId xmlns:a16="http://schemas.microsoft.com/office/drawing/2014/main" id="{83B6381D-9927-844D-811D-3950A276F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3" name="Rectangle 4242">
                      <a:extLst>
                        <a:ext uri="{FF2B5EF4-FFF2-40B4-BE49-F238E27FC236}">
                          <a16:creationId xmlns:a16="http://schemas.microsoft.com/office/drawing/2014/main" id="{131D42EE-36A4-AE4B-BC4D-2725BD45F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4" name="Rectangle 4243">
                      <a:extLst>
                        <a:ext uri="{FF2B5EF4-FFF2-40B4-BE49-F238E27FC236}">
                          <a16:creationId xmlns:a16="http://schemas.microsoft.com/office/drawing/2014/main" id="{6C0C9887-15C8-9B49-9D82-FB7DADB60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6F6465C-0124-024D-875B-03C9D9A0D03B}"/>
                </a:ext>
              </a:extLst>
            </p:cNvPr>
            <p:cNvGrpSpPr/>
            <p:nvPr/>
          </p:nvGrpSpPr>
          <p:grpSpPr>
            <a:xfrm>
              <a:off x="1511555" y="904868"/>
              <a:ext cx="881391" cy="744033"/>
              <a:chOff x="1511555" y="904868"/>
              <a:chExt cx="881391" cy="74403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8050EB8-5865-B84F-BB82-30661D5736D9}"/>
                  </a:ext>
                </a:extLst>
              </p:cNvPr>
              <p:cNvGrpSpPr/>
              <p:nvPr/>
            </p:nvGrpSpPr>
            <p:grpSpPr>
              <a:xfrm>
                <a:off x="1511555" y="970523"/>
                <a:ext cx="777070" cy="678378"/>
                <a:chOff x="389486" y="720575"/>
                <a:chExt cx="777070" cy="678378"/>
              </a:xfrm>
            </p:grpSpPr>
            <p:sp>
              <p:nvSpPr>
                <p:cNvPr id="3771" name="Rectangle 3770">
                  <a:extLst>
                    <a:ext uri="{FF2B5EF4-FFF2-40B4-BE49-F238E27FC236}">
                      <a16:creationId xmlns:a16="http://schemas.microsoft.com/office/drawing/2014/main" id="{3F726FCE-2CCC-D64B-81F6-23C8310671A1}"/>
                    </a:ext>
                  </a:extLst>
                </p:cNvPr>
                <p:cNvSpPr/>
                <p:nvPr/>
              </p:nvSpPr>
              <p:spPr>
                <a:xfrm>
                  <a:off x="389486" y="774089"/>
                  <a:ext cx="727921" cy="624864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772" name="Group 3771">
                  <a:extLst>
                    <a:ext uri="{FF2B5EF4-FFF2-40B4-BE49-F238E27FC236}">
                      <a16:creationId xmlns:a16="http://schemas.microsoft.com/office/drawing/2014/main" id="{CFC13985-3F9F-DA41-A767-0549978B0388}"/>
                    </a:ext>
                  </a:extLst>
                </p:cNvPr>
                <p:cNvGrpSpPr/>
                <p:nvPr/>
              </p:nvGrpSpPr>
              <p:grpSpPr>
                <a:xfrm>
                  <a:off x="438635" y="720575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3773" name="Rectangle 3772">
                    <a:extLst>
                      <a:ext uri="{FF2B5EF4-FFF2-40B4-BE49-F238E27FC236}">
                        <a16:creationId xmlns:a16="http://schemas.microsoft.com/office/drawing/2014/main" id="{18870A65-00A8-944A-96B5-7145A0AD163C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774" name="Group 3773">
                    <a:extLst>
                      <a:ext uri="{FF2B5EF4-FFF2-40B4-BE49-F238E27FC236}">
                        <a16:creationId xmlns:a16="http://schemas.microsoft.com/office/drawing/2014/main" id="{7B818B2A-1FD1-4D46-9AA4-AB0E277434FA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3775" name="Group 3774">
                      <a:extLst>
                        <a:ext uri="{FF2B5EF4-FFF2-40B4-BE49-F238E27FC236}">
                          <a16:creationId xmlns:a16="http://schemas.microsoft.com/office/drawing/2014/main" id="{3899B024-C627-7F41-A823-676DAE1BE5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3860" name="Rectangle 3859">
                        <a:extLst>
                          <a:ext uri="{FF2B5EF4-FFF2-40B4-BE49-F238E27FC236}">
                            <a16:creationId xmlns:a16="http://schemas.microsoft.com/office/drawing/2014/main" id="{3F51E0ED-E816-AC49-B940-2008C4575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1" name="Rectangle 3860">
                        <a:extLst>
                          <a:ext uri="{FF2B5EF4-FFF2-40B4-BE49-F238E27FC236}">
                            <a16:creationId xmlns:a16="http://schemas.microsoft.com/office/drawing/2014/main" id="{7CED9FDC-C557-2842-899A-FD91D1EF4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2" name="Rectangle 3861">
                        <a:extLst>
                          <a:ext uri="{FF2B5EF4-FFF2-40B4-BE49-F238E27FC236}">
                            <a16:creationId xmlns:a16="http://schemas.microsoft.com/office/drawing/2014/main" id="{674C8AB8-728D-8347-9354-6C3DC10D72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3" name="Rectangle 3862">
                        <a:extLst>
                          <a:ext uri="{FF2B5EF4-FFF2-40B4-BE49-F238E27FC236}">
                            <a16:creationId xmlns:a16="http://schemas.microsoft.com/office/drawing/2014/main" id="{00E30E0E-4AB5-314C-B687-2384B66B96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4" name="Rectangle 3863">
                        <a:extLst>
                          <a:ext uri="{FF2B5EF4-FFF2-40B4-BE49-F238E27FC236}">
                            <a16:creationId xmlns:a16="http://schemas.microsoft.com/office/drawing/2014/main" id="{386B7AD1-1D1E-1A42-B799-FB4260DA53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5" name="Rectangle 3864">
                        <a:extLst>
                          <a:ext uri="{FF2B5EF4-FFF2-40B4-BE49-F238E27FC236}">
                            <a16:creationId xmlns:a16="http://schemas.microsoft.com/office/drawing/2014/main" id="{BFEC16CD-A227-A044-AE8A-D2E7FA062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6" name="Rectangle 3865">
                        <a:extLst>
                          <a:ext uri="{FF2B5EF4-FFF2-40B4-BE49-F238E27FC236}">
                            <a16:creationId xmlns:a16="http://schemas.microsoft.com/office/drawing/2014/main" id="{EF886A99-2E0D-F042-B10E-5AF1F4401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7" name="Rectangle 3866">
                        <a:extLst>
                          <a:ext uri="{FF2B5EF4-FFF2-40B4-BE49-F238E27FC236}">
                            <a16:creationId xmlns:a16="http://schemas.microsoft.com/office/drawing/2014/main" id="{4FBD5CAA-34FD-F949-AA69-1DD9FED244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8" name="Rectangle 3867">
                        <a:extLst>
                          <a:ext uri="{FF2B5EF4-FFF2-40B4-BE49-F238E27FC236}">
                            <a16:creationId xmlns:a16="http://schemas.microsoft.com/office/drawing/2014/main" id="{656634C5-F35B-3542-BF50-86D7F59492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9" name="Rectangle 3868">
                        <a:extLst>
                          <a:ext uri="{FF2B5EF4-FFF2-40B4-BE49-F238E27FC236}">
                            <a16:creationId xmlns:a16="http://schemas.microsoft.com/office/drawing/2014/main" id="{F86CA517-2536-5C42-B5A0-526D025BA2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0" name="Rectangle 3869">
                        <a:extLst>
                          <a:ext uri="{FF2B5EF4-FFF2-40B4-BE49-F238E27FC236}">
                            <a16:creationId xmlns:a16="http://schemas.microsoft.com/office/drawing/2014/main" id="{92CBF8DF-61A6-7247-8083-43594842F0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1" name="Rectangle 3870">
                        <a:extLst>
                          <a:ext uri="{FF2B5EF4-FFF2-40B4-BE49-F238E27FC236}">
                            <a16:creationId xmlns:a16="http://schemas.microsoft.com/office/drawing/2014/main" id="{958E2015-01A7-0A48-887E-4AB03BE4FE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2" name="Rectangle 3871">
                        <a:extLst>
                          <a:ext uri="{FF2B5EF4-FFF2-40B4-BE49-F238E27FC236}">
                            <a16:creationId xmlns:a16="http://schemas.microsoft.com/office/drawing/2014/main" id="{CBDB3B02-F5A7-684C-9971-41A498B01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3" name="Rectangle 3872">
                        <a:extLst>
                          <a:ext uri="{FF2B5EF4-FFF2-40B4-BE49-F238E27FC236}">
                            <a16:creationId xmlns:a16="http://schemas.microsoft.com/office/drawing/2014/main" id="{319B54FC-3711-4F49-9F4E-2810E8462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4" name="Rectangle 3873">
                        <a:extLst>
                          <a:ext uri="{FF2B5EF4-FFF2-40B4-BE49-F238E27FC236}">
                            <a16:creationId xmlns:a16="http://schemas.microsoft.com/office/drawing/2014/main" id="{24BDFD67-6C8D-6747-A019-4BFA6321B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5" name="Rectangle 3874">
                        <a:extLst>
                          <a:ext uri="{FF2B5EF4-FFF2-40B4-BE49-F238E27FC236}">
                            <a16:creationId xmlns:a16="http://schemas.microsoft.com/office/drawing/2014/main" id="{40FF6DA4-A844-0741-B38E-8262C7151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6" name="Rectangle 3875">
                        <a:extLst>
                          <a:ext uri="{FF2B5EF4-FFF2-40B4-BE49-F238E27FC236}">
                            <a16:creationId xmlns:a16="http://schemas.microsoft.com/office/drawing/2014/main" id="{5D86268D-F58A-1E43-978B-CAC858ACF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7" name="Rectangle 3876">
                        <a:extLst>
                          <a:ext uri="{FF2B5EF4-FFF2-40B4-BE49-F238E27FC236}">
                            <a16:creationId xmlns:a16="http://schemas.microsoft.com/office/drawing/2014/main" id="{8F66CC20-0C1D-424D-8D72-60DC713777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8" name="Rectangle 3877">
                        <a:extLst>
                          <a:ext uri="{FF2B5EF4-FFF2-40B4-BE49-F238E27FC236}">
                            <a16:creationId xmlns:a16="http://schemas.microsoft.com/office/drawing/2014/main" id="{1D22977B-42D8-1D44-8C5F-D127ABF52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9" name="Rectangle 3878">
                        <a:extLst>
                          <a:ext uri="{FF2B5EF4-FFF2-40B4-BE49-F238E27FC236}">
                            <a16:creationId xmlns:a16="http://schemas.microsoft.com/office/drawing/2014/main" id="{E496FA43-55A8-4A41-B954-5558803AE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776" name="Group 3775">
                      <a:extLst>
                        <a:ext uri="{FF2B5EF4-FFF2-40B4-BE49-F238E27FC236}">
                          <a16:creationId xmlns:a16="http://schemas.microsoft.com/office/drawing/2014/main" id="{0B0F4E20-8869-4D44-B98D-1EB81C022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3840" name="Rectangle 3839">
                        <a:extLst>
                          <a:ext uri="{FF2B5EF4-FFF2-40B4-BE49-F238E27FC236}">
                            <a16:creationId xmlns:a16="http://schemas.microsoft.com/office/drawing/2014/main" id="{CF7DCA75-54D2-3647-87FE-39BA35726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1" name="Rectangle 3840">
                        <a:extLst>
                          <a:ext uri="{FF2B5EF4-FFF2-40B4-BE49-F238E27FC236}">
                            <a16:creationId xmlns:a16="http://schemas.microsoft.com/office/drawing/2014/main" id="{5F5CD684-7001-3C46-A15E-19197C6566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2" name="Rectangle 3841">
                        <a:extLst>
                          <a:ext uri="{FF2B5EF4-FFF2-40B4-BE49-F238E27FC236}">
                            <a16:creationId xmlns:a16="http://schemas.microsoft.com/office/drawing/2014/main" id="{9B6B52BF-C48F-164D-81C5-88D519D1B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3" name="Rectangle 3842">
                        <a:extLst>
                          <a:ext uri="{FF2B5EF4-FFF2-40B4-BE49-F238E27FC236}">
                            <a16:creationId xmlns:a16="http://schemas.microsoft.com/office/drawing/2014/main" id="{E40BA690-67FF-E94B-A2DA-C9FBAD275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4" name="Rectangle 3843">
                        <a:extLst>
                          <a:ext uri="{FF2B5EF4-FFF2-40B4-BE49-F238E27FC236}">
                            <a16:creationId xmlns:a16="http://schemas.microsoft.com/office/drawing/2014/main" id="{F09B2C6D-43E7-DE40-8184-03C8D33B68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5" name="Rectangle 3844">
                        <a:extLst>
                          <a:ext uri="{FF2B5EF4-FFF2-40B4-BE49-F238E27FC236}">
                            <a16:creationId xmlns:a16="http://schemas.microsoft.com/office/drawing/2014/main" id="{0A1BE688-4E1B-254F-8BD4-0436720804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6" name="Rectangle 3845">
                        <a:extLst>
                          <a:ext uri="{FF2B5EF4-FFF2-40B4-BE49-F238E27FC236}">
                            <a16:creationId xmlns:a16="http://schemas.microsoft.com/office/drawing/2014/main" id="{0238CFFC-26B1-214D-AD5B-1954D10F9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7" name="Rectangle 3846">
                        <a:extLst>
                          <a:ext uri="{FF2B5EF4-FFF2-40B4-BE49-F238E27FC236}">
                            <a16:creationId xmlns:a16="http://schemas.microsoft.com/office/drawing/2014/main" id="{B9B5BF86-C49B-6143-A225-B821BF7A6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8" name="Rectangle 3847">
                        <a:extLst>
                          <a:ext uri="{FF2B5EF4-FFF2-40B4-BE49-F238E27FC236}">
                            <a16:creationId xmlns:a16="http://schemas.microsoft.com/office/drawing/2014/main" id="{EF32A091-EF9F-294E-9C96-497790BA9D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9" name="Rectangle 3848">
                        <a:extLst>
                          <a:ext uri="{FF2B5EF4-FFF2-40B4-BE49-F238E27FC236}">
                            <a16:creationId xmlns:a16="http://schemas.microsoft.com/office/drawing/2014/main" id="{5D3AD684-ED97-7143-A043-C5065B348C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0" name="Rectangle 3849">
                        <a:extLst>
                          <a:ext uri="{FF2B5EF4-FFF2-40B4-BE49-F238E27FC236}">
                            <a16:creationId xmlns:a16="http://schemas.microsoft.com/office/drawing/2014/main" id="{7CDBD617-CBA0-B84C-8158-1BFED1CE43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1" name="Rectangle 3850">
                        <a:extLst>
                          <a:ext uri="{FF2B5EF4-FFF2-40B4-BE49-F238E27FC236}">
                            <a16:creationId xmlns:a16="http://schemas.microsoft.com/office/drawing/2014/main" id="{89BD7759-8F7E-7B47-8BF1-0537A5B010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2" name="Rectangle 3851">
                        <a:extLst>
                          <a:ext uri="{FF2B5EF4-FFF2-40B4-BE49-F238E27FC236}">
                            <a16:creationId xmlns:a16="http://schemas.microsoft.com/office/drawing/2014/main" id="{6533C2F6-0CBC-8844-B6EE-4472DC0920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3" name="Rectangle 3852">
                        <a:extLst>
                          <a:ext uri="{FF2B5EF4-FFF2-40B4-BE49-F238E27FC236}">
                            <a16:creationId xmlns:a16="http://schemas.microsoft.com/office/drawing/2014/main" id="{F7662CA4-CACA-9546-9A0C-3D6B36E60E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4" name="Rectangle 3853">
                        <a:extLst>
                          <a:ext uri="{FF2B5EF4-FFF2-40B4-BE49-F238E27FC236}">
                            <a16:creationId xmlns:a16="http://schemas.microsoft.com/office/drawing/2014/main" id="{9AE853EC-FB32-7647-95E9-41379A951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5" name="Rectangle 3854">
                        <a:extLst>
                          <a:ext uri="{FF2B5EF4-FFF2-40B4-BE49-F238E27FC236}">
                            <a16:creationId xmlns:a16="http://schemas.microsoft.com/office/drawing/2014/main" id="{0F58940C-2A22-454B-84C1-63D5CEB85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6" name="Rectangle 3855">
                        <a:extLst>
                          <a:ext uri="{FF2B5EF4-FFF2-40B4-BE49-F238E27FC236}">
                            <a16:creationId xmlns:a16="http://schemas.microsoft.com/office/drawing/2014/main" id="{D5EAAA3D-5BAC-D64F-A0B4-FDF7B23004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7" name="Rectangle 3856">
                        <a:extLst>
                          <a:ext uri="{FF2B5EF4-FFF2-40B4-BE49-F238E27FC236}">
                            <a16:creationId xmlns:a16="http://schemas.microsoft.com/office/drawing/2014/main" id="{C17BB4B3-5CAA-7345-AF57-A4FD2D039E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8" name="Rectangle 3857">
                        <a:extLst>
                          <a:ext uri="{FF2B5EF4-FFF2-40B4-BE49-F238E27FC236}">
                            <a16:creationId xmlns:a16="http://schemas.microsoft.com/office/drawing/2014/main" id="{77489DAB-349D-1E47-8B98-71718C7422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9" name="Rectangle 3858">
                        <a:extLst>
                          <a:ext uri="{FF2B5EF4-FFF2-40B4-BE49-F238E27FC236}">
                            <a16:creationId xmlns:a16="http://schemas.microsoft.com/office/drawing/2014/main" id="{0D855C1B-09DE-6B45-A561-A1C9B6B477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777" name="Group 3776">
                      <a:extLst>
                        <a:ext uri="{FF2B5EF4-FFF2-40B4-BE49-F238E27FC236}">
                          <a16:creationId xmlns:a16="http://schemas.microsoft.com/office/drawing/2014/main" id="{75BB57D6-75F4-A542-AA8C-874D85C7FD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820" name="Rectangle 3819">
                        <a:extLst>
                          <a:ext uri="{FF2B5EF4-FFF2-40B4-BE49-F238E27FC236}">
                            <a16:creationId xmlns:a16="http://schemas.microsoft.com/office/drawing/2014/main" id="{4150C14C-13E4-FF48-98AE-A8DD2EB874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1" name="Rectangle 3820">
                        <a:extLst>
                          <a:ext uri="{FF2B5EF4-FFF2-40B4-BE49-F238E27FC236}">
                            <a16:creationId xmlns:a16="http://schemas.microsoft.com/office/drawing/2014/main" id="{9D6564CE-69C9-C649-A930-DF9367894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2" name="Rectangle 3821">
                        <a:extLst>
                          <a:ext uri="{FF2B5EF4-FFF2-40B4-BE49-F238E27FC236}">
                            <a16:creationId xmlns:a16="http://schemas.microsoft.com/office/drawing/2014/main" id="{FE25F23E-3DAB-AD45-8944-2EEEDB7C5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3" name="Rectangle 3822">
                        <a:extLst>
                          <a:ext uri="{FF2B5EF4-FFF2-40B4-BE49-F238E27FC236}">
                            <a16:creationId xmlns:a16="http://schemas.microsoft.com/office/drawing/2014/main" id="{27C7160F-256B-9E48-ACFC-EBD9142FF4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4" name="Rectangle 3823">
                        <a:extLst>
                          <a:ext uri="{FF2B5EF4-FFF2-40B4-BE49-F238E27FC236}">
                            <a16:creationId xmlns:a16="http://schemas.microsoft.com/office/drawing/2014/main" id="{06BF049B-84D7-F149-B52A-0D5B3D3C38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5" name="Rectangle 3824">
                        <a:extLst>
                          <a:ext uri="{FF2B5EF4-FFF2-40B4-BE49-F238E27FC236}">
                            <a16:creationId xmlns:a16="http://schemas.microsoft.com/office/drawing/2014/main" id="{7705D0DD-86A4-5246-8FAB-6C9D421E61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6" name="Rectangle 3825">
                        <a:extLst>
                          <a:ext uri="{FF2B5EF4-FFF2-40B4-BE49-F238E27FC236}">
                            <a16:creationId xmlns:a16="http://schemas.microsoft.com/office/drawing/2014/main" id="{13C1EDD2-90AE-174B-920E-F3C36C2C82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7" name="Rectangle 3826">
                        <a:extLst>
                          <a:ext uri="{FF2B5EF4-FFF2-40B4-BE49-F238E27FC236}">
                            <a16:creationId xmlns:a16="http://schemas.microsoft.com/office/drawing/2014/main" id="{F029F1F4-5E15-F444-B28A-1C9C66231C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8" name="Rectangle 3827">
                        <a:extLst>
                          <a:ext uri="{FF2B5EF4-FFF2-40B4-BE49-F238E27FC236}">
                            <a16:creationId xmlns:a16="http://schemas.microsoft.com/office/drawing/2014/main" id="{25C0A5B1-DE9D-4F45-88B8-676DCAE3F8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9" name="Rectangle 3828">
                        <a:extLst>
                          <a:ext uri="{FF2B5EF4-FFF2-40B4-BE49-F238E27FC236}">
                            <a16:creationId xmlns:a16="http://schemas.microsoft.com/office/drawing/2014/main" id="{A73550A1-82C2-7D4C-8CA3-942707D51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0" name="Rectangle 3829">
                        <a:extLst>
                          <a:ext uri="{FF2B5EF4-FFF2-40B4-BE49-F238E27FC236}">
                            <a16:creationId xmlns:a16="http://schemas.microsoft.com/office/drawing/2014/main" id="{82401A61-02F0-4447-AF10-55288F8D8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1" name="Rectangle 3830">
                        <a:extLst>
                          <a:ext uri="{FF2B5EF4-FFF2-40B4-BE49-F238E27FC236}">
                            <a16:creationId xmlns:a16="http://schemas.microsoft.com/office/drawing/2014/main" id="{2D1BF33C-26CB-1745-AF33-2113C55FF1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2" name="Rectangle 3831">
                        <a:extLst>
                          <a:ext uri="{FF2B5EF4-FFF2-40B4-BE49-F238E27FC236}">
                            <a16:creationId xmlns:a16="http://schemas.microsoft.com/office/drawing/2014/main" id="{D2FB043B-BE26-F643-AF7C-3DE21756D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3" name="Rectangle 3832">
                        <a:extLst>
                          <a:ext uri="{FF2B5EF4-FFF2-40B4-BE49-F238E27FC236}">
                            <a16:creationId xmlns:a16="http://schemas.microsoft.com/office/drawing/2014/main" id="{BF48CE7B-CD47-E64C-9D54-C66935F12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4" name="Rectangle 3833">
                        <a:extLst>
                          <a:ext uri="{FF2B5EF4-FFF2-40B4-BE49-F238E27FC236}">
                            <a16:creationId xmlns:a16="http://schemas.microsoft.com/office/drawing/2014/main" id="{1F876158-B9CE-A544-B1CD-D752735459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5" name="Rectangle 3834">
                        <a:extLst>
                          <a:ext uri="{FF2B5EF4-FFF2-40B4-BE49-F238E27FC236}">
                            <a16:creationId xmlns:a16="http://schemas.microsoft.com/office/drawing/2014/main" id="{DFAE3428-41AD-0C40-BC59-D9D650825B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6" name="Rectangle 3835">
                        <a:extLst>
                          <a:ext uri="{FF2B5EF4-FFF2-40B4-BE49-F238E27FC236}">
                            <a16:creationId xmlns:a16="http://schemas.microsoft.com/office/drawing/2014/main" id="{79737D16-E080-B546-A8F4-F6D3F850D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7" name="Rectangle 3836">
                        <a:extLst>
                          <a:ext uri="{FF2B5EF4-FFF2-40B4-BE49-F238E27FC236}">
                            <a16:creationId xmlns:a16="http://schemas.microsoft.com/office/drawing/2014/main" id="{41829935-5919-F84A-997C-809BA98613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8" name="Rectangle 3837">
                        <a:extLst>
                          <a:ext uri="{FF2B5EF4-FFF2-40B4-BE49-F238E27FC236}">
                            <a16:creationId xmlns:a16="http://schemas.microsoft.com/office/drawing/2014/main" id="{32E502FB-4F92-8540-B5A8-A0927BB5B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9" name="Rectangle 3838">
                        <a:extLst>
                          <a:ext uri="{FF2B5EF4-FFF2-40B4-BE49-F238E27FC236}">
                            <a16:creationId xmlns:a16="http://schemas.microsoft.com/office/drawing/2014/main" id="{71AAB5C0-327C-A940-BA6B-6926CE91E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778" name="Group 3777">
                      <a:extLst>
                        <a:ext uri="{FF2B5EF4-FFF2-40B4-BE49-F238E27FC236}">
                          <a16:creationId xmlns:a16="http://schemas.microsoft.com/office/drawing/2014/main" id="{D2B397DD-FC4A-474A-821D-C9E47040E3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800" name="Rectangle 3799">
                        <a:extLst>
                          <a:ext uri="{FF2B5EF4-FFF2-40B4-BE49-F238E27FC236}">
                            <a16:creationId xmlns:a16="http://schemas.microsoft.com/office/drawing/2014/main" id="{DD84CC0E-4BC0-594B-88F4-2E8D88568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1" name="Rectangle 3800">
                        <a:extLst>
                          <a:ext uri="{FF2B5EF4-FFF2-40B4-BE49-F238E27FC236}">
                            <a16:creationId xmlns:a16="http://schemas.microsoft.com/office/drawing/2014/main" id="{F156D6DE-3E0B-7843-85A8-A750C4FB8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2" name="Rectangle 3801">
                        <a:extLst>
                          <a:ext uri="{FF2B5EF4-FFF2-40B4-BE49-F238E27FC236}">
                            <a16:creationId xmlns:a16="http://schemas.microsoft.com/office/drawing/2014/main" id="{950AA262-7DB5-EA4E-8DA1-4BDF577C1C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3" name="Rectangle 3802">
                        <a:extLst>
                          <a:ext uri="{FF2B5EF4-FFF2-40B4-BE49-F238E27FC236}">
                            <a16:creationId xmlns:a16="http://schemas.microsoft.com/office/drawing/2014/main" id="{EC3D7A32-A4DB-A643-A4D1-769696138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4" name="Rectangle 3803">
                        <a:extLst>
                          <a:ext uri="{FF2B5EF4-FFF2-40B4-BE49-F238E27FC236}">
                            <a16:creationId xmlns:a16="http://schemas.microsoft.com/office/drawing/2014/main" id="{BD094C0F-C48B-5E4D-955B-1CE90023B2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5" name="Rectangle 3804">
                        <a:extLst>
                          <a:ext uri="{FF2B5EF4-FFF2-40B4-BE49-F238E27FC236}">
                            <a16:creationId xmlns:a16="http://schemas.microsoft.com/office/drawing/2014/main" id="{114BE689-CCD3-A444-B47A-0A816BFB00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6" name="Rectangle 3805">
                        <a:extLst>
                          <a:ext uri="{FF2B5EF4-FFF2-40B4-BE49-F238E27FC236}">
                            <a16:creationId xmlns:a16="http://schemas.microsoft.com/office/drawing/2014/main" id="{34CDAF5E-0605-AC4C-9D00-4699836C2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7" name="Rectangle 3806">
                        <a:extLst>
                          <a:ext uri="{FF2B5EF4-FFF2-40B4-BE49-F238E27FC236}">
                            <a16:creationId xmlns:a16="http://schemas.microsoft.com/office/drawing/2014/main" id="{F77327EE-C8E3-3944-A798-FE1D80B432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8" name="Rectangle 3807">
                        <a:extLst>
                          <a:ext uri="{FF2B5EF4-FFF2-40B4-BE49-F238E27FC236}">
                            <a16:creationId xmlns:a16="http://schemas.microsoft.com/office/drawing/2014/main" id="{DE32A60E-D8B6-984C-A584-3555F1AFA1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9" name="Rectangle 3808">
                        <a:extLst>
                          <a:ext uri="{FF2B5EF4-FFF2-40B4-BE49-F238E27FC236}">
                            <a16:creationId xmlns:a16="http://schemas.microsoft.com/office/drawing/2014/main" id="{4A222D2B-F97B-E648-A837-79F248611F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0" name="Rectangle 3809">
                        <a:extLst>
                          <a:ext uri="{FF2B5EF4-FFF2-40B4-BE49-F238E27FC236}">
                            <a16:creationId xmlns:a16="http://schemas.microsoft.com/office/drawing/2014/main" id="{3DB07AF4-A622-DE46-A140-DCDEAC29E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1" name="Rectangle 3810">
                        <a:extLst>
                          <a:ext uri="{FF2B5EF4-FFF2-40B4-BE49-F238E27FC236}">
                            <a16:creationId xmlns:a16="http://schemas.microsoft.com/office/drawing/2014/main" id="{CC241FAB-6452-1E41-8FA3-AD46A8D050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2" name="Rectangle 3811">
                        <a:extLst>
                          <a:ext uri="{FF2B5EF4-FFF2-40B4-BE49-F238E27FC236}">
                            <a16:creationId xmlns:a16="http://schemas.microsoft.com/office/drawing/2014/main" id="{C404B252-1BCF-E840-A6C9-69989C4A7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3" name="Rectangle 3812">
                        <a:extLst>
                          <a:ext uri="{FF2B5EF4-FFF2-40B4-BE49-F238E27FC236}">
                            <a16:creationId xmlns:a16="http://schemas.microsoft.com/office/drawing/2014/main" id="{755B1852-A359-BC4D-BA2E-C37ABA3E2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4" name="Rectangle 3813">
                        <a:extLst>
                          <a:ext uri="{FF2B5EF4-FFF2-40B4-BE49-F238E27FC236}">
                            <a16:creationId xmlns:a16="http://schemas.microsoft.com/office/drawing/2014/main" id="{FE478AC7-C232-2446-81C1-5287ABA0E0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5" name="Rectangle 3814">
                        <a:extLst>
                          <a:ext uri="{FF2B5EF4-FFF2-40B4-BE49-F238E27FC236}">
                            <a16:creationId xmlns:a16="http://schemas.microsoft.com/office/drawing/2014/main" id="{77D9BA89-D8B9-1E48-B95E-9E85691ACF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6" name="Rectangle 3815">
                        <a:extLst>
                          <a:ext uri="{FF2B5EF4-FFF2-40B4-BE49-F238E27FC236}">
                            <a16:creationId xmlns:a16="http://schemas.microsoft.com/office/drawing/2014/main" id="{6314BA79-5C2E-844C-871A-01CF6C04F2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7" name="Rectangle 3816">
                        <a:extLst>
                          <a:ext uri="{FF2B5EF4-FFF2-40B4-BE49-F238E27FC236}">
                            <a16:creationId xmlns:a16="http://schemas.microsoft.com/office/drawing/2014/main" id="{7CAE5F7E-C89D-A949-8352-A820A2B82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8" name="Rectangle 3817">
                        <a:extLst>
                          <a:ext uri="{FF2B5EF4-FFF2-40B4-BE49-F238E27FC236}">
                            <a16:creationId xmlns:a16="http://schemas.microsoft.com/office/drawing/2014/main" id="{934E86E0-4F7F-D946-A416-A3EA1FC4A4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9" name="Rectangle 3818">
                        <a:extLst>
                          <a:ext uri="{FF2B5EF4-FFF2-40B4-BE49-F238E27FC236}">
                            <a16:creationId xmlns:a16="http://schemas.microsoft.com/office/drawing/2014/main" id="{603742BB-E367-FB45-9BC2-19416EDE79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779" name="Group 3778">
                      <a:extLst>
                        <a:ext uri="{FF2B5EF4-FFF2-40B4-BE49-F238E27FC236}">
                          <a16:creationId xmlns:a16="http://schemas.microsoft.com/office/drawing/2014/main" id="{773D6BBD-3E20-A643-989C-635769A055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780" name="Rectangle 3779">
                        <a:extLst>
                          <a:ext uri="{FF2B5EF4-FFF2-40B4-BE49-F238E27FC236}">
                            <a16:creationId xmlns:a16="http://schemas.microsoft.com/office/drawing/2014/main" id="{B7AF4BA6-B46E-E144-B808-FDC931AF7B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1" name="Rectangle 3780">
                        <a:extLst>
                          <a:ext uri="{FF2B5EF4-FFF2-40B4-BE49-F238E27FC236}">
                            <a16:creationId xmlns:a16="http://schemas.microsoft.com/office/drawing/2014/main" id="{7664DCB1-1E60-1E4F-93AF-5FC8A6DF6C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2" name="Rectangle 3781">
                        <a:extLst>
                          <a:ext uri="{FF2B5EF4-FFF2-40B4-BE49-F238E27FC236}">
                            <a16:creationId xmlns:a16="http://schemas.microsoft.com/office/drawing/2014/main" id="{7BBED618-28D1-7B4E-A56D-C425D6B2F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3" name="Rectangle 3782">
                        <a:extLst>
                          <a:ext uri="{FF2B5EF4-FFF2-40B4-BE49-F238E27FC236}">
                            <a16:creationId xmlns:a16="http://schemas.microsoft.com/office/drawing/2014/main" id="{4348D366-CF29-4745-9EA5-F03BF3ABA2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4" name="Rectangle 3783">
                        <a:extLst>
                          <a:ext uri="{FF2B5EF4-FFF2-40B4-BE49-F238E27FC236}">
                            <a16:creationId xmlns:a16="http://schemas.microsoft.com/office/drawing/2014/main" id="{98AFD893-CB4D-154E-B46E-C38FE5072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5" name="Rectangle 3784">
                        <a:extLst>
                          <a:ext uri="{FF2B5EF4-FFF2-40B4-BE49-F238E27FC236}">
                            <a16:creationId xmlns:a16="http://schemas.microsoft.com/office/drawing/2014/main" id="{544823F7-EAE1-184E-93B2-273ED6C599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6" name="Rectangle 3785">
                        <a:extLst>
                          <a:ext uri="{FF2B5EF4-FFF2-40B4-BE49-F238E27FC236}">
                            <a16:creationId xmlns:a16="http://schemas.microsoft.com/office/drawing/2014/main" id="{9F282463-6D8A-BF4D-A1D4-BAC325CD15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7" name="Rectangle 3786">
                        <a:extLst>
                          <a:ext uri="{FF2B5EF4-FFF2-40B4-BE49-F238E27FC236}">
                            <a16:creationId xmlns:a16="http://schemas.microsoft.com/office/drawing/2014/main" id="{D94B0136-2E78-0049-9BBC-0D992B29A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8" name="Rectangle 3787">
                        <a:extLst>
                          <a:ext uri="{FF2B5EF4-FFF2-40B4-BE49-F238E27FC236}">
                            <a16:creationId xmlns:a16="http://schemas.microsoft.com/office/drawing/2014/main" id="{8C68EB2F-9CC8-FC49-86AB-EA5823DC45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9" name="Rectangle 3788">
                        <a:extLst>
                          <a:ext uri="{FF2B5EF4-FFF2-40B4-BE49-F238E27FC236}">
                            <a16:creationId xmlns:a16="http://schemas.microsoft.com/office/drawing/2014/main" id="{69DDE5D3-EDC9-5C4B-975D-F42A79CDBF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0" name="Rectangle 3789">
                        <a:extLst>
                          <a:ext uri="{FF2B5EF4-FFF2-40B4-BE49-F238E27FC236}">
                            <a16:creationId xmlns:a16="http://schemas.microsoft.com/office/drawing/2014/main" id="{31E5F061-5520-A04D-8E3F-153F08B10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1" name="Rectangle 3790">
                        <a:extLst>
                          <a:ext uri="{FF2B5EF4-FFF2-40B4-BE49-F238E27FC236}">
                            <a16:creationId xmlns:a16="http://schemas.microsoft.com/office/drawing/2014/main" id="{D328C16C-AC16-3C41-89A1-65ED7E5265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2" name="Rectangle 3791">
                        <a:extLst>
                          <a:ext uri="{FF2B5EF4-FFF2-40B4-BE49-F238E27FC236}">
                            <a16:creationId xmlns:a16="http://schemas.microsoft.com/office/drawing/2014/main" id="{236F823E-06B4-AC41-AD87-9118BA238C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3" name="Rectangle 3792">
                        <a:extLst>
                          <a:ext uri="{FF2B5EF4-FFF2-40B4-BE49-F238E27FC236}">
                            <a16:creationId xmlns:a16="http://schemas.microsoft.com/office/drawing/2014/main" id="{DA46C893-C328-2248-8BE4-1C2744E807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4" name="Rectangle 3793">
                        <a:extLst>
                          <a:ext uri="{FF2B5EF4-FFF2-40B4-BE49-F238E27FC236}">
                            <a16:creationId xmlns:a16="http://schemas.microsoft.com/office/drawing/2014/main" id="{DD5CCAC6-14BB-0D4B-9FE5-346478C302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5" name="Rectangle 3794">
                        <a:extLst>
                          <a:ext uri="{FF2B5EF4-FFF2-40B4-BE49-F238E27FC236}">
                            <a16:creationId xmlns:a16="http://schemas.microsoft.com/office/drawing/2014/main" id="{0725940E-F232-ED41-812A-EA522FC4E6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6" name="Rectangle 3795">
                        <a:extLst>
                          <a:ext uri="{FF2B5EF4-FFF2-40B4-BE49-F238E27FC236}">
                            <a16:creationId xmlns:a16="http://schemas.microsoft.com/office/drawing/2014/main" id="{B5058185-FCA6-F54F-85EB-F1D09792CC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7" name="Rectangle 3796">
                        <a:extLst>
                          <a:ext uri="{FF2B5EF4-FFF2-40B4-BE49-F238E27FC236}">
                            <a16:creationId xmlns:a16="http://schemas.microsoft.com/office/drawing/2014/main" id="{CA52A98F-4E8F-7D4F-931A-EFBC31997F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8" name="Rectangle 3797">
                        <a:extLst>
                          <a:ext uri="{FF2B5EF4-FFF2-40B4-BE49-F238E27FC236}">
                            <a16:creationId xmlns:a16="http://schemas.microsoft.com/office/drawing/2014/main" id="{4AEFE889-F225-424B-8D30-B6B56493B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9" name="Rectangle 3798">
                        <a:extLst>
                          <a:ext uri="{FF2B5EF4-FFF2-40B4-BE49-F238E27FC236}">
                            <a16:creationId xmlns:a16="http://schemas.microsoft.com/office/drawing/2014/main" id="{99CA311A-4F13-E14D-8AE6-1271E6592B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325" name="Group 4324">
                <a:extLst>
                  <a:ext uri="{FF2B5EF4-FFF2-40B4-BE49-F238E27FC236}">
                    <a16:creationId xmlns:a16="http://schemas.microsoft.com/office/drawing/2014/main" id="{283FF9A0-4E04-3444-B508-E58F8791C113}"/>
                  </a:ext>
                </a:extLst>
              </p:cNvPr>
              <p:cNvGrpSpPr/>
              <p:nvPr/>
            </p:nvGrpSpPr>
            <p:grpSpPr>
              <a:xfrm>
                <a:off x="1665025" y="904868"/>
                <a:ext cx="727921" cy="624864"/>
                <a:chOff x="6550269" y="3886200"/>
                <a:chExt cx="1846385" cy="1424354"/>
              </a:xfrm>
            </p:grpSpPr>
            <p:sp>
              <p:nvSpPr>
                <p:cNvPr id="4326" name="Rectangle 4325">
                  <a:extLst>
                    <a:ext uri="{FF2B5EF4-FFF2-40B4-BE49-F238E27FC236}">
                      <a16:creationId xmlns:a16="http://schemas.microsoft.com/office/drawing/2014/main" id="{C8508856-D401-A149-B476-25D8217763A8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327" name="Group 4326">
                  <a:extLst>
                    <a:ext uri="{FF2B5EF4-FFF2-40B4-BE49-F238E27FC236}">
                      <a16:creationId xmlns:a16="http://schemas.microsoft.com/office/drawing/2014/main" id="{3C22E4C4-E2E2-794F-9963-4DCBE425441F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4328" name="Group 4327">
                    <a:extLst>
                      <a:ext uri="{FF2B5EF4-FFF2-40B4-BE49-F238E27FC236}">
                        <a16:creationId xmlns:a16="http://schemas.microsoft.com/office/drawing/2014/main" id="{65B1C394-68AE-0543-9C13-0E4A11FE64CA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4413" name="Rectangle 4412">
                      <a:extLst>
                        <a:ext uri="{FF2B5EF4-FFF2-40B4-BE49-F238E27FC236}">
                          <a16:creationId xmlns:a16="http://schemas.microsoft.com/office/drawing/2014/main" id="{14FC27E9-452C-984E-95AE-705B97670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4" name="Rectangle 4413">
                      <a:extLst>
                        <a:ext uri="{FF2B5EF4-FFF2-40B4-BE49-F238E27FC236}">
                          <a16:creationId xmlns:a16="http://schemas.microsoft.com/office/drawing/2014/main" id="{F5ED664E-A432-6746-94A2-8901E1D52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5" name="Rectangle 4414">
                      <a:extLst>
                        <a:ext uri="{FF2B5EF4-FFF2-40B4-BE49-F238E27FC236}">
                          <a16:creationId xmlns:a16="http://schemas.microsoft.com/office/drawing/2014/main" id="{11FD23D7-D525-5A42-A1F1-1588642A5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6" name="Rectangle 4415">
                      <a:extLst>
                        <a:ext uri="{FF2B5EF4-FFF2-40B4-BE49-F238E27FC236}">
                          <a16:creationId xmlns:a16="http://schemas.microsoft.com/office/drawing/2014/main" id="{45D07716-4E42-BB4C-B4EE-D8D2865B1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7" name="Rectangle 4416">
                      <a:extLst>
                        <a:ext uri="{FF2B5EF4-FFF2-40B4-BE49-F238E27FC236}">
                          <a16:creationId xmlns:a16="http://schemas.microsoft.com/office/drawing/2014/main" id="{E623FC5D-3C6B-5F4A-B094-BE0F22446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8" name="Rectangle 4417">
                      <a:extLst>
                        <a:ext uri="{FF2B5EF4-FFF2-40B4-BE49-F238E27FC236}">
                          <a16:creationId xmlns:a16="http://schemas.microsoft.com/office/drawing/2014/main" id="{B532B4CA-5349-7A4D-AB81-423F9FA928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9" name="Rectangle 4418">
                      <a:extLst>
                        <a:ext uri="{FF2B5EF4-FFF2-40B4-BE49-F238E27FC236}">
                          <a16:creationId xmlns:a16="http://schemas.microsoft.com/office/drawing/2014/main" id="{7DA0AE58-4A37-EE4F-B0C4-6813FF01B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0" name="Rectangle 4419">
                      <a:extLst>
                        <a:ext uri="{FF2B5EF4-FFF2-40B4-BE49-F238E27FC236}">
                          <a16:creationId xmlns:a16="http://schemas.microsoft.com/office/drawing/2014/main" id="{B90BB84C-8306-BE47-856B-7D4C14885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1" name="Rectangle 4420">
                      <a:extLst>
                        <a:ext uri="{FF2B5EF4-FFF2-40B4-BE49-F238E27FC236}">
                          <a16:creationId xmlns:a16="http://schemas.microsoft.com/office/drawing/2014/main" id="{BD05B25E-D8C5-3E45-BBF2-6B01A6FAE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2" name="Rectangle 4421">
                      <a:extLst>
                        <a:ext uri="{FF2B5EF4-FFF2-40B4-BE49-F238E27FC236}">
                          <a16:creationId xmlns:a16="http://schemas.microsoft.com/office/drawing/2014/main" id="{07470EF1-2376-5F43-9553-7496814F4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3" name="Rectangle 4422">
                      <a:extLst>
                        <a:ext uri="{FF2B5EF4-FFF2-40B4-BE49-F238E27FC236}">
                          <a16:creationId xmlns:a16="http://schemas.microsoft.com/office/drawing/2014/main" id="{03F4D5BA-B7F3-214A-A7A2-680E03586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4" name="Rectangle 4423">
                      <a:extLst>
                        <a:ext uri="{FF2B5EF4-FFF2-40B4-BE49-F238E27FC236}">
                          <a16:creationId xmlns:a16="http://schemas.microsoft.com/office/drawing/2014/main" id="{3D75FC14-B823-DB43-BFDB-9DB4DA56D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5" name="Rectangle 4424">
                      <a:extLst>
                        <a:ext uri="{FF2B5EF4-FFF2-40B4-BE49-F238E27FC236}">
                          <a16:creationId xmlns:a16="http://schemas.microsoft.com/office/drawing/2014/main" id="{64EF73AF-6A57-4049-9F8D-5C9A622C1E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6" name="Rectangle 4425">
                      <a:extLst>
                        <a:ext uri="{FF2B5EF4-FFF2-40B4-BE49-F238E27FC236}">
                          <a16:creationId xmlns:a16="http://schemas.microsoft.com/office/drawing/2014/main" id="{88906BDA-8893-C94D-9A9A-CCCF8635D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7" name="Rectangle 4426">
                      <a:extLst>
                        <a:ext uri="{FF2B5EF4-FFF2-40B4-BE49-F238E27FC236}">
                          <a16:creationId xmlns:a16="http://schemas.microsoft.com/office/drawing/2014/main" id="{0709348C-AF37-F343-B59F-90F461C28F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8" name="Rectangle 4427">
                      <a:extLst>
                        <a:ext uri="{FF2B5EF4-FFF2-40B4-BE49-F238E27FC236}">
                          <a16:creationId xmlns:a16="http://schemas.microsoft.com/office/drawing/2014/main" id="{40C2305D-3AF2-A843-B65D-4086EB4BB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9" name="Rectangle 4428">
                      <a:extLst>
                        <a:ext uri="{FF2B5EF4-FFF2-40B4-BE49-F238E27FC236}">
                          <a16:creationId xmlns:a16="http://schemas.microsoft.com/office/drawing/2014/main" id="{CB3B353E-3FE9-1842-B6D2-AD4809933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30" name="Rectangle 4429">
                      <a:extLst>
                        <a:ext uri="{FF2B5EF4-FFF2-40B4-BE49-F238E27FC236}">
                          <a16:creationId xmlns:a16="http://schemas.microsoft.com/office/drawing/2014/main" id="{C742121B-643A-794C-BD4A-774CFE216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31" name="Rectangle 4430">
                      <a:extLst>
                        <a:ext uri="{FF2B5EF4-FFF2-40B4-BE49-F238E27FC236}">
                          <a16:creationId xmlns:a16="http://schemas.microsoft.com/office/drawing/2014/main" id="{9EDEF19D-B92C-3646-8730-5C3CEB190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32" name="Rectangle 4431">
                      <a:extLst>
                        <a:ext uri="{FF2B5EF4-FFF2-40B4-BE49-F238E27FC236}">
                          <a16:creationId xmlns:a16="http://schemas.microsoft.com/office/drawing/2014/main" id="{FAEE27C3-F809-F640-ACFC-643189761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329" name="Group 4328">
                    <a:extLst>
                      <a:ext uri="{FF2B5EF4-FFF2-40B4-BE49-F238E27FC236}">
                        <a16:creationId xmlns:a16="http://schemas.microsoft.com/office/drawing/2014/main" id="{1070CD51-8054-D84F-932B-BBBF0CFCFC46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4393" name="Rectangle 4392">
                      <a:extLst>
                        <a:ext uri="{FF2B5EF4-FFF2-40B4-BE49-F238E27FC236}">
                          <a16:creationId xmlns:a16="http://schemas.microsoft.com/office/drawing/2014/main" id="{8A580AE1-4E30-A54B-9882-1A9600A62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4" name="Rectangle 4393">
                      <a:extLst>
                        <a:ext uri="{FF2B5EF4-FFF2-40B4-BE49-F238E27FC236}">
                          <a16:creationId xmlns:a16="http://schemas.microsoft.com/office/drawing/2014/main" id="{45A409CB-6174-014C-A4F8-F9CACCE0A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5" name="Rectangle 4394">
                      <a:extLst>
                        <a:ext uri="{FF2B5EF4-FFF2-40B4-BE49-F238E27FC236}">
                          <a16:creationId xmlns:a16="http://schemas.microsoft.com/office/drawing/2014/main" id="{BA8AE88D-CD52-7A44-B0C7-C2AE1CE52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6" name="Rectangle 4395">
                      <a:extLst>
                        <a:ext uri="{FF2B5EF4-FFF2-40B4-BE49-F238E27FC236}">
                          <a16:creationId xmlns:a16="http://schemas.microsoft.com/office/drawing/2014/main" id="{5D323277-7955-3A43-BF64-E02DB2B7F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7" name="Rectangle 4396">
                      <a:extLst>
                        <a:ext uri="{FF2B5EF4-FFF2-40B4-BE49-F238E27FC236}">
                          <a16:creationId xmlns:a16="http://schemas.microsoft.com/office/drawing/2014/main" id="{9F58360B-640A-DE45-995B-5695E78C5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8" name="Rectangle 4397">
                      <a:extLst>
                        <a:ext uri="{FF2B5EF4-FFF2-40B4-BE49-F238E27FC236}">
                          <a16:creationId xmlns:a16="http://schemas.microsoft.com/office/drawing/2014/main" id="{A7EFEAE5-C15F-674C-96A1-7CEAA090C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9" name="Rectangle 4398">
                      <a:extLst>
                        <a:ext uri="{FF2B5EF4-FFF2-40B4-BE49-F238E27FC236}">
                          <a16:creationId xmlns:a16="http://schemas.microsoft.com/office/drawing/2014/main" id="{E5658BE8-C7FD-3A44-AD6D-0DB6F1FE1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0" name="Rectangle 4399">
                      <a:extLst>
                        <a:ext uri="{FF2B5EF4-FFF2-40B4-BE49-F238E27FC236}">
                          <a16:creationId xmlns:a16="http://schemas.microsoft.com/office/drawing/2014/main" id="{009DBA8E-9806-AC44-B9CE-8E42297B2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1" name="Rectangle 4400">
                      <a:extLst>
                        <a:ext uri="{FF2B5EF4-FFF2-40B4-BE49-F238E27FC236}">
                          <a16:creationId xmlns:a16="http://schemas.microsoft.com/office/drawing/2014/main" id="{B9F85D42-2C0E-204A-A5AA-5E5763D17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2" name="Rectangle 4401">
                      <a:extLst>
                        <a:ext uri="{FF2B5EF4-FFF2-40B4-BE49-F238E27FC236}">
                          <a16:creationId xmlns:a16="http://schemas.microsoft.com/office/drawing/2014/main" id="{161087AA-D193-F74A-8351-081B05252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3" name="Rectangle 4402">
                      <a:extLst>
                        <a:ext uri="{FF2B5EF4-FFF2-40B4-BE49-F238E27FC236}">
                          <a16:creationId xmlns:a16="http://schemas.microsoft.com/office/drawing/2014/main" id="{1DE399E1-E093-0448-81A2-3BA58ADC2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4" name="Rectangle 4403">
                      <a:extLst>
                        <a:ext uri="{FF2B5EF4-FFF2-40B4-BE49-F238E27FC236}">
                          <a16:creationId xmlns:a16="http://schemas.microsoft.com/office/drawing/2014/main" id="{D92C5FF1-4C32-7C41-9351-E73C20191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5" name="Rectangle 4404">
                      <a:extLst>
                        <a:ext uri="{FF2B5EF4-FFF2-40B4-BE49-F238E27FC236}">
                          <a16:creationId xmlns:a16="http://schemas.microsoft.com/office/drawing/2014/main" id="{C93D6812-644B-124E-A33B-30F4F38B9D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6" name="Rectangle 4405">
                      <a:extLst>
                        <a:ext uri="{FF2B5EF4-FFF2-40B4-BE49-F238E27FC236}">
                          <a16:creationId xmlns:a16="http://schemas.microsoft.com/office/drawing/2014/main" id="{154DC134-BAC8-0340-A83A-5C53F8721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7" name="Rectangle 4406">
                      <a:extLst>
                        <a:ext uri="{FF2B5EF4-FFF2-40B4-BE49-F238E27FC236}">
                          <a16:creationId xmlns:a16="http://schemas.microsoft.com/office/drawing/2014/main" id="{CD3D9668-5661-6C46-A953-4975A1B6B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8" name="Rectangle 4407">
                      <a:extLst>
                        <a:ext uri="{FF2B5EF4-FFF2-40B4-BE49-F238E27FC236}">
                          <a16:creationId xmlns:a16="http://schemas.microsoft.com/office/drawing/2014/main" id="{93830DFA-72A9-9F41-AC77-A5AD1C4EF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9" name="Rectangle 4408">
                      <a:extLst>
                        <a:ext uri="{FF2B5EF4-FFF2-40B4-BE49-F238E27FC236}">
                          <a16:creationId xmlns:a16="http://schemas.microsoft.com/office/drawing/2014/main" id="{EAF6FABA-6F8B-544A-89FC-06AA6140D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0" name="Rectangle 4409">
                      <a:extLst>
                        <a:ext uri="{FF2B5EF4-FFF2-40B4-BE49-F238E27FC236}">
                          <a16:creationId xmlns:a16="http://schemas.microsoft.com/office/drawing/2014/main" id="{21FA09EC-5F24-984A-AC2F-9D5B2549F9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1" name="Rectangle 4410">
                      <a:extLst>
                        <a:ext uri="{FF2B5EF4-FFF2-40B4-BE49-F238E27FC236}">
                          <a16:creationId xmlns:a16="http://schemas.microsoft.com/office/drawing/2014/main" id="{02F5628C-4DCF-A749-9644-9636E8793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2" name="Rectangle 4411">
                      <a:extLst>
                        <a:ext uri="{FF2B5EF4-FFF2-40B4-BE49-F238E27FC236}">
                          <a16:creationId xmlns:a16="http://schemas.microsoft.com/office/drawing/2014/main" id="{A4442FE9-526C-6840-8D32-74C4AE6C9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330" name="Group 4329">
                    <a:extLst>
                      <a:ext uri="{FF2B5EF4-FFF2-40B4-BE49-F238E27FC236}">
                        <a16:creationId xmlns:a16="http://schemas.microsoft.com/office/drawing/2014/main" id="{41241C5E-9159-1748-BD91-FEE8E3D601C3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373" name="Rectangle 4372">
                      <a:extLst>
                        <a:ext uri="{FF2B5EF4-FFF2-40B4-BE49-F238E27FC236}">
                          <a16:creationId xmlns:a16="http://schemas.microsoft.com/office/drawing/2014/main" id="{42346952-CFCD-564C-A3CE-318C3AE5F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4" name="Rectangle 4373">
                      <a:extLst>
                        <a:ext uri="{FF2B5EF4-FFF2-40B4-BE49-F238E27FC236}">
                          <a16:creationId xmlns:a16="http://schemas.microsoft.com/office/drawing/2014/main" id="{1F9AC5B6-A6F4-A243-A4E7-7F484DEBD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5" name="Rectangle 4374">
                      <a:extLst>
                        <a:ext uri="{FF2B5EF4-FFF2-40B4-BE49-F238E27FC236}">
                          <a16:creationId xmlns:a16="http://schemas.microsoft.com/office/drawing/2014/main" id="{E478E2CE-9C17-604E-9967-540EE9C7F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6" name="Rectangle 4375">
                      <a:extLst>
                        <a:ext uri="{FF2B5EF4-FFF2-40B4-BE49-F238E27FC236}">
                          <a16:creationId xmlns:a16="http://schemas.microsoft.com/office/drawing/2014/main" id="{E197F8C4-1013-2A47-8450-1DA092DF1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7" name="Rectangle 4376">
                      <a:extLst>
                        <a:ext uri="{FF2B5EF4-FFF2-40B4-BE49-F238E27FC236}">
                          <a16:creationId xmlns:a16="http://schemas.microsoft.com/office/drawing/2014/main" id="{0FA84932-8D21-CF40-87AF-015113F4B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8" name="Rectangle 4377">
                      <a:extLst>
                        <a:ext uri="{FF2B5EF4-FFF2-40B4-BE49-F238E27FC236}">
                          <a16:creationId xmlns:a16="http://schemas.microsoft.com/office/drawing/2014/main" id="{681B315E-632D-AC41-91EE-36B0827D8A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9" name="Rectangle 4378">
                      <a:extLst>
                        <a:ext uri="{FF2B5EF4-FFF2-40B4-BE49-F238E27FC236}">
                          <a16:creationId xmlns:a16="http://schemas.microsoft.com/office/drawing/2014/main" id="{EEA42939-268C-E94A-9AC2-1005DA172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0" name="Rectangle 4379">
                      <a:extLst>
                        <a:ext uri="{FF2B5EF4-FFF2-40B4-BE49-F238E27FC236}">
                          <a16:creationId xmlns:a16="http://schemas.microsoft.com/office/drawing/2014/main" id="{7F500041-67A7-4E45-BCE2-F0E0B3663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1" name="Rectangle 4380">
                      <a:extLst>
                        <a:ext uri="{FF2B5EF4-FFF2-40B4-BE49-F238E27FC236}">
                          <a16:creationId xmlns:a16="http://schemas.microsoft.com/office/drawing/2014/main" id="{50A17CB5-33EF-BA42-8580-8E15BA5FC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2" name="Rectangle 4381">
                      <a:extLst>
                        <a:ext uri="{FF2B5EF4-FFF2-40B4-BE49-F238E27FC236}">
                          <a16:creationId xmlns:a16="http://schemas.microsoft.com/office/drawing/2014/main" id="{729B7D6A-8BF0-AE41-9388-B857AB7C59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3" name="Rectangle 4382">
                      <a:extLst>
                        <a:ext uri="{FF2B5EF4-FFF2-40B4-BE49-F238E27FC236}">
                          <a16:creationId xmlns:a16="http://schemas.microsoft.com/office/drawing/2014/main" id="{32FEB1DE-8340-4E4A-9299-A7503114FA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4" name="Rectangle 4383">
                      <a:extLst>
                        <a:ext uri="{FF2B5EF4-FFF2-40B4-BE49-F238E27FC236}">
                          <a16:creationId xmlns:a16="http://schemas.microsoft.com/office/drawing/2014/main" id="{6A25BF0B-A3E5-B74F-A1BD-57C6C4CFF9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5" name="Rectangle 4384">
                      <a:extLst>
                        <a:ext uri="{FF2B5EF4-FFF2-40B4-BE49-F238E27FC236}">
                          <a16:creationId xmlns:a16="http://schemas.microsoft.com/office/drawing/2014/main" id="{81AB5766-476B-0C4C-863E-1B82F1011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6" name="Rectangle 4385">
                      <a:extLst>
                        <a:ext uri="{FF2B5EF4-FFF2-40B4-BE49-F238E27FC236}">
                          <a16:creationId xmlns:a16="http://schemas.microsoft.com/office/drawing/2014/main" id="{B422BA45-7025-9241-BC4C-ACA0EA9AD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7" name="Rectangle 4386">
                      <a:extLst>
                        <a:ext uri="{FF2B5EF4-FFF2-40B4-BE49-F238E27FC236}">
                          <a16:creationId xmlns:a16="http://schemas.microsoft.com/office/drawing/2014/main" id="{A92F0258-C53E-5D46-A7F0-52CFB46C02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8" name="Rectangle 4387">
                      <a:extLst>
                        <a:ext uri="{FF2B5EF4-FFF2-40B4-BE49-F238E27FC236}">
                          <a16:creationId xmlns:a16="http://schemas.microsoft.com/office/drawing/2014/main" id="{57AE78E5-C618-664B-9CA1-06A5327D4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9" name="Rectangle 4388">
                      <a:extLst>
                        <a:ext uri="{FF2B5EF4-FFF2-40B4-BE49-F238E27FC236}">
                          <a16:creationId xmlns:a16="http://schemas.microsoft.com/office/drawing/2014/main" id="{51D24CB8-8EF1-0F44-8C74-9A520D336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0" name="Rectangle 4389">
                      <a:extLst>
                        <a:ext uri="{FF2B5EF4-FFF2-40B4-BE49-F238E27FC236}">
                          <a16:creationId xmlns:a16="http://schemas.microsoft.com/office/drawing/2014/main" id="{7E535CF8-F947-B14C-9D58-117B76B6A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1" name="Rectangle 4390">
                      <a:extLst>
                        <a:ext uri="{FF2B5EF4-FFF2-40B4-BE49-F238E27FC236}">
                          <a16:creationId xmlns:a16="http://schemas.microsoft.com/office/drawing/2014/main" id="{8CBB87E5-286E-5744-87C8-EC3BE964D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2" name="Rectangle 4391">
                      <a:extLst>
                        <a:ext uri="{FF2B5EF4-FFF2-40B4-BE49-F238E27FC236}">
                          <a16:creationId xmlns:a16="http://schemas.microsoft.com/office/drawing/2014/main" id="{07F475B5-B538-A34C-8417-727964396F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331" name="Group 4330">
                    <a:extLst>
                      <a:ext uri="{FF2B5EF4-FFF2-40B4-BE49-F238E27FC236}">
                        <a16:creationId xmlns:a16="http://schemas.microsoft.com/office/drawing/2014/main" id="{5B0AEDBA-30A8-8542-B10E-E0D39C059EDB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353" name="Rectangle 4352">
                      <a:extLst>
                        <a:ext uri="{FF2B5EF4-FFF2-40B4-BE49-F238E27FC236}">
                          <a16:creationId xmlns:a16="http://schemas.microsoft.com/office/drawing/2014/main" id="{D25F93BD-C02A-0842-B738-9480183F1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4" name="Rectangle 4353">
                      <a:extLst>
                        <a:ext uri="{FF2B5EF4-FFF2-40B4-BE49-F238E27FC236}">
                          <a16:creationId xmlns:a16="http://schemas.microsoft.com/office/drawing/2014/main" id="{FC344426-570D-A540-B460-BBD1714D3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5" name="Rectangle 4354">
                      <a:extLst>
                        <a:ext uri="{FF2B5EF4-FFF2-40B4-BE49-F238E27FC236}">
                          <a16:creationId xmlns:a16="http://schemas.microsoft.com/office/drawing/2014/main" id="{1AB5449D-7E47-664B-9A3D-C58B978A1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6" name="Rectangle 4355">
                      <a:extLst>
                        <a:ext uri="{FF2B5EF4-FFF2-40B4-BE49-F238E27FC236}">
                          <a16:creationId xmlns:a16="http://schemas.microsoft.com/office/drawing/2014/main" id="{0F69B9B4-6EEC-B345-B5FB-277B36FF4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7" name="Rectangle 4356">
                      <a:extLst>
                        <a:ext uri="{FF2B5EF4-FFF2-40B4-BE49-F238E27FC236}">
                          <a16:creationId xmlns:a16="http://schemas.microsoft.com/office/drawing/2014/main" id="{0C334BDC-181D-274B-A308-B286933752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8" name="Rectangle 4357">
                      <a:extLst>
                        <a:ext uri="{FF2B5EF4-FFF2-40B4-BE49-F238E27FC236}">
                          <a16:creationId xmlns:a16="http://schemas.microsoft.com/office/drawing/2014/main" id="{BCB10A87-E297-4844-A379-036A62C47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9" name="Rectangle 4358">
                      <a:extLst>
                        <a:ext uri="{FF2B5EF4-FFF2-40B4-BE49-F238E27FC236}">
                          <a16:creationId xmlns:a16="http://schemas.microsoft.com/office/drawing/2014/main" id="{033908F5-A2B4-1449-9323-13FE42EF0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0" name="Rectangle 4359">
                      <a:extLst>
                        <a:ext uri="{FF2B5EF4-FFF2-40B4-BE49-F238E27FC236}">
                          <a16:creationId xmlns:a16="http://schemas.microsoft.com/office/drawing/2014/main" id="{B347CC3E-8E5D-7A4B-B1F6-A36EACC0C8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1" name="Rectangle 4360">
                      <a:extLst>
                        <a:ext uri="{FF2B5EF4-FFF2-40B4-BE49-F238E27FC236}">
                          <a16:creationId xmlns:a16="http://schemas.microsoft.com/office/drawing/2014/main" id="{F310FF86-1733-DF4C-B74B-B5D5E74621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2" name="Rectangle 4361">
                      <a:extLst>
                        <a:ext uri="{FF2B5EF4-FFF2-40B4-BE49-F238E27FC236}">
                          <a16:creationId xmlns:a16="http://schemas.microsoft.com/office/drawing/2014/main" id="{E6DA2B79-B3E6-6A48-8EA9-59D0E6D96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3" name="Rectangle 4362">
                      <a:extLst>
                        <a:ext uri="{FF2B5EF4-FFF2-40B4-BE49-F238E27FC236}">
                          <a16:creationId xmlns:a16="http://schemas.microsoft.com/office/drawing/2014/main" id="{BC4C6993-8214-5446-92C7-8C6B59E09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4" name="Rectangle 4363">
                      <a:extLst>
                        <a:ext uri="{FF2B5EF4-FFF2-40B4-BE49-F238E27FC236}">
                          <a16:creationId xmlns:a16="http://schemas.microsoft.com/office/drawing/2014/main" id="{BD6C5EB1-248E-584F-B3D4-2492A9D34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5" name="Rectangle 4364">
                      <a:extLst>
                        <a:ext uri="{FF2B5EF4-FFF2-40B4-BE49-F238E27FC236}">
                          <a16:creationId xmlns:a16="http://schemas.microsoft.com/office/drawing/2014/main" id="{781E616B-40CE-CE4C-85B5-25B598773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6" name="Rectangle 4365">
                      <a:extLst>
                        <a:ext uri="{FF2B5EF4-FFF2-40B4-BE49-F238E27FC236}">
                          <a16:creationId xmlns:a16="http://schemas.microsoft.com/office/drawing/2014/main" id="{4A3AC974-AADB-6D46-AFD7-712120E24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7" name="Rectangle 4366">
                      <a:extLst>
                        <a:ext uri="{FF2B5EF4-FFF2-40B4-BE49-F238E27FC236}">
                          <a16:creationId xmlns:a16="http://schemas.microsoft.com/office/drawing/2014/main" id="{3103789B-3C58-754D-8C01-DFF333078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8" name="Rectangle 4367">
                      <a:extLst>
                        <a:ext uri="{FF2B5EF4-FFF2-40B4-BE49-F238E27FC236}">
                          <a16:creationId xmlns:a16="http://schemas.microsoft.com/office/drawing/2014/main" id="{AC40FC48-1DFF-B940-A3F1-1829F0F8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9" name="Rectangle 4368">
                      <a:extLst>
                        <a:ext uri="{FF2B5EF4-FFF2-40B4-BE49-F238E27FC236}">
                          <a16:creationId xmlns:a16="http://schemas.microsoft.com/office/drawing/2014/main" id="{5F6AF1B5-06D0-6B4D-9D0C-C8EED7961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0" name="Rectangle 4369">
                      <a:extLst>
                        <a:ext uri="{FF2B5EF4-FFF2-40B4-BE49-F238E27FC236}">
                          <a16:creationId xmlns:a16="http://schemas.microsoft.com/office/drawing/2014/main" id="{5F65B9A4-BBA8-A940-819D-AE1280FCC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1" name="Rectangle 4370">
                      <a:extLst>
                        <a:ext uri="{FF2B5EF4-FFF2-40B4-BE49-F238E27FC236}">
                          <a16:creationId xmlns:a16="http://schemas.microsoft.com/office/drawing/2014/main" id="{A9A7E9CF-BC12-A44E-B8A0-EB994970E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2" name="Rectangle 4371">
                      <a:extLst>
                        <a:ext uri="{FF2B5EF4-FFF2-40B4-BE49-F238E27FC236}">
                          <a16:creationId xmlns:a16="http://schemas.microsoft.com/office/drawing/2014/main" id="{FA49E1A4-403D-194C-B37B-7AA658FF3C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332" name="Group 4331">
                    <a:extLst>
                      <a:ext uri="{FF2B5EF4-FFF2-40B4-BE49-F238E27FC236}">
                        <a16:creationId xmlns:a16="http://schemas.microsoft.com/office/drawing/2014/main" id="{988E3D63-297D-6F4B-8F00-A4A7608FE7B2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333" name="Rectangle 4332">
                      <a:extLst>
                        <a:ext uri="{FF2B5EF4-FFF2-40B4-BE49-F238E27FC236}">
                          <a16:creationId xmlns:a16="http://schemas.microsoft.com/office/drawing/2014/main" id="{A31054D9-E190-7B48-A19A-E1CEB5F10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34" name="Rectangle 4333">
                      <a:extLst>
                        <a:ext uri="{FF2B5EF4-FFF2-40B4-BE49-F238E27FC236}">
                          <a16:creationId xmlns:a16="http://schemas.microsoft.com/office/drawing/2014/main" id="{B6B6C034-F74A-A84F-B8FB-61D6C29338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35" name="Rectangle 4334">
                      <a:extLst>
                        <a:ext uri="{FF2B5EF4-FFF2-40B4-BE49-F238E27FC236}">
                          <a16:creationId xmlns:a16="http://schemas.microsoft.com/office/drawing/2014/main" id="{AF83BA54-B7F6-DF4B-90DE-1E48C5D65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36" name="Rectangle 4335">
                      <a:extLst>
                        <a:ext uri="{FF2B5EF4-FFF2-40B4-BE49-F238E27FC236}">
                          <a16:creationId xmlns:a16="http://schemas.microsoft.com/office/drawing/2014/main" id="{6D4F8E25-E4BD-C54D-A5B0-63199CEFA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37" name="Rectangle 4336">
                      <a:extLst>
                        <a:ext uri="{FF2B5EF4-FFF2-40B4-BE49-F238E27FC236}">
                          <a16:creationId xmlns:a16="http://schemas.microsoft.com/office/drawing/2014/main" id="{15835304-52D0-694F-BCF0-DE5DAEADE6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38" name="Rectangle 4337">
                      <a:extLst>
                        <a:ext uri="{FF2B5EF4-FFF2-40B4-BE49-F238E27FC236}">
                          <a16:creationId xmlns:a16="http://schemas.microsoft.com/office/drawing/2014/main" id="{2F22A0EC-4BA0-E946-9D15-7071A4229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39" name="Rectangle 4338">
                      <a:extLst>
                        <a:ext uri="{FF2B5EF4-FFF2-40B4-BE49-F238E27FC236}">
                          <a16:creationId xmlns:a16="http://schemas.microsoft.com/office/drawing/2014/main" id="{9FBB6129-B0C6-9748-9BE7-84FD502EF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0" name="Rectangle 4339">
                      <a:extLst>
                        <a:ext uri="{FF2B5EF4-FFF2-40B4-BE49-F238E27FC236}">
                          <a16:creationId xmlns:a16="http://schemas.microsoft.com/office/drawing/2014/main" id="{2D5A1833-3333-DA4E-B958-4560F9B48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1" name="Rectangle 4340">
                      <a:extLst>
                        <a:ext uri="{FF2B5EF4-FFF2-40B4-BE49-F238E27FC236}">
                          <a16:creationId xmlns:a16="http://schemas.microsoft.com/office/drawing/2014/main" id="{04F25BDE-EE89-F44E-9895-1C69E336C6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2" name="Rectangle 4341">
                      <a:extLst>
                        <a:ext uri="{FF2B5EF4-FFF2-40B4-BE49-F238E27FC236}">
                          <a16:creationId xmlns:a16="http://schemas.microsoft.com/office/drawing/2014/main" id="{8134661A-6728-6340-A668-553783398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3" name="Rectangle 4342">
                      <a:extLst>
                        <a:ext uri="{FF2B5EF4-FFF2-40B4-BE49-F238E27FC236}">
                          <a16:creationId xmlns:a16="http://schemas.microsoft.com/office/drawing/2014/main" id="{0B28F721-A04B-4A44-B157-6F4AB01B0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4" name="Rectangle 4343">
                      <a:extLst>
                        <a:ext uri="{FF2B5EF4-FFF2-40B4-BE49-F238E27FC236}">
                          <a16:creationId xmlns:a16="http://schemas.microsoft.com/office/drawing/2014/main" id="{D8DDFB93-A950-3640-B332-D7E3672B2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5" name="Rectangle 4344">
                      <a:extLst>
                        <a:ext uri="{FF2B5EF4-FFF2-40B4-BE49-F238E27FC236}">
                          <a16:creationId xmlns:a16="http://schemas.microsoft.com/office/drawing/2014/main" id="{30FADFF1-09D3-4549-8959-6ED0F05E53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6" name="Rectangle 4345">
                      <a:extLst>
                        <a:ext uri="{FF2B5EF4-FFF2-40B4-BE49-F238E27FC236}">
                          <a16:creationId xmlns:a16="http://schemas.microsoft.com/office/drawing/2014/main" id="{4B4BCDE7-DE7E-9646-B2B8-5673FA973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7" name="Rectangle 4346">
                      <a:extLst>
                        <a:ext uri="{FF2B5EF4-FFF2-40B4-BE49-F238E27FC236}">
                          <a16:creationId xmlns:a16="http://schemas.microsoft.com/office/drawing/2014/main" id="{A1D83687-152B-F54E-A21E-3D32BAB723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8" name="Rectangle 4347">
                      <a:extLst>
                        <a:ext uri="{FF2B5EF4-FFF2-40B4-BE49-F238E27FC236}">
                          <a16:creationId xmlns:a16="http://schemas.microsoft.com/office/drawing/2014/main" id="{563A2380-667C-7F4B-9157-4B6CB7054C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9" name="Rectangle 4348">
                      <a:extLst>
                        <a:ext uri="{FF2B5EF4-FFF2-40B4-BE49-F238E27FC236}">
                          <a16:creationId xmlns:a16="http://schemas.microsoft.com/office/drawing/2014/main" id="{FD035B81-655C-0446-8949-66EEB7F261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0" name="Rectangle 4349">
                      <a:extLst>
                        <a:ext uri="{FF2B5EF4-FFF2-40B4-BE49-F238E27FC236}">
                          <a16:creationId xmlns:a16="http://schemas.microsoft.com/office/drawing/2014/main" id="{E6E10488-051B-BB41-89B2-2A82DE360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1" name="Rectangle 4350">
                      <a:extLst>
                        <a:ext uri="{FF2B5EF4-FFF2-40B4-BE49-F238E27FC236}">
                          <a16:creationId xmlns:a16="http://schemas.microsoft.com/office/drawing/2014/main" id="{39B25A8A-508D-E140-8E76-611581B66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2" name="Rectangle 4351">
                      <a:extLst>
                        <a:ext uri="{FF2B5EF4-FFF2-40B4-BE49-F238E27FC236}">
                          <a16:creationId xmlns:a16="http://schemas.microsoft.com/office/drawing/2014/main" id="{FAE86831-09BB-4B4A-9D02-29CC5FB33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F52C534-98D1-0342-8C27-CA9CB5487834}"/>
                </a:ext>
              </a:extLst>
            </p:cNvPr>
            <p:cNvGrpSpPr/>
            <p:nvPr/>
          </p:nvGrpSpPr>
          <p:grpSpPr>
            <a:xfrm>
              <a:off x="2738254" y="914917"/>
              <a:ext cx="877861" cy="733984"/>
              <a:chOff x="2738254" y="914917"/>
              <a:chExt cx="877861" cy="73398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A9D01F-F718-5B48-866B-30930083D85B}"/>
                  </a:ext>
                </a:extLst>
              </p:cNvPr>
              <p:cNvGrpSpPr/>
              <p:nvPr/>
            </p:nvGrpSpPr>
            <p:grpSpPr>
              <a:xfrm>
                <a:off x="2738254" y="970523"/>
                <a:ext cx="777071" cy="678378"/>
                <a:chOff x="3751613" y="774884"/>
                <a:chExt cx="777071" cy="678378"/>
              </a:xfrm>
            </p:grpSpPr>
            <p:sp>
              <p:nvSpPr>
                <p:cNvPr id="3661" name="Rectangle 3660">
                  <a:extLst>
                    <a:ext uri="{FF2B5EF4-FFF2-40B4-BE49-F238E27FC236}">
                      <a16:creationId xmlns:a16="http://schemas.microsoft.com/office/drawing/2014/main" id="{C94D8A69-59B6-234B-AE34-A72992C8CF37}"/>
                    </a:ext>
                  </a:extLst>
                </p:cNvPr>
                <p:cNvSpPr/>
                <p:nvPr/>
              </p:nvSpPr>
              <p:spPr>
                <a:xfrm>
                  <a:off x="3751613" y="828398"/>
                  <a:ext cx="727921" cy="624864"/>
                </a:xfrm>
                <a:prstGeom prst="rect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62" name="Group 3661">
                  <a:extLst>
                    <a:ext uri="{FF2B5EF4-FFF2-40B4-BE49-F238E27FC236}">
                      <a16:creationId xmlns:a16="http://schemas.microsoft.com/office/drawing/2014/main" id="{594E9642-0CB0-2D4C-9ACB-93D256A14A24}"/>
                    </a:ext>
                  </a:extLst>
                </p:cNvPr>
                <p:cNvGrpSpPr/>
                <p:nvPr/>
              </p:nvGrpSpPr>
              <p:grpSpPr>
                <a:xfrm>
                  <a:off x="3800763" y="774884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3663" name="Rectangle 3662">
                    <a:extLst>
                      <a:ext uri="{FF2B5EF4-FFF2-40B4-BE49-F238E27FC236}">
                        <a16:creationId xmlns:a16="http://schemas.microsoft.com/office/drawing/2014/main" id="{855DB12D-315A-9F4C-8901-CC1AABC7714A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664" name="Group 3663">
                    <a:extLst>
                      <a:ext uri="{FF2B5EF4-FFF2-40B4-BE49-F238E27FC236}">
                        <a16:creationId xmlns:a16="http://schemas.microsoft.com/office/drawing/2014/main" id="{5BF0A6B6-5B83-954C-9533-EE4FA6633154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3665" name="Group 3664">
                      <a:extLst>
                        <a:ext uri="{FF2B5EF4-FFF2-40B4-BE49-F238E27FC236}">
                          <a16:creationId xmlns:a16="http://schemas.microsoft.com/office/drawing/2014/main" id="{51CE90CD-8CC7-E042-94B6-3E38FF9E23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3750" name="Rectangle 3749">
                        <a:extLst>
                          <a:ext uri="{FF2B5EF4-FFF2-40B4-BE49-F238E27FC236}">
                            <a16:creationId xmlns:a16="http://schemas.microsoft.com/office/drawing/2014/main" id="{C04D9A27-16DA-5341-9C54-B1EF348BF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1" name="Rectangle 3750">
                        <a:extLst>
                          <a:ext uri="{FF2B5EF4-FFF2-40B4-BE49-F238E27FC236}">
                            <a16:creationId xmlns:a16="http://schemas.microsoft.com/office/drawing/2014/main" id="{05419D68-596D-0540-B5D3-FF1EF0EDE6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2" name="Rectangle 3751">
                        <a:extLst>
                          <a:ext uri="{FF2B5EF4-FFF2-40B4-BE49-F238E27FC236}">
                            <a16:creationId xmlns:a16="http://schemas.microsoft.com/office/drawing/2014/main" id="{072D57C8-B32B-DE48-95E8-5649EF7EF3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3" name="Rectangle 3752">
                        <a:extLst>
                          <a:ext uri="{FF2B5EF4-FFF2-40B4-BE49-F238E27FC236}">
                            <a16:creationId xmlns:a16="http://schemas.microsoft.com/office/drawing/2014/main" id="{386B4146-84F4-6B46-87FC-480576FC77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4" name="Rectangle 3753">
                        <a:extLst>
                          <a:ext uri="{FF2B5EF4-FFF2-40B4-BE49-F238E27FC236}">
                            <a16:creationId xmlns:a16="http://schemas.microsoft.com/office/drawing/2014/main" id="{8841D727-5D60-BD4A-92F3-5C9CE328B5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5" name="Rectangle 3754">
                        <a:extLst>
                          <a:ext uri="{FF2B5EF4-FFF2-40B4-BE49-F238E27FC236}">
                            <a16:creationId xmlns:a16="http://schemas.microsoft.com/office/drawing/2014/main" id="{D9E648C3-83B4-BD47-8721-6025FF25F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6" name="Rectangle 3755">
                        <a:extLst>
                          <a:ext uri="{FF2B5EF4-FFF2-40B4-BE49-F238E27FC236}">
                            <a16:creationId xmlns:a16="http://schemas.microsoft.com/office/drawing/2014/main" id="{F424E6E7-7047-E547-BE93-F1BA0F01B1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7" name="Rectangle 3756">
                        <a:extLst>
                          <a:ext uri="{FF2B5EF4-FFF2-40B4-BE49-F238E27FC236}">
                            <a16:creationId xmlns:a16="http://schemas.microsoft.com/office/drawing/2014/main" id="{5969C141-A40E-7F4B-80BE-A8A8083E7E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8" name="Rectangle 3757">
                        <a:extLst>
                          <a:ext uri="{FF2B5EF4-FFF2-40B4-BE49-F238E27FC236}">
                            <a16:creationId xmlns:a16="http://schemas.microsoft.com/office/drawing/2014/main" id="{B6487BCD-0829-AD4A-A097-144988405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9" name="Rectangle 3758">
                        <a:extLst>
                          <a:ext uri="{FF2B5EF4-FFF2-40B4-BE49-F238E27FC236}">
                            <a16:creationId xmlns:a16="http://schemas.microsoft.com/office/drawing/2014/main" id="{BE2D5166-5AFB-B445-AA12-A61C5E09B0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0" name="Rectangle 3759">
                        <a:extLst>
                          <a:ext uri="{FF2B5EF4-FFF2-40B4-BE49-F238E27FC236}">
                            <a16:creationId xmlns:a16="http://schemas.microsoft.com/office/drawing/2014/main" id="{3CB41003-D95A-8F4D-B919-2096A0AE8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1" name="Rectangle 3760">
                        <a:extLst>
                          <a:ext uri="{FF2B5EF4-FFF2-40B4-BE49-F238E27FC236}">
                            <a16:creationId xmlns:a16="http://schemas.microsoft.com/office/drawing/2014/main" id="{7150C937-75B7-3440-874B-1B8F9642AC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2" name="Rectangle 3761">
                        <a:extLst>
                          <a:ext uri="{FF2B5EF4-FFF2-40B4-BE49-F238E27FC236}">
                            <a16:creationId xmlns:a16="http://schemas.microsoft.com/office/drawing/2014/main" id="{5D43F8AA-B8F2-014C-905A-8B5B5D461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3" name="Rectangle 3762">
                        <a:extLst>
                          <a:ext uri="{FF2B5EF4-FFF2-40B4-BE49-F238E27FC236}">
                            <a16:creationId xmlns:a16="http://schemas.microsoft.com/office/drawing/2014/main" id="{1DAEC286-DE55-0A47-B1BB-0F90C46ADD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4" name="Rectangle 3763">
                        <a:extLst>
                          <a:ext uri="{FF2B5EF4-FFF2-40B4-BE49-F238E27FC236}">
                            <a16:creationId xmlns:a16="http://schemas.microsoft.com/office/drawing/2014/main" id="{DB05D7E7-AE82-2544-BEA2-2E2053441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5" name="Rectangle 3764">
                        <a:extLst>
                          <a:ext uri="{FF2B5EF4-FFF2-40B4-BE49-F238E27FC236}">
                            <a16:creationId xmlns:a16="http://schemas.microsoft.com/office/drawing/2014/main" id="{F70D88DD-F08B-5244-8994-AA0BDAFF17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6" name="Rectangle 3765">
                        <a:extLst>
                          <a:ext uri="{FF2B5EF4-FFF2-40B4-BE49-F238E27FC236}">
                            <a16:creationId xmlns:a16="http://schemas.microsoft.com/office/drawing/2014/main" id="{25C91546-26EF-4647-A4FB-08C720E6B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7" name="Rectangle 3766">
                        <a:extLst>
                          <a:ext uri="{FF2B5EF4-FFF2-40B4-BE49-F238E27FC236}">
                            <a16:creationId xmlns:a16="http://schemas.microsoft.com/office/drawing/2014/main" id="{3C789037-16E3-0040-953B-F5882C2D4B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8" name="Rectangle 3767">
                        <a:extLst>
                          <a:ext uri="{FF2B5EF4-FFF2-40B4-BE49-F238E27FC236}">
                            <a16:creationId xmlns:a16="http://schemas.microsoft.com/office/drawing/2014/main" id="{6FA5CA11-6AB2-A246-AEA5-9C5677DA0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9" name="Rectangle 3768">
                        <a:extLst>
                          <a:ext uri="{FF2B5EF4-FFF2-40B4-BE49-F238E27FC236}">
                            <a16:creationId xmlns:a16="http://schemas.microsoft.com/office/drawing/2014/main" id="{9BC5847C-C516-F74F-8865-8A3C89EEE9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666" name="Group 3665">
                      <a:extLst>
                        <a:ext uri="{FF2B5EF4-FFF2-40B4-BE49-F238E27FC236}">
                          <a16:creationId xmlns:a16="http://schemas.microsoft.com/office/drawing/2014/main" id="{65C9F749-34CF-2240-A8A4-C657C04B37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3730" name="Rectangle 3729">
                        <a:extLst>
                          <a:ext uri="{FF2B5EF4-FFF2-40B4-BE49-F238E27FC236}">
                            <a16:creationId xmlns:a16="http://schemas.microsoft.com/office/drawing/2014/main" id="{BAE70404-8649-4B4B-808F-3D8184264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1" name="Rectangle 3730">
                        <a:extLst>
                          <a:ext uri="{FF2B5EF4-FFF2-40B4-BE49-F238E27FC236}">
                            <a16:creationId xmlns:a16="http://schemas.microsoft.com/office/drawing/2014/main" id="{47F0FB99-92C5-284B-97B2-D334A1A5CD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2" name="Rectangle 3731">
                        <a:extLst>
                          <a:ext uri="{FF2B5EF4-FFF2-40B4-BE49-F238E27FC236}">
                            <a16:creationId xmlns:a16="http://schemas.microsoft.com/office/drawing/2014/main" id="{96DBFF0C-B196-194D-A102-A29EE686E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3" name="Rectangle 3732">
                        <a:extLst>
                          <a:ext uri="{FF2B5EF4-FFF2-40B4-BE49-F238E27FC236}">
                            <a16:creationId xmlns:a16="http://schemas.microsoft.com/office/drawing/2014/main" id="{BBCFF066-CB6C-724E-B9AD-F694BBFCF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4" name="Rectangle 3733">
                        <a:extLst>
                          <a:ext uri="{FF2B5EF4-FFF2-40B4-BE49-F238E27FC236}">
                            <a16:creationId xmlns:a16="http://schemas.microsoft.com/office/drawing/2014/main" id="{6ADDC542-A56D-8441-85CB-4A76A0C5F7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5" name="Rectangle 3734">
                        <a:extLst>
                          <a:ext uri="{FF2B5EF4-FFF2-40B4-BE49-F238E27FC236}">
                            <a16:creationId xmlns:a16="http://schemas.microsoft.com/office/drawing/2014/main" id="{05741191-0C55-0249-8739-70AB36A1B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6" name="Rectangle 3735">
                        <a:extLst>
                          <a:ext uri="{FF2B5EF4-FFF2-40B4-BE49-F238E27FC236}">
                            <a16:creationId xmlns:a16="http://schemas.microsoft.com/office/drawing/2014/main" id="{5B0037AD-6323-194D-B1A0-F4C58DCC47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7" name="Rectangle 3736">
                        <a:extLst>
                          <a:ext uri="{FF2B5EF4-FFF2-40B4-BE49-F238E27FC236}">
                            <a16:creationId xmlns:a16="http://schemas.microsoft.com/office/drawing/2014/main" id="{D151C4C4-5D3D-4849-92D0-48AAF4C54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8" name="Rectangle 3737">
                        <a:extLst>
                          <a:ext uri="{FF2B5EF4-FFF2-40B4-BE49-F238E27FC236}">
                            <a16:creationId xmlns:a16="http://schemas.microsoft.com/office/drawing/2014/main" id="{9FEBF1FF-D863-A241-8EB8-880672CAE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9" name="Rectangle 3738">
                        <a:extLst>
                          <a:ext uri="{FF2B5EF4-FFF2-40B4-BE49-F238E27FC236}">
                            <a16:creationId xmlns:a16="http://schemas.microsoft.com/office/drawing/2014/main" id="{CEE7A773-B674-0842-B57E-06D62D3AF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0" name="Rectangle 3739">
                        <a:extLst>
                          <a:ext uri="{FF2B5EF4-FFF2-40B4-BE49-F238E27FC236}">
                            <a16:creationId xmlns:a16="http://schemas.microsoft.com/office/drawing/2014/main" id="{92991BBD-EB8E-B14D-A8F4-9636BA666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1" name="Rectangle 3740">
                        <a:extLst>
                          <a:ext uri="{FF2B5EF4-FFF2-40B4-BE49-F238E27FC236}">
                            <a16:creationId xmlns:a16="http://schemas.microsoft.com/office/drawing/2014/main" id="{8DEE6D55-70D3-8E4C-B247-59C81A4772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2" name="Rectangle 3741">
                        <a:extLst>
                          <a:ext uri="{FF2B5EF4-FFF2-40B4-BE49-F238E27FC236}">
                            <a16:creationId xmlns:a16="http://schemas.microsoft.com/office/drawing/2014/main" id="{981DD335-866B-5144-8C0A-ED2BE608C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3" name="Rectangle 3742">
                        <a:extLst>
                          <a:ext uri="{FF2B5EF4-FFF2-40B4-BE49-F238E27FC236}">
                            <a16:creationId xmlns:a16="http://schemas.microsoft.com/office/drawing/2014/main" id="{C069BB03-B4A1-AB43-ADFB-45A1B20F9A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4" name="Rectangle 3743">
                        <a:extLst>
                          <a:ext uri="{FF2B5EF4-FFF2-40B4-BE49-F238E27FC236}">
                            <a16:creationId xmlns:a16="http://schemas.microsoft.com/office/drawing/2014/main" id="{8F0B693F-24C2-584F-A916-67C79E20FC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5" name="Rectangle 3744">
                        <a:extLst>
                          <a:ext uri="{FF2B5EF4-FFF2-40B4-BE49-F238E27FC236}">
                            <a16:creationId xmlns:a16="http://schemas.microsoft.com/office/drawing/2014/main" id="{C9379881-A17A-4F47-80FF-FA940921E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6" name="Rectangle 3745">
                        <a:extLst>
                          <a:ext uri="{FF2B5EF4-FFF2-40B4-BE49-F238E27FC236}">
                            <a16:creationId xmlns:a16="http://schemas.microsoft.com/office/drawing/2014/main" id="{E34E13C2-7B68-0C44-AB86-C79AAA7127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7" name="Rectangle 3746">
                        <a:extLst>
                          <a:ext uri="{FF2B5EF4-FFF2-40B4-BE49-F238E27FC236}">
                            <a16:creationId xmlns:a16="http://schemas.microsoft.com/office/drawing/2014/main" id="{E1A5B80A-E994-3940-AB88-CE6D19D1C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8" name="Rectangle 3747">
                        <a:extLst>
                          <a:ext uri="{FF2B5EF4-FFF2-40B4-BE49-F238E27FC236}">
                            <a16:creationId xmlns:a16="http://schemas.microsoft.com/office/drawing/2014/main" id="{ACA28584-41CB-2542-992F-A82378CD5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9" name="Rectangle 3748">
                        <a:extLst>
                          <a:ext uri="{FF2B5EF4-FFF2-40B4-BE49-F238E27FC236}">
                            <a16:creationId xmlns:a16="http://schemas.microsoft.com/office/drawing/2014/main" id="{34E790B9-3C7B-C14D-8987-0AC39ECEFB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667" name="Group 3666">
                      <a:extLst>
                        <a:ext uri="{FF2B5EF4-FFF2-40B4-BE49-F238E27FC236}">
                          <a16:creationId xmlns:a16="http://schemas.microsoft.com/office/drawing/2014/main" id="{270AB6BE-12C7-3341-8A30-5F2B943318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710" name="Rectangle 3709">
                        <a:extLst>
                          <a:ext uri="{FF2B5EF4-FFF2-40B4-BE49-F238E27FC236}">
                            <a16:creationId xmlns:a16="http://schemas.microsoft.com/office/drawing/2014/main" id="{71A04691-EB08-794D-A5E3-55FC07009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1" name="Rectangle 3710">
                        <a:extLst>
                          <a:ext uri="{FF2B5EF4-FFF2-40B4-BE49-F238E27FC236}">
                            <a16:creationId xmlns:a16="http://schemas.microsoft.com/office/drawing/2014/main" id="{DCF83F24-AC0F-BF4A-9BF2-AC9B53705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2" name="Rectangle 3711">
                        <a:extLst>
                          <a:ext uri="{FF2B5EF4-FFF2-40B4-BE49-F238E27FC236}">
                            <a16:creationId xmlns:a16="http://schemas.microsoft.com/office/drawing/2014/main" id="{CA7AB0C6-FC14-4C4B-AECF-6C079A6BD9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3" name="Rectangle 3712">
                        <a:extLst>
                          <a:ext uri="{FF2B5EF4-FFF2-40B4-BE49-F238E27FC236}">
                            <a16:creationId xmlns:a16="http://schemas.microsoft.com/office/drawing/2014/main" id="{68398AA3-8C5F-8944-8165-0F4118F37C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4" name="Rectangle 3713">
                        <a:extLst>
                          <a:ext uri="{FF2B5EF4-FFF2-40B4-BE49-F238E27FC236}">
                            <a16:creationId xmlns:a16="http://schemas.microsoft.com/office/drawing/2014/main" id="{9D1366A8-58CA-DD41-B023-CF87558B13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5" name="Rectangle 3714">
                        <a:extLst>
                          <a:ext uri="{FF2B5EF4-FFF2-40B4-BE49-F238E27FC236}">
                            <a16:creationId xmlns:a16="http://schemas.microsoft.com/office/drawing/2014/main" id="{E000D6AE-5043-7D43-8740-00C2F5A32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6" name="Rectangle 3715">
                        <a:extLst>
                          <a:ext uri="{FF2B5EF4-FFF2-40B4-BE49-F238E27FC236}">
                            <a16:creationId xmlns:a16="http://schemas.microsoft.com/office/drawing/2014/main" id="{55E6E812-F6FA-2941-8AAC-CCF94D846C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7" name="Rectangle 3716">
                        <a:extLst>
                          <a:ext uri="{FF2B5EF4-FFF2-40B4-BE49-F238E27FC236}">
                            <a16:creationId xmlns:a16="http://schemas.microsoft.com/office/drawing/2014/main" id="{7E6C1110-FEC3-A64C-860B-9E99D07317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8" name="Rectangle 3717">
                        <a:extLst>
                          <a:ext uri="{FF2B5EF4-FFF2-40B4-BE49-F238E27FC236}">
                            <a16:creationId xmlns:a16="http://schemas.microsoft.com/office/drawing/2014/main" id="{96C2854F-9AFB-5243-A7D6-52EDBF65E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9" name="Rectangle 3718">
                        <a:extLst>
                          <a:ext uri="{FF2B5EF4-FFF2-40B4-BE49-F238E27FC236}">
                            <a16:creationId xmlns:a16="http://schemas.microsoft.com/office/drawing/2014/main" id="{8E14C95D-017C-5F40-A181-A97D10F8B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0" name="Rectangle 3719">
                        <a:extLst>
                          <a:ext uri="{FF2B5EF4-FFF2-40B4-BE49-F238E27FC236}">
                            <a16:creationId xmlns:a16="http://schemas.microsoft.com/office/drawing/2014/main" id="{C90E4052-28D6-FE4B-B132-B833B2FE0D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1" name="Rectangle 3720">
                        <a:extLst>
                          <a:ext uri="{FF2B5EF4-FFF2-40B4-BE49-F238E27FC236}">
                            <a16:creationId xmlns:a16="http://schemas.microsoft.com/office/drawing/2014/main" id="{C606F6F5-DBD3-D64D-BD47-7FA68CE2F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2" name="Rectangle 3721">
                        <a:extLst>
                          <a:ext uri="{FF2B5EF4-FFF2-40B4-BE49-F238E27FC236}">
                            <a16:creationId xmlns:a16="http://schemas.microsoft.com/office/drawing/2014/main" id="{79F5C275-EED0-4B4D-B13A-2B8A8E62A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3" name="Rectangle 3722">
                        <a:extLst>
                          <a:ext uri="{FF2B5EF4-FFF2-40B4-BE49-F238E27FC236}">
                            <a16:creationId xmlns:a16="http://schemas.microsoft.com/office/drawing/2014/main" id="{A8787840-8B09-5F4F-9F95-E289554A59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4" name="Rectangle 3723">
                        <a:extLst>
                          <a:ext uri="{FF2B5EF4-FFF2-40B4-BE49-F238E27FC236}">
                            <a16:creationId xmlns:a16="http://schemas.microsoft.com/office/drawing/2014/main" id="{EBEC1282-CC10-8543-80CF-0B56E545D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5" name="Rectangle 3724">
                        <a:extLst>
                          <a:ext uri="{FF2B5EF4-FFF2-40B4-BE49-F238E27FC236}">
                            <a16:creationId xmlns:a16="http://schemas.microsoft.com/office/drawing/2014/main" id="{A1598207-5472-A342-859F-56CC560E9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6" name="Rectangle 3725">
                        <a:extLst>
                          <a:ext uri="{FF2B5EF4-FFF2-40B4-BE49-F238E27FC236}">
                            <a16:creationId xmlns:a16="http://schemas.microsoft.com/office/drawing/2014/main" id="{9E33CA51-7C5D-DA48-B493-147790B34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7" name="Rectangle 3726">
                        <a:extLst>
                          <a:ext uri="{FF2B5EF4-FFF2-40B4-BE49-F238E27FC236}">
                            <a16:creationId xmlns:a16="http://schemas.microsoft.com/office/drawing/2014/main" id="{5A9FA6BE-0C79-C74C-9225-2DA60733F2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8" name="Rectangle 3727">
                        <a:extLst>
                          <a:ext uri="{FF2B5EF4-FFF2-40B4-BE49-F238E27FC236}">
                            <a16:creationId xmlns:a16="http://schemas.microsoft.com/office/drawing/2014/main" id="{443D5357-F6E4-A540-8F0A-25C5B1AB93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9" name="Rectangle 3728">
                        <a:extLst>
                          <a:ext uri="{FF2B5EF4-FFF2-40B4-BE49-F238E27FC236}">
                            <a16:creationId xmlns:a16="http://schemas.microsoft.com/office/drawing/2014/main" id="{EFD3FE69-6671-6244-93D4-0896E67DFF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668" name="Group 3667">
                      <a:extLst>
                        <a:ext uri="{FF2B5EF4-FFF2-40B4-BE49-F238E27FC236}">
                          <a16:creationId xmlns:a16="http://schemas.microsoft.com/office/drawing/2014/main" id="{4B004514-8161-9F4D-AB3D-B3DDA8F93B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690" name="Rectangle 3689">
                        <a:extLst>
                          <a:ext uri="{FF2B5EF4-FFF2-40B4-BE49-F238E27FC236}">
                            <a16:creationId xmlns:a16="http://schemas.microsoft.com/office/drawing/2014/main" id="{8B1B479F-B6C8-1244-88EB-17BE1B0D2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1" name="Rectangle 3690">
                        <a:extLst>
                          <a:ext uri="{FF2B5EF4-FFF2-40B4-BE49-F238E27FC236}">
                            <a16:creationId xmlns:a16="http://schemas.microsoft.com/office/drawing/2014/main" id="{4EC07D44-688C-6749-A21D-20EAE729E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2" name="Rectangle 3691">
                        <a:extLst>
                          <a:ext uri="{FF2B5EF4-FFF2-40B4-BE49-F238E27FC236}">
                            <a16:creationId xmlns:a16="http://schemas.microsoft.com/office/drawing/2014/main" id="{EB1D1B85-C9F9-5E47-8BB6-6A73D78246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3" name="Rectangle 3692">
                        <a:extLst>
                          <a:ext uri="{FF2B5EF4-FFF2-40B4-BE49-F238E27FC236}">
                            <a16:creationId xmlns:a16="http://schemas.microsoft.com/office/drawing/2014/main" id="{6CDE6A1B-F84C-6845-8437-76EE4AEA48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4" name="Rectangle 3693">
                        <a:extLst>
                          <a:ext uri="{FF2B5EF4-FFF2-40B4-BE49-F238E27FC236}">
                            <a16:creationId xmlns:a16="http://schemas.microsoft.com/office/drawing/2014/main" id="{A113D5CE-3CA5-3143-A208-8DA078AE31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5" name="Rectangle 3694">
                        <a:extLst>
                          <a:ext uri="{FF2B5EF4-FFF2-40B4-BE49-F238E27FC236}">
                            <a16:creationId xmlns:a16="http://schemas.microsoft.com/office/drawing/2014/main" id="{A09676A3-BDCB-CF44-86AE-6B7A9CEAD7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6" name="Rectangle 3695">
                        <a:extLst>
                          <a:ext uri="{FF2B5EF4-FFF2-40B4-BE49-F238E27FC236}">
                            <a16:creationId xmlns:a16="http://schemas.microsoft.com/office/drawing/2014/main" id="{D91DEEF2-384A-E34A-B124-DAE8CA5693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7" name="Rectangle 3696">
                        <a:extLst>
                          <a:ext uri="{FF2B5EF4-FFF2-40B4-BE49-F238E27FC236}">
                            <a16:creationId xmlns:a16="http://schemas.microsoft.com/office/drawing/2014/main" id="{D3235CA6-A442-D54D-B084-227249756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8" name="Rectangle 3697">
                        <a:extLst>
                          <a:ext uri="{FF2B5EF4-FFF2-40B4-BE49-F238E27FC236}">
                            <a16:creationId xmlns:a16="http://schemas.microsoft.com/office/drawing/2014/main" id="{9641A671-68EC-3F48-B4BF-DBB290EF1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9" name="Rectangle 3698">
                        <a:extLst>
                          <a:ext uri="{FF2B5EF4-FFF2-40B4-BE49-F238E27FC236}">
                            <a16:creationId xmlns:a16="http://schemas.microsoft.com/office/drawing/2014/main" id="{E9B57E89-8ECF-F049-9CD1-1AE653A7D0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0" name="Rectangle 3699">
                        <a:extLst>
                          <a:ext uri="{FF2B5EF4-FFF2-40B4-BE49-F238E27FC236}">
                            <a16:creationId xmlns:a16="http://schemas.microsoft.com/office/drawing/2014/main" id="{679EE57A-E207-0E4B-B94F-7AB14582C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1" name="Rectangle 3700">
                        <a:extLst>
                          <a:ext uri="{FF2B5EF4-FFF2-40B4-BE49-F238E27FC236}">
                            <a16:creationId xmlns:a16="http://schemas.microsoft.com/office/drawing/2014/main" id="{B9E4B846-4252-B542-8BE9-45FE4789E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2" name="Rectangle 3701">
                        <a:extLst>
                          <a:ext uri="{FF2B5EF4-FFF2-40B4-BE49-F238E27FC236}">
                            <a16:creationId xmlns:a16="http://schemas.microsoft.com/office/drawing/2014/main" id="{228373E6-85FA-6B46-A191-9D6F1C043C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3" name="Rectangle 3702">
                        <a:extLst>
                          <a:ext uri="{FF2B5EF4-FFF2-40B4-BE49-F238E27FC236}">
                            <a16:creationId xmlns:a16="http://schemas.microsoft.com/office/drawing/2014/main" id="{3FB34506-EEFB-E848-8C85-C61DDCBDCC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4" name="Rectangle 3703">
                        <a:extLst>
                          <a:ext uri="{FF2B5EF4-FFF2-40B4-BE49-F238E27FC236}">
                            <a16:creationId xmlns:a16="http://schemas.microsoft.com/office/drawing/2014/main" id="{872092B9-C96C-7E44-8EC3-288A1226E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5" name="Rectangle 3704">
                        <a:extLst>
                          <a:ext uri="{FF2B5EF4-FFF2-40B4-BE49-F238E27FC236}">
                            <a16:creationId xmlns:a16="http://schemas.microsoft.com/office/drawing/2014/main" id="{24C20449-C76C-4B48-984A-54DAD964BE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6" name="Rectangle 3705">
                        <a:extLst>
                          <a:ext uri="{FF2B5EF4-FFF2-40B4-BE49-F238E27FC236}">
                            <a16:creationId xmlns:a16="http://schemas.microsoft.com/office/drawing/2014/main" id="{EE9ACE02-8774-C84E-8A09-7130BF836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7" name="Rectangle 3706">
                        <a:extLst>
                          <a:ext uri="{FF2B5EF4-FFF2-40B4-BE49-F238E27FC236}">
                            <a16:creationId xmlns:a16="http://schemas.microsoft.com/office/drawing/2014/main" id="{558EDD5D-4BCD-2A4E-B8F3-C696D36F4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8" name="Rectangle 3707">
                        <a:extLst>
                          <a:ext uri="{FF2B5EF4-FFF2-40B4-BE49-F238E27FC236}">
                            <a16:creationId xmlns:a16="http://schemas.microsoft.com/office/drawing/2014/main" id="{760703BC-F8D2-0141-8348-FDE387F3A8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9" name="Rectangle 3708">
                        <a:extLst>
                          <a:ext uri="{FF2B5EF4-FFF2-40B4-BE49-F238E27FC236}">
                            <a16:creationId xmlns:a16="http://schemas.microsoft.com/office/drawing/2014/main" id="{B4E3809A-AC1E-AD47-9F44-78EECF3957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669" name="Group 3668">
                      <a:extLst>
                        <a:ext uri="{FF2B5EF4-FFF2-40B4-BE49-F238E27FC236}">
                          <a16:creationId xmlns:a16="http://schemas.microsoft.com/office/drawing/2014/main" id="{0C60A69B-7353-CD4B-843B-DC9CB8A58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670" name="Rectangle 3669">
                        <a:extLst>
                          <a:ext uri="{FF2B5EF4-FFF2-40B4-BE49-F238E27FC236}">
                            <a16:creationId xmlns:a16="http://schemas.microsoft.com/office/drawing/2014/main" id="{0626E354-13E8-564F-AB95-D754FCD68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1" name="Rectangle 3670">
                        <a:extLst>
                          <a:ext uri="{FF2B5EF4-FFF2-40B4-BE49-F238E27FC236}">
                            <a16:creationId xmlns:a16="http://schemas.microsoft.com/office/drawing/2014/main" id="{A45A3705-793A-624E-9EA2-FBB7B0756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2" name="Rectangle 3671">
                        <a:extLst>
                          <a:ext uri="{FF2B5EF4-FFF2-40B4-BE49-F238E27FC236}">
                            <a16:creationId xmlns:a16="http://schemas.microsoft.com/office/drawing/2014/main" id="{DF185B9B-4736-E54B-874F-0C0A69983C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3" name="Rectangle 3672">
                        <a:extLst>
                          <a:ext uri="{FF2B5EF4-FFF2-40B4-BE49-F238E27FC236}">
                            <a16:creationId xmlns:a16="http://schemas.microsoft.com/office/drawing/2014/main" id="{1AE1538E-7AF1-E246-9B34-B2A6FCB2B7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4" name="Rectangle 3673">
                        <a:extLst>
                          <a:ext uri="{FF2B5EF4-FFF2-40B4-BE49-F238E27FC236}">
                            <a16:creationId xmlns:a16="http://schemas.microsoft.com/office/drawing/2014/main" id="{6ACD21B5-392B-3C4C-84EC-935DFA653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5" name="Rectangle 3674">
                        <a:extLst>
                          <a:ext uri="{FF2B5EF4-FFF2-40B4-BE49-F238E27FC236}">
                            <a16:creationId xmlns:a16="http://schemas.microsoft.com/office/drawing/2014/main" id="{AB429A31-38B2-984B-A6CE-E57EB663E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6" name="Rectangle 3675">
                        <a:extLst>
                          <a:ext uri="{FF2B5EF4-FFF2-40B4-BE49-F238E27FC236}">
                            <a16:creationId xmlns:a16="http://schemas.microsoft.com/office/drawing/2014/main" id="{8B5708EC-9A5D-2F48-BC52-574C2C3200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7" name="Rectangle 3676">
                        <a:extLst>
                          <a:ext uri="{FF2B5EF4-FFF2-40B4-BE49-F238E27FC236}">
                            <a16:creationId xmlns:a16="http://schemas.microsoft.com/office/drawing/2014/main" id="{9A0AD775-83BF-6541-AB84-33AC8676E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8" name="Rectangle 3677">
                        <a:extLst>
                          <a:ext uri="{FF2B5EF4-FFF2-40B4-BE49-F238E27FC236}">
                            <a16:creationId xmlns:a16="http://schemas.microsoft.com/office/drawing/2014/main" id="{612FF4B5-1986-3148-80E0-0C55765422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9" name="Rectangle 3678">
                        <a:extLst>
                          <a:ext uri="{FF2B5EF4-FFF2-40B4-BE49-F238E27FC236}">
                            <a16:creationId xmlns:a16="http://schemas.microsoft.com/office/drawing/2014/main" id="{2EC66623-694B-FF42-822F-8E9AF048EB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0" name="Rectangle 3679">
                        <a:extLst>
                          <a:ext uri="{FF2B5EF4-FFF2-40B4-BE49-F238E27FC236}">
                            <a16:creationId xmlns:a16="http://schemas.microsoft.com/office/drawing/2014/main" id="{2B84867D-EB82-0A4D-96DF-66B4A29CDE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1" name="Rectangle 3680">
                        <a:extLst>
                          <a:ext uri="{FF2B5EF4-FFF2-40B4-BE49-F238E27FC236}">
                            <a16:creationId xmlns:a16="http://schemas.microsoft.com/office/drawing/2014/main" id="{9E329519-AADE-1840-A354-DF9E4CCE72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2" name="Rectangle 3681">
                        <a:extLst>
                          <a:ext uri="{FF2B5EF4-FFF2-40B4-BE49-F238E27FC236}">
                            <a16:creationId xmlns:a16="http://schemas.microsoft.com/office/drawing/2014/main" id="{6B80EB8D-A623-9C43-9AE3-2A4208AE91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3" name="Rectangle 3682">
                        <a:extLst>
                          <a:ext uri="{FF2B5EF4-FFF2-40B4-BE49-F238E27FC236}">
                            <a16:creationId xmlns:a16="http://schemas.microsoft.com/office/drawing/2014/main" id="{F3D161F7-772A-874C-B89E-1FB252F1DC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4" name="Rectangle 3683">
                        <a:extLst>
                          <a:ext uri="{FF2B5EF4-FFF2-40B4-BE49-F238E27FC236}">
                            <a16:creationId xmlns:a16="http://schemas.microsoft.com/office/drawing/2014/main" id="{8FBE7F93-CA15-E24E-AF0D-FC2786E79C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5" name="Rectangle 3684">
                        <a:extLst>
                          <a:ext uri="{FF2B5EF4-FFF2-40B4-BE49-F238E27FC236}">
                            <a16:creationId xmlns:a16="http://schemas.microsoft.com/office/drawing/2014/main" id="{9FCC10FF-448B-AE46-9817-CFBDA240B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6" name="Rectangle 3685">
                        <a:extLst>
                          <a:ext uri="{FF2B5EF4-FFF2-40B4-BE49-F238E27FC236}">
                            <a16:creationId xmlns:a16="http://schemas.microsoft.com/office/drawing/2014/main" id="{4CB8AF30-E054-7945-A540-088AB21902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7" name="Rectangle 3686">
                        <a:extLst>
                          <a:ext uri="{FF2B5EF4-FFF2-40B4-BE49-F238E27FC236}">
                            <a16:creationId xmlns:a16="http://schemas.microsoft.com/office/drawing/2014/main" id="{AA882C80-201A-234A-A9C9-68DE656F4B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8" name="Rectangle 3687">
                        <a:extLst>
                          <a:ext uri="{FF2B5EF4-FFF2-40B4-BE49-F238E27FC236}">
                            <a16:creationId xmlns:a16="http://schemas.microsoft.com/office/drawing/2014/main" id="{F2EBCF01-0B53-E340-9653-D13BC52511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9" name="Rectangle 3688">
                        <a:extLst>
                          <a:ext uri="{FF2B5EF4-FFF2-40B4-BE49-F238E27FC236}">
                            <a16:creationId xmlns:a16="http://schemas.microsoft.com/office/drawing/2014/main" id="{5AE37971-F016-B04E-ABD5-EEB63C4D5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433" name="Group 4432">
                <a:extLst>
                  <a:ext uri="{FF2B5EF4-FFF2-40B4-BE49-F238E27FC236}">
                    <a16:creationId xmlns:a16="http://schemas.microsoft.com/office/drawing/2014/main" id="{932D82C0-3E82-4441-BE6C-DA85A351CB5C}"/>
                  </a:ext>
                </a:extLst>
              </p:cNvPr>
              <p:cNvGrpSpPr/>
              <p:nvPr/>
            </p:nvGrpSpPr>
            <p:grpSpPr>
              <a:xfrm>
                <a:off x="2888194" y="914917"/>
                <a:ext cx="727921" cy="624864"/>
                <a:chOff x="6550269" y="3886200"/>
                <a:chExt cx="1846385" cy="1424354"/>
              </a:xfrm>
            </p:grpSpPr>
            <p:sp>
              <p:nvSpPr>
                <p:cNvPr id="4434" name="Rectangle 4433">
                  <a:extLst>
                    <a:ext uri="{FF2B5EF4-FFF2-40B4-BE49-F238E27FC236}">
                      <a16:creationId xmlns:a16="http://schemas.microsoft.com/office/drawing/2014/main" id="{854EECAD-C5EB-A046-A936-630D4ABC257D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435" name="Group 4434">
                  <a:extLst>
                    <a:ext uri="{FF2B5EF4-FFF2-40B4-BE49-F238E27FC236}">
                      <a16:creationId xmlns:a16="http://schemas.microsoft.com/office/drawing/2014/main" id="{C1F4E503-57D8-0E46-88EC-033177F5E2C7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4436" name="Group 4435">
                    <a:extLst>
                      <a:ext uri="{FF2B5EF4-FFF2-40B4-BE49-F238E27FC236}">
                        <a16:creationId xmlns:a16="http://schemas.microsoft.com/office/drawing/2014/main" id="{BD66B533-6952-E244-94AE-6E40B219A96F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4521" name="Rectangle 4520">
                      <a:extLst>
                        <a:ext uri="{FF2B5EF4-FFF2-40B4-BE49-F238E27FC236}">
                          <a16:creationId xmlns:a16="http://schemas.microsoft.com/office/drawing/2014/main" id="{C458B337-2C26-954E-9FF7-9C2E5FEE8B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2" name="Rectangle 4521">
                      <a:extLst>
                        <a:ext uri="{FF2B5EF4-FFF2-40B4-BE49-F238E27FC236}">
                          <a16:creationId xmlns:a16="http://schemas.microsoft.com/office/drawing/2014/main" id="{9B772510-B1A6-4F42-A4AC-3190100AC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3" name="Rectangle 4522">
                      <a:extLst>
                        <a:ext uri="{FF2B5EF4-FFF2-40B4-BE49-F238E27FC236}">
                          <a16:creationId xmlns:a16="http://schemas.microsoft.com/office/drawing/2014/main" id="{998242F2-7169-654A-B368-F409D975F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4" name="Rectangle 4523">
                      <a:extLst>
                        <a:ext uri="{FF2B5EF4-FFF2-40B4-BE49-F238E27FC236}">
                          <a16:creationId xmlns:a16="http://schemas.microsoft.com/office/drawing/2014/main" id="{4C60949B-1A0C-824D-92F1-E4F68E59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5" name="Rectangle 4524">
                      <a:extLst>
                        <a:ext uri="{FF2B5EF4-FFF2-40B4-BE49-F238E27FC236}">
                          <a16:creationId xmlns:a16="http://schemas.microsoft.com/office/drawing/2014/main" id="{64D7DC7E-A1D9-AC4D-A45F-921FDED91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6" name="Rectangle 4525">
                      <a:extLst>
                        <a:ext uri="{FF2B5EF4-FFF2-40B4-BE49-F238E27FC236}">
                          <a16:creationId xmlns:a16="http://schemas.microsoft.com/office/drawing/2014/main" id="{D43B5F58-0AFC-8145-8E43-4DC1A1267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7" name="Rectangle 4526">
                      <a:extLst>
                        <a:ext uri="{FF2B5EF4-FFF2-40B4-BE49-F238E27FC236}">
                          <a16:creationId xmlns:a16="http://schemas.microsoft.com/office/drawing/2014/main" id="{22DC2B7F-8E5D-F843-9A42-A6B3F786D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8" name="Rectangle 4527">
                      <a:extLst>
                        <a:ext uri="{FF2B5EF4-FFF2-40B4-BE49-F238E27FC236}">
                          <a16:creationId xmlns:a16="http://schemas.microsoft.com/office/drawing/2014/main" id="{F409838D-50E4-974E-A100-1A14B3616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9" name="Rectangle 4528">
                      <a:extLst>
                        <a:ext uri="{FF2B5EF4-FFF2-40B4-BE49-F238E27FC236}">
                          <a16:creationId xmlns:a16="http://schemas.microsoft.com/office/drawing/2014/main" id="{C562A7FD-0571-1C4C-B753-786A55204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0" name="Rectangle 4529">
                      <a:extLst>
                        <a:ext uri="{FF2B5EF4-FFF2-40B4-BE49-F238E27FC236}">
                          <a16:creationId xmlns:a16="http://schemas.microsoft.com/office/drawing/2014/main" id="{774F04C1-A8E8-EC4A-BCBA-7AE4CCC52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1" name="Rectangle 4530">
                      <a:extLst>
                        <a:ext uri="{FF2B5EF4-FFF2-40B4-BE49-F238E27FC236}">
                          <a16:creationId xmlns:a16="http://schemas.microsoft.com/office/drawing/2014/main" id="{20E2A4B0-2177-D74F-A3C3-3E736BD91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2" name="Rectangle 4531">
                      <a:extLst>
                        <a:ext uri="{FF2B5EF4-FFF2-40B4-BE49-F238E27FC236}">
                          <a16:creationId xmlns:a16="http://schemas.microsoft.com/office/drawing/2014/main" id="{82982BA0-2B8A-2D46-95F2-8A788EAD4F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3" name="Rectangle 4532">
                      <a:extLst>
                        <a:ext uri="{FF2B5EF4-FFF2-40B4-BE49-F238E27FC236}">
                          <a16:creationId xmlns:a16="http://schemas.microsoft.com/office/drawing/2014/main" id="{7521E444-DA68-2145-88A7-A7319B1A6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4" name="Rectangle 4533">
                      <a:extLst>
                        <a:ext uri="{FF2B5EF4-FFF2-40B4-BE49-F238E27FC236}">
                          <a16:creationId xmlns:a16="http://schemas.microsoft.com/office/drawing/2014/main" id="{2E642CB0-4AFF-334C-9BAC-FBEB35FED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5" name="Rectangle 4534">
                      <a:extLst>
                        <a:ext uri="{FF2B5EF4-FFF2-40B4-BE49-F238E27FC236}">
                          <a16:creationId xmlns:a16="http://schemas.microsoft.com/office/drawing/2014/main" id="{8816FB1A-F39C-2940-9952-CBE321F95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6" name="Rectangle 4535">
                      <a:extLst>
                        <a:ext uri="{FF2B5EF4-FFF2-40B4-BE49-F238E27FC236}">
                          <a16:creationId xmlns:a16="http://schemas.microsoft.com/office/drawing/2014/main" id="{ACF7BE6B-AD58-F849-987A-6EAF907AF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7" name="Rectangle 4536">
                      <a:extLst>
                        <a:ext uri="{FF2B5EF4-FFF2-40B4-BE49-F238E27FC236}">
                          <a16:creationId xmlns:a16="http://schemas.microsoft.com/office/drawing/2014/main" id="{8F2ECC82-08EF-3744-912F-A738DA330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8" name="Rectangle 4537">
                      <a:extLst>
                        <a:ext uri="{FF2B5EF4-FFF2-40B4-BE49-F238E27FC236}">
                          <a16:creationId xmlns:a16="http://schemas.microsoft.com/office/drawing/2014/main" id="{CFB0FAD1-2B02-DC46-BF53-9B1897F4E7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9" name="Rectangle 4538">
                      <a:extLst>
                        <a:ext uri="{FF2B5EF4-FFF2-40B4-BE49-F238E27FC236}">
                          <a16:creationId xmlns:a16="http://schemas.microsoft.com/office/drawing/2014/main" id="{CE214B26-F18B-E94D-BB86-4699EA508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40" name="Rectangle 4539">
                      <a:extLst>
                        <a:ext uri="{FF2B5EF4-FFF2-40B4-BE49-F238E27FC236}">
                          <a16:creationId xmlns:a16="http://schemas.microsoft.com/office/drawing/2014/main" id="{153B6152-0D98-D743-BE58-FE8EE548D5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437" name="Group 4436">
                    <a:extLst>
                      <a:ext uri="{FF2B5EF4-FFF2-40B4-BE49-F238E27FC236}">
                        <a16:creationId xmlns:a16="http://schemas.microsoft.com/office/drawing/2014/main" id="{5E0F58DE-FB53-7C47-BF80-62172276AF48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4501" name="Rectangle 4500">
                      <a:extLst>
                        <a:ext uri="{FF2B5EF4-FFF2-40B4-BE49-F238E27FC236}">
                          <a16:creationId xmlns:a16="http://schemas.microsoft.com/office/drawing/2014/main" id="{CA3E7404-8F9E-F648-95B4-3F501AFAF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2" name="Rectangle 4501">
                      <a:extLst>
                        <a:ext uri="{FF2B5EF4-FFF2-40B4-BE49-F238E27FC236}">
                          <a16:creationId xmlns:a16="http://schemas.microsoft.com/office/drawing/2014/main" id="{FCE30571-365C-904A-B8D7-84A62028A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3" name="Rectangle 4502">
                      <a:extLst>
                        <a:ext uri="{FF2B5EF4-FFF2-40B4-BE49-F238E27FC236}">
                          <a16:creationId xmlns:a16="http://schemas.microsoft.com/office/drawing/2014/main" id="{E4AFBE7F-5E71-7344-84AC-0DA7DF3146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4" name="Rectangle 4503">
                      <a:extLst>
                        <a:ext uri="{FF2B5EF4-FFF2-40B4-BE49-F238E27FC236}">
                          <a16:creationId xmlns:a16="http://schemas.microsoft.com/office/drawing/2014/main" id="{5F52E757-9B40-DB40-8877-51D30DDCC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5" name="Rectangle 4504">
                      <a:extLst>
                        <a:ext uri="{FF2B5EF4-FFF2-40B4-BE49-F238E27FC236}">
                          <a16:creationId xmlns:a16="http://schemas.microsoft.com/office/drawing/2014/main" id="{73147C1A-2666-284A-BB51-154AB1E94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6" name="Rectangle 4505">
                      <a:extLst>
                        <a:ext uri="{FF2B5EF4-FFF2-40B4-BE49-F238E27FC236}">
                          <a16:creationId xmlns:a16="http://schemas.microsoft.com/office/drawing/2014/main" id="{D5BF542F-7706-B740-8143-9CB8D47DE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7" name="Rectangle 4506">
                      <a:extLst>
                        <a:ext uri="{FF2B5EF4-FFF2-40B4-BE49-F238E27FC236}">
                          <a16:creationId xmlns:a16="http://schemas.microsoft.com/office/drawing/2014/main" id="{7B8A3AA5-556D-2740-B6B2-AC3111CC4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8" name="Rectangle 4507">
                      <a:extLst>
                        <a:ext uri="{FF2B5EF4-FFF2-40B4-BE49-F238E27FC236}">
                          <a16:creationId xmlns:a16="http://schemas.microsoft.com/office/drawing/2014/main" id="{79104CC7-218B-3940-BB85-AB2017AE1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9" name="Rectangle 4508">
                      <a:extLst>
                        <a:ext uri="{FF2B5EF4-FFF2-40B4-BE49-F238E27FC236}">
                          <a16:creationId xmlns:a16="http://schemas.microsoft.com/office/drawing/2014/main" id="{D27F167A-B909-D94F-B1BC-BF5E75A9C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0" name="Rectangle 4509">
                      <a:extLst>
                        <a:ext uri="{FF2B5EF4-FFF2-40B4-BE49-F238E27FC236}">
                          <a16:creationId xmlns:a16="http://schemas.microsoft.com/office/drawing/2014/main" id="{3BC53969-50C0-364F-9654-8CCFC51C90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1" name="Rectangle 4510">
                      <a:extLst>
                        <a:ext uri="{FF2B5EF4-FFF2-40B4-BE49-F238E27FC236}">
                          <a16:creationId xmlns:a16="http://schemas.microsoft.com/office/drawing/2014/main" id="{E54A6A31-2DDC-7A43-9625-81346D119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2" name="Rectangle 4511">
                      <a:extLst>
                        <a:ext uri="{FF2B5EF4-FFF2-40B4-BE49-F238E27FC236}">
                          <a16:creationId xmlns:a16="http://schemas.microsoft.com/office/drawing/2014/main" id="{9D80DBF7-AA7D-3340-99B8-C4254E591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3" name="Rectangle 4512">
                      <a:extLst>
                        <a:ext uri="{FF2B5EF4-FFF2-40B4-BE49-F238E27FC236}">
                          <a16:creationId xmlns:a16="http://schemas.microsoft.com/office/drawing/2014/main" id="{13B142F9-8646-8E4D-B599-E9799AEB1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4" name="Rectangle 4513">
                      <a:extLst>
                        <a:ext uri="{FF2B5EF4-FFF2-40B4-BE49-F238E27FC236}">
                          <a16:creationId xmlns:a16="http://schemas.microsoft.com/office/drawing/2014/main" id="{10BACF97-2F4E-964F-8FBB-B5C3E88B4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5" name="Rectangle 4514">
                      <a:extLst>
                        <a:ext uri="{FF2B5EF4-FFF2-40B4-BE49-F238E27FC236}">
                          <a16:creationId xmlns:a16="http://schemas.microsoft.com/office/drawing/2014/main" id="{8A1B1809-30CB-2B4C-B6DC-F15388336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6" name="Rectangle 4515">
                      <a:extLst>
                        <a:ext uri="{FF2B5EF4-FFF2-40B4-BE49-F238E27FC236}">
                          <a16:creationId xmlns:a16="http://schemas.microsoft.com/office/drawing/2014/main" id="{ABFF8C21-226B-5444-A197-7F8F507DBF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7" name="Rectangle 4516">
                      <a:extLst>
                        <a:ext uri="{FF2B5EF4-FFF2-40B4-BE49-F238E27FC236}">
                          <a16:creationId xmlns:a16="http://schemas.microsoft.com/office/drawing/2014/main" id="{3E8F7049-F322-9343-93FE-919E5ADA42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8" name="Rectangle 4517">
                      <a:extLst>
                        <a:ext uri="{FF2B5EF4-FFF2-40B4-BE49-F238E27FC236}">
                          <a16:creationId xmlns:a16="http://schemas.microsoft.com/office/drawing/2014/main" id="{B0263583-9135-1047-AFD9-B1419936C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9" name="Rectangle 4518">
                      <a:extLst>
                        <a:ext uri="{FF2B5EF4-FFF2-40B4-BE49-F238E27FC236}">
                          <a16:creationId xmlns:a16="http://schemas.microsoft.com/office/drawing/2014/main" id="{58E3F784-A152-AB49-A8CB-882053C5D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0" name="Rectangle 4519">
                      <a:extLst>
                        <a:ext uri="{FF2B5EF4-FFF2-40B4-BE49-F238E27FC236}">
                          <a16:creationId xmlns:a16="http://schemas.microsoft.com/office/drawing/2014/main" id="{49F11FBE-7E5C-2249-831A-556191137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438" name="Group 4437">
                    <a:extLst>
                      <a:ext uri="{FF2B5EF4-FFF2-40B4-BE49-F238E27FC236}">
                        <a16:creationId xmlns:a16="http://schemas.microsoft.com/office/drawing/2014/main" id="{388A8399-480D-1443-928F-FF8797CB0642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481" name="Rectangle 4480">
                      <a:extLst>
                        <a:ext uri="{FF2B5EF4-FFF2-40B4-BE49-F238E27FC236}">
                          <a16:creationId xmlns:a16="http://schemas.microsoft.com/office/drawing/2014/main" id="{978C19BA-7AE0-CB4D-ADF0-3B884D591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2" name="Rectangle 4481">
                      <a:extLst>
                        <a:ext uri="{FF2B5EF4-FFF2-40B4-BE49-F238E27FC236}">
                          <a16:creationId xmlns:a16="http://schemas.microsoft.com/office/drawing/2014/main" id="{A28722F0-0905-EF43-BDB6-1F9C72A1E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3" name="Rectangle 4482">
                      <a:extLst>
                        <a:ext uri="{FF2B5EF4-FFF2-40B4-BE49-F238E27FC236}">
                          <a16:creationId xmlns:a16="http://schemas.microsoft.com/office/drawing/2014/main" id="{C2A996CF-90E0-6F45-988C-C97FA4BAF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4" name="Rectangle 4483">
                      <a:extLst>
                        <a:ext uri="{FF2B5EF4-FFF2-40B4-BE49-F238E27FC236}">
                          <a16:creationId xmlns:a16="http://schemas.microsoft.com/office/drawing/2014/main" id="{6022CD67-C316-D74F-A401-6EC6F514B3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5" name="Rectangle 4484">
                      <a:extLst>
                        <a:ext uri="{FF2B5EF4-FFF2-40B4-BE49-F238E27FC236}">
                          <a16:creationId xmlns:a16="http://schemas.microsoft.com/office/drawing/2014/main" id="{C113C630-DB80-614A-A4C0-341CF6AA6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6" name="Rectangle 4485">
                      <a:extLst>
                        <a:ext uri="{FF2B5EF4-FFF2-40B4-BE49-F238E27FC236}">
                          <a16:creationId xmlns:a16="http://schemas.microsoft.com/office/drawing/2014/main" id="{9EF86A84-462E-1248-9298-5FE7B8F02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7" name="Rectangle 4486">
                      <a:extLst>
                        <a:ext uri="{FF2B5EF4-FFF2-40B4-BE49-F238E27FC236}">
                          <a16:creationId xmlns:a16="http://schemas.microsoft.com/office/drawing/2014/main" id="{ADD0A082-2729-9940-9F5A-542250DC0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8" name="Rectangle 4487">
                      <a:extLst>
                        <a:ext uri="{FF2B5EF4-FFF2-40B4-BE49-F238E27FC236}">
                          <a16:creationId xmlns:a16="http://schemas.microsoft.com/office/drawing/2014/main" id="{5BAA39D2-271B-B045-813A-E4916A6F3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9" name="Rectangle 4488">
                      <a:extLst>
                        <a:ext uri="{FF2B5EF4-FFF2-40B4-BE49-F238E27FC236}">
                          <a16:creationId xmlns:a16="http://schemas.microsoft.com/office/drawing/2014/main" id="{97CA6EC0-72E2-204F-82DE-8A91B5C89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0" name="Rectangle 4489">
                      <a:extLst>
                        <a:ext uri="{FF2B5EF4-FFF2-40B4-BE49-F238E27FC236}">
                          <a16:creationId xmlns:a16="http://schemas.microsoft.com/office/drawing/2014/main" id="{63876E0D-4577-3A4E-A4BD-56D6924A57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1" name="Rectangle 4490">
                      <a:extLst>
                        <a:ext uri="{FF2B5EF4-FFF2-40B4-BE49-F238E27FC236}">
                          <a16:creationId xmlns:a16="http://schemas.microsoft.com/office/drawing/2014/main" id="{39050488-4AB3-3B4D-AD00-A75ABCF77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2" name="Rectangle 4491">
                      <a:extLst>
                        <a:ext uri="{FF2B5EF4-FFF2-40B4-BE49-F238E27FC236}">
                          <a16:creationId xmlns:a16="http://schemas.microsoft.com/office/drawing/2014/main" id="{251E6C8F-5B7A-B445-8031-102B1ABBC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3" name="Rectangle 4492">
                      <a:extLst>
                        <a:ext uri="{FF2B5EF4-FFF2-40B4-BE49-F238E27FC236}">
                          <a16:creationId xmlns:a16="http://schemas.microsoft.com/office/drawing/2014/main" id="{168CA1C3-F583-1F4E-9944-23B409C05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4" name="Rectangle 4493">
                      <a:extLst>
                        <a:ext uri="{FF2B5EF4-FFF2-40B4-BE49-F238E27FC236}">
                          <a16:creationId xmlns:a16="http://schemas.microsoft.com/office/drawing/2014/main" id="{0EE89EFA-BE67-124F-BD59-F365726A7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5" name="Rectangle 4494">
                      <a:extLst>
                        <a:ext uri="{FF2B5EF4-FFF2-40B4-BE49-F238E27FC236}">
                          <a16:creationId xmlns:a16="http://schemas.microsoft.com/office/drawing/2014/main" id="{A29D5E8D-4505-E746-A6A5-63707061FD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6" name="Rectangle 4495">
                      <a:extLst>
                        <a:ext uri="{FF2B5EF4-FFF2-40B4-BE49-F238E27FC236}">
                          <a16:creationId xmlns:a16="http://schemas.microsoft.com/office/drawing/2014/main" id="{1A697CBC-25E5-3C44-9722-BAE873A3A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7" name="Rectangle 4496">
                      <a:extLst>
                        <a:ext uri="{FF2B5EF4-FFF2-40B4-BE49-F238E27FC236}">
                          <a16:creationId xmlns:a16="http://schemas.microsoft.com/office/drawing/2014/main" id="{0C65129B-17BB-6A41-B159-9A1A32691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8" name="Rectangle 4497">
                      <a:extLst>
                        <a:ext uri="{FF2B5EF4-FFF2-40B4-BE49-F238E27FC236}">
                          <a16:creationId xmlns:a16="http://schemas.microsoft.com/office/drawing/2014/main" id="{C148C89A-C2C7-5149-880D-B84D57F1C6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9" name="Rectangle 4498">
                      <a:extLst>
                        <a:ext uri="{FF2B5EF4-FFF2-40B4-BE49-F238E27FC236}">
                          <a16:creationId xmlns:a16="http://schemas.microsoft.com/office/drawing/2014/main" id="{BFE4B0F8-F225-0A42-97E4-8DDFAB25C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0" name="Rectangle 4499">
                      <a:extLst>
                        <a:ext uri="{FF2B5EF4-FFF2-40B4-BE49-F238E27FC236}">
                          <a16:creationId xmlns:a16="http://schemas.microsoft.com/office/drawing/2014/main" id="{64664F66-4251-3348-9A3E-A1A999A61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439" name="Group 4438">
                    <a:extLst>
                      <a:ext uri="{FF2B5EF4-FFF2-40B4-BE49-F238E27FC236}">
                        <a16:creationId xmlns:a16="http://schemas.microsoft.com/office/drawing/2014/main" id="{6E1306E1-9443-9E4C-BD7B-5F7012D0E9D1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461" name="Rectangle 4460">
                      <a:extLst>
                        <a:ext uri="{FF2B5EF4-FFF2-40B4-BE49-F238E27FC236}">
                          <a16:creationId xmlns:a16="http://schemas.microsoft.com/office/drawing/2014/main" id="{60736F72-A6DE-7648-821F-141004A7CE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2" name="Rectangle 4461">
                      <a:extLst>
                        <a:ext uri="{FF2B5EF4-FFF2-40B4-BE49-F238E27FC236}">
                          <a16:creationId xmlns:a16="http://schemas.microsoft.com/office/drawing/2014/main" id="{11F1EA2E-278E-DD45-A6CD-37A7E4CD2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3" name="Rectangle 4462">
                      <a:extLst>
                        <a:ext uri="{FF2B5EF4-FFF2-40B4-BE49-F238E27FC236}">
                          <a16:creationId xmlns:a16="http://schemas.microsoft.com/office/drawing/2014/main" id="{68B0DB89-FF28-C546-B1B4-E91AEA02F5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4" name="Rectangle 4463">
                      <a:extLst>
                        <a:ext uri="{FF2B5EF4-FFF2-40B4-BE49-F238E27FC236}">
                          <a16:creationId xmlns:a16="http://schemas.microsoft.com/office/drawing/2014/main" id="{70243877-672E-A74A-8041-EF6325191C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5" name="Rectangle 4464">
                      <a:extLst>
                        <a:ext uri="{FF2B5EF4-FFF2-40B4-BE49-F238E27FC236}">
                          <a16:creationId xmlns:a16="http://schemas.microsoft.com/office/drawing/2014/main" id="{1C87804D-33C7-DE43-BDA3-A4E4CE0663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6" name="Rectangle 4465">
                      <a:extLst>
                        <a:ext uri="{FF2B5EF4-FFF2-40B4-BE49-F238E27FC236}">
                          <a16:creationId xmlns:a16="http://schemas.microsoft.com/office/drawing/2014/main" id="{65EF4169-A8E7-3C4F-92FF-1F5A93032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7" name="Rectangle 4466">
                      <a:extLst>
                        <a:ext uri="{FF2B5EF4-FFF2-40B4-BE49-F238E27FC236}">
                          <a16:creationId xmlns:a16="http://schemas.microsoft.com/office/drawing/2014/main" id="{5EC93CDD-0589-A242-AB1A-87AC57BA4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8" name="Rectangle 4467">
                      <a:extLst>
                        <a:ext uri="{FF2B5EF4-FFF2-40B4-BE49-F238E27FC236}">
                          <a16:creationId xmlns:a16="http://schemas.microsoft.com/office/drawing/2014/main" id="{30760832-81DB-A448-95AD-C6033781CE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9" name="Rectangle 4468">
                      <a:extLst>
                        <a:ext uri="{FF2B5EF4-FFF2-40B4-BE49-F238E27FC236}">
                          <a16:creationId xmlns:a16="http://schemas.microsoft.com/office/drawing/2014/main" id="{08A6A11D-0BF6-8A4E-B385-ECCAF285A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0" name="Rectangle 4469">
                      <a:extLst>
                        <a:ext uri="{FF2B5EF4-FFF2-40B4-BE49-F238E27FC236}">
                          <a16:creationId xmlns:a16="http://schemas.microsoft.com/office/drawing/2014/main" id="{D6C3A5CC-6222-DF47-AE11-39A777637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1" name="Rectangle 4470">
                      <a:extLst>
                        <a:ext uri="{FF2B5EF4-FFF2-40B4-BE49-F238E27FC236}">
                          <a16:creationId xmlns:a16="http://schemas.microsoft.com/office/drawing/2014/main" id="{7C50D100-7318-8D4A-986C-67421847B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2" name="Rectangle 4471">
                      <a:extLst>
                        <a:ext uri="{FF2B5EF4-FFF2-40B4-BE49-F238E27FC236}">
                          <a16:creationId xmlns:a16="http://schemas.microsoft.com/office/drawing/2014/main" id="{58A1CCC2-E60C-8548-B1C0-01C9E6A01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3" name="Rectangle 4472">
                      <a:extLst>
                        <a:ext uri="{FF2B5EF4-FFF2-40B4-BE49-F238E27FC236}">
                          <a16:creationId xmlns:a16="http://schemas.microsoft.com/office/drawing/2014/main" id="{66EAD465-D90D-2740-8878-1178F4571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4" name="Rectangle 4473">
                      <a:extLst>
                        <a:ext uri="{FF2B5EF4-FFF2-40B4-BE49-F238E27FC236}">
                          <a16:creationId xmlns:a16="http://schemas.microsoft.com/office/drawing/2014/main" id="{4BDDEAEE-9699-4140-8AAF-CF7215679C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5" name="Rectangle 4474">
                      <a:extLst>
                        <a:ext uri="{FF2B5EF4-FFF2-40B4-BE49-F238E27FC236}">
                          <a16:creationId xmlns:a16="http://schemas.microsoft.com/office/drawing/2014/main" id="{305CF0B7-FCB3-5940-905C-69F0D6751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6" name="Rectangle 4475">
                      <a:extLst>
                        <a:ext uri="{FF2B5EF4-FFF2-40B4-BE49-F238E27FC236}">
                          <a16:creationId xmlns:a16="http://schemas.microsoft.com/office/drawing/2014/main" id="{87B59DEF-200C-6340-AF35-327081EA1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7" name="Rectangle 4476">
                      <a:extLst>
                        <a:ext uri="{FF2B5EF4-FFF2-40B4-BE49-F238E27FC236}">
                          <a16:creationId xmlns:a16="http://schemas.microsoft.com/office/drawing/2014/main" id="{7DD5AB6E-2EC7-4F44-8453-94B5C5BF9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8" name="Rectangle 4477">
                      <a:extLst>
                        <a:ext uri="{FF2B5EF4-FFF2-40B4-BE49-F238E27FC236}">
                          <a16:creationId xmlns:a16="http://schemas.microsoft.com/office/drawing/2014/main" id="{1793B369-3796-EB4E-A33D-2208CD05E3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9" name="Rectangle 4478">
                      <a:extLst>
                        <a:ext uri="{FF2B5EF4-FFF2-40B4-BE49-F238E27FC236}">
                          <a16:creationId xmlns:a16="http://schemas.microsoft.com/office/drawing/2014/main" id="{025BAFBC-3889-DC44-8D51-E90648B0B0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0" name="Rectangle 4479">
                      <a:extLst>
                        <a:ext uri="{FF2B5EF4-FFF2-40B4-BE49-F238E27FC236}">
                          <a16:creationId xmlns:a16="http://schemas.microsoft.com/office/drawing/2014/main" id="{779539B8-9213-AC41-8A57-7C9DC359DE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440" name="Group 4439">
                    <a:extLst>
                      <a:ext uri="{FF2B5EF4-FFF2-40B4-BE49-F238E27FC236}">
                        <a16:creationId xmlns:a16="http://schemas.microsoft.com/office/drawing/2014/main" id="{07E37963-83FB-754E-9D89-A9230465053A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441" name="Rectangle 4440">
                      <a:extLst>
                        <a:ext uri="{FF2B5EF4-FFF2-40B4-BE49-F238E27FC236}">
                          <a16:creationId xmlns:a16="http://schemas.microsoft.com/office/drawing/2014/main" id="{A91F1E76-DAA3-5040-9489-7FA58D660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2" name="Rectangle 4441">
                      <a:extLst>
                        <a:ext uri="{FF2B5EF4-FFF2-40B4-BE49-F238E27FC236}">
                          <a16:creationId xmlns:a16="http://schemas.microsoft.com/office/drawing/2014/main" id="{7F0A2A1A-533E-5F4F-93E2-8F7242424D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3" name="Rectangle 4442">
                      <a:extLst>
                        <a:ext uri="{FF2B5EF4-FFF2-40B4-BE49-F238E27FC236}">
                          <a16:creationId xmlns:a16="http://schemas.microsoft.com/office/drawing/2014/main" id="{A9D36A3B-4BDA-9A45-A249-42926E2EF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4" name="Rectangle 4443">
                      <a:extLst>
                        <a:ext uri="{FF2B5EF4-FFF2-40B4-BE49-F238E27FC236}">
                          <a16:creationId xmlns:a16="http://schemas.microsoft.com/office/drawing/2014/main" id="{4C37E734-1102-D94D-A2AF-82C507CD4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5" name="Rectangle 4444">
                      <a:extLst>
                        <a:ext uri="{FF2B5EF4-FFF2-40B4-BE49-F238E27FC236}">
                          <a16:creationId xmlns:a16="http://schemas.microsoft.com/office/drawing/2014/main" id="{A4F3FB09-A575-2045-B676-3B647F4C08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6" name="Rectangle 4445">
                      <a:extLst>
                        <a:ext uri="{FF2B5EF4-FFF2-40B4-BE49-F238E27FC236}">
                          <a16:creationId xmlns:a16="http://schemas.microsoft.com/office/drawing/2014/main" id="{94D6E108-EC5A-AD46-AD53-01D0B89C0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7" name="Rectangle 4446">
                      <a:extLst>
                        <a:ext uri="{FF2B5EF4-FFF2-40B4-BE49-F238E27FC236}">
                          <a16:creationId xmlns:a16="http://schemas.microsoft.com/office/drawing/2014/main" id="{088649EA-9102-4A4F-8EC5-C324886B7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8" name="Rectangle 4447">
                      <a:extLst>
                        <a:ext uri="{FF2B5EF4-FFF2-40B4-BE49-F238E27FC236}">
                          <a16:creationId xmlns:a16="http://schemas.microsoft.com/office/drawing/2014/main" id="{7234E3D9-7353-EE43-A54B-F6F1E75D8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9" name="Rectangle 4448">
                      <a:extLst>
                        <a:ext uri="{FF2B5EF4-FFF2-40B4-BE49-F238E27FC236}">
                          <a16:creationId xmlns:a16="http://schemas.microsoft.com/office/drawing/2014/main" id="{74171150-E1E7-584D-B33A-A585885E6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0" name="Rectangle 4449">
                      <a:extLst>
                        <a:ext uri="{FF2B5EF4-FFF2-40B4-BE49-F238E27FC236}">
                          <a16:creationId xmlns:a16="http://schemas.microsoft.com/office/drawing/2014/main" id="{A37DAB4F-36D2-1940-ACE6-72E66846F9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1" name="Rectangle 4450">
                      <a:extLst>
                        <a:ext uri="{FF2B5EF4-FFF2-40B4-BE49-F238E27FC236}">
                          <a16:creationId xmlns:a16="http://schemas.microsoft.com/office/drawing/2014/main" id="{E27F5B99-40EE-4844-9175-B334B76269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2" name="Rectangle 4451">
                      <a:extLst>
                        <a:ext uri="{FF2B5EF4-FFF2-40B4-BE49-F238E27FC236}">
                          <a16:creationId xmlns:a16="http://schemas.microsoft.com/office/drawing/2014/main" id="{C501AC29-A132-CD4B-AD5E-439FFFD43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3" name="Rectangle 4452">
                      <a:extLst>
                        <a:ext uri="{FF2B5EF4-FFF2-40B4-BE49-F238E27FC236}">
                          <a16:creationId xmlns:a16="http://schemas.microsoft.com/office/drawing/2014/main" id="{0E052B0E-2B24-744D-9FDF-7831962CBF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4" name="Rectangle 4453">
                      <a:extLst>
                        <a:ext uri="{FF2B5EF4-FFF2-40B4-BE49-F238E27FC236}">
                          <a16:creationId xmlns:a16="http://schemas.microsoft.com/office/drawing/2014/main" id="{AA786900-6AEC-F749-9BCF-E51F88325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5" name="Rectangle 4454">
                      <a:extLst>
                        <a:ext uri="{FF2B5EF4-FFF2-40B4-BE49-F238E27FC236}">
                          <a16:creationId xmlns:a16="http://schemas.microsoft.com/office/drawing/2014/main" id="{AFF2D371-D639-AA4E-BBD7-F15755212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6" name="Rectangle 4455">
                      <a:extLst>
                        <a:ext uri="{FF2B5EF4-FFF2-40B4-BE49-F238E27FC236}">
                          <a16:creationId xmlns:a16="http://schemas.microsoft.com/office/drawing/2014/main" id="{0EC0915E-052C-0646-B40F-7333564F2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7" name="Rectangle 4456">
                      <a:extLst>
                        <a:ext uri="{FF2B5EF4-FFF2-40B4-BE49-F238E27FC236}">
                          <a16:creationId xmlns:a16="http://schemas.microsoft.com/office/drawing/2014/main" id="{AF236F45-4ED9-C24A-8F90-1FEE4EEED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8" name="Rectangle 4457">
                      <a:extLst>
                        <a:ext uri="{FF2B5EF4-FFF2-40B4-BE49-F238E27FC236}">
                          <a16:creationId xmlns:a16="http://schemas.microsoft.com/office/drawing/2014/main" id="{20F39DD9-BE04-B040-8153-5D37938E5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9" name="Rectangle 4458">
                      <a:extLst>
                        <a:ext uri="{FF2B5EF4-FFF2-40B4-BE49-F238E27FC236}">
                          <a16:creationId xmlns:a16="http://schemas.microsoft.com/office/drawing/2014/main" id="{1CFD75CF-53DF-0041-9AD0-DF54A551D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0" name="Rectangle 4459">
                      <a:extLst>
                        <a:ext uri="{FF2B5EF4-FFF2-40B4-BE49-F238E27FC236}">
                          <a16:creationId xmlns:a16="http://schemas.microsoft.com/office/drawing/2014/main" id="{255F0A40-C026-7248-AF6C-2F6E83B23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5197" name="TextBox 5196">
            <a:extLst>
              <a:ext uri="{FF2B5EF4-FFF2-40B4-BE49-F238E27FC236}">
                <a16:creationId xmlns:a16="http://schemas.microsoft.com/office/drawing/2014/main" id="{AF94163A-4631-3F47-88B5-D327DC94F39C}"/>
              </a:ext>
            </a:extLst>
          </p:cNvPr>
          <p:cNvSpPr txBox="1"/>
          <p:nvPr/>
        </p:nvSpPr>
        <p:spPr>
          <a:xfrm>
            <a:off x="0" y="934611"/>
            <a:ext cx="1191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Memory </a:t>
            </a:r>
          </a:p>
        </p:txBody>
      </p:sp>
      <p:sp>
        <p:nvSpPr>
          <p:cNvPr id="5198" name="TextBox 5197">
            <a:extLst>
              <a:ext uri="{FF2B5EF4-FFF2-40B4-BE49-F238E27FC236}">
                <a16:creationId xmlns:a16="http://schemas.microsoft.com/office/drawing/2014/main" id="{C030C478-A605-6E46-9DDA-9B0EC4CE82CE}"/>
              </a:ext>
            </a:extLst>
          </p:cNvPr>
          <p:cNvSpPr txBox="1"/>
          <p:nvPr/>
        </p:nvSpPr>
        <p:spPr>
          <a:xfrm>
            <a:off x="1227520" y="940673"/>
            <a:ext cx="1191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Motor </a:t>
            </a:r>
          </a:p>
        </p:txBody>
      </p:sp>
      <p:sp>
        <p:nvSpPr>
          <p:cNvPr id="5199" name="TextBox 5198">
            <a:extLst>
              <a:ext uri="{FF2B5EF4-FFF2-40B4-BE49-F238E27FC236}">
                <a16:creationId xmlns:a16="http://schemas.microsoft.com/office/drawing/2014/main" id="{9CB804FD-061B-9E4B-88A6-5BF503FA7B04}"/>
              </a:ext>
            </a:extLst>
          </p:cNvPr>
          <p:cNvSpPr txBox="1"/>
          <p:nvPr/>
        </p:nvSpPr>
        <p:spPr>
          <a:xfrm>
            <a:off x="2421840" y="940234"/>
            <a:ext cx="1191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Semantic </a:t>
            </a:r>
          </a:p>
        </p:txBody>
      </p:sp>
      <p:sp>
        <p:nvSpPr>
          <p:cNvPr id="5200" name="TextBox 5199">
            <a:extLst>
              <a:ext uri="{FF2B5EF4-FFF2-40B4-BE49-F238E27FC236}">
                <a16:creationId xmlns:a16="http://schemas.microsoft.com/office/drawing/2014/main" id="{A769E6E7-3EA7-0345-A705-55314D413B71}"/>
              </a:ext>
            </a:extLst>
          </p:cNvPr>
          <p:cNvSpPr txBox="1"/>
          <p:nvPr/>
        </p:nvSpPr>
        <p:spPr>
          <a:xfrm>
            <a:off x="3589695" y="949749"/>
            <a:ext cx="1191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Coherence </a:t>
            </a:r>
          </a:p>
        </p:txBody>
      </p:sp>
      <p:sp>
        <p:nvSpPr>
          <p:cNvPr id="5202" name="TextBox 5201">
            <a:extLst>
              <a:ext uri="{FF2B5EF4-FFF2-40B4-BE49-F238E27FC236}">
                <a16:creationId xmlns:a16="http://schemas.microsoft.com/office/drawing/2014/main" id="{998ACEDB-4D76-CB42-9380-B0D413C5AEE3}"/>
              </a:ext>
            </a:extLst>
          </p:cNvPr>
          <p:cNvSpPr txBox="1"/>
          <p:nvPr/>
        </p:nvSpPr>
        <p:spPr>
          <a:xfrm>
            <a:off x="2537269" y="543743"/>
            <a:ext cx="105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4 Tasks x 10 Sessions x 10 Subjects</a:t>
            </a:r>
            <a:r>
              <a:rPr lang="en-US" sz="700" b="1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9CAA1E-1A99-1741-80DB-B1840A3FAF12}"/>
              </a:ext>
            </a:extLst>
          </p:cNvPr>
          <p:cNvSpPr txBox="1"/>
          <p:nvPr/>
        </p:nvSpPr>
        <p:spPr>
          <a:xfrm>
            <a:off x="2419269" y="4369487"/>
            <a:ext cx="919130" cy="72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/>
              <a:t>Training Task FC</a:t>
            </a:r>
          </a:p>
          <a:p>
            <a:pPr>
              <a:lnSpc>
                <a:spcPct val="150000"/>
              </a:lnSpc>
            </a:pPr>
            <a:r>
              <a:rPr lang="en-US" sz="700" dirty="0"/>
              <a:t>Training Rest FC</a:t>
            </a:r>
          </a:p>
          <a:p>
            <a:pPr>
              <a:lnSpc>
                <a:spcPct val="150000"/>
              </a:lnSpc>
            </a:pPr>
            <a:r>
              <a:rPr lang="en-US" sz="700" dirty="0"/>
              <a:t>Testing Task FC</a:t>
            </a:r>
          </a:p>
          <a:p>
            <a:pPr>
              <a:lnSpc>
                <a:spcPct val="150000"/>
              </a:lnSpc>
            </a:pPr>
            <a:r>
              <a:rPr lang="en-US" sz="700" dirty="0"/>
              <a:t>Testing Rest FC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63A822-A678-4441-8D4F-C13223B6EF98}"/>
              </a:ext>
            </a:extLst>
          </p:cNvPr>
          <p:cNvSpPr txBox="1"/>
          <p:nvPr/>
        </p:nvSpPr>
        <p:spPr>
          <a:xfrm>
            <a:off x="4548231" y="4338307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31EC79A-2611-F540-BDB8-C39DD22D2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85" y="2125277"/>
            <a:ext cx="1052161" cy="2555505"/>
          </a:xfrm>
          <a:prstGeom prst="rect">
            <a:avLst/>
          </a:prstGeom>
        </p:spPr>
      </p:pic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70B61B3A-813A-434E-8E61-1B61B3DBFE50}"/>
              </a:ext>
            </a:extLst>
          </p:cNvPr>
          <p:cNvCxnSpPr>
            <a:cxnSpLocks/>
          </p:cNvCxnSpPr>
          <p:nvPr/>
        </p:nvCxnSpPr>
        <p:spPr>
          <a:xfrm>
            <a:off x="2954066" y="4048463"/>
            <a:ext cx="680385" cy="30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A6F0511F-8899-9541-9851-86F81D338199}"/>
              </a:ext>
            </a:extLst>
          </p:cNvPr>
          <p:cNvCxnSpPr>
            <a:cxnSpLocks/>
          </p:cNvCxnSpPr>
          <p:nvPr/>
        </p:nvCxnSpPr>
        <p:spPr>
          <a:xfrm flipV="1">
            <a:off x="2946855" y="2321725"/>
            <a:ext cx="656571" cy="322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8" name="TextBox 5257">
            <a:extLst>
              <a:ext uri="{FF2B5EF4-FFF2-40B4-BE49-F238E27FC236}">
                <a16:creationId xmlns:a16="http://schemas.microsoft.com/office/drawing/2014/main" id="{8458FDA6-EBBC-D24A-AF63-EF45E27FED0D}"/>
              </a:ext>
            </a:extLst>
          </p:cNvPr>
          <p:cNvSpPr txBox="1"/>
          <p:nvPr/>
        </p:nvSpPr>
        <p:spPr>
          <a:xfrm>
            <a:off x="8956883" y="2527627"/>
            <a:ext cx="1865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Generalizable Analysis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84B3AAD-0605-0640-95A0-A48373322022}"/>
              </a:ext>
            </a:extLst>
          </p:cNvPr>
          <p:cNvGrpSpPr/>
          <p:nvPr/>
        </p:nvGrpSpPr>
        <p:grpSpPr>
          <a:xfrm>
            <a:off x="5372195" y="274072"/>
            <a:ext cx="3269078" cy="1519461"/>
            <a:chOff x="5461215" y="465210"/>
            <a:chExt cx="3269078" cy="1519461"/>
          </a:xfrm>
        </p:grpSpPr>
        <p:cxnSp>
          <p:nvCxnSpPr>
            <p:cNvPr id="1958" name="Straight Arrow Connector 1957">
              <a:extLst>
                <a:ext uri="{FF2B5EF4-FFF2-40B4-BE49-F238E27FC236}">
                  <a16:creationId xmlns:a16="http://schemas.microsoft.com/office/drawing/2014/main" id="{22333719-B4D0-2D41-B767-42B447BD54E7}"/>
                </a:ext>
              </a:extLst>
            </p:cNvPr>
            <p:cNvCxnSpPr/>
            <p:nvPr/>
          </p:nvCxnSpPr>
          <p:spPr>
            <a:xfrm>
              <a:off x="5832268" y="1313254"/>
              <a:ext cx="7112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9" name="TextBox 1958">
              <a:extLst>
                <a:ext uri="{FF2B5EF4-FFF2-40B4-BE49-F238E27FC236}">
                  <a16:creationId xmlns:a16="http://schemas.microsoft.com/office/drawing/2014/main" id="{15D67BDE-6E42-354E-A34B-6D8486D30387}"/>
                </a:ext>
              </a:extLst>
            </p:cNvPr>
            <p:cNvSpPr txBox="1"/>
            <p:nvPr/>
          </p:nvSpPr>
          <p:spPr>
            <a:xfrm>
              <a:off x="5888566" y="1066508"/>
              <a:ext cx="629848" cy="18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Classify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A75DDFE-A771-4746-8D02-C4E9C1F8827D}"/>
                </a:ext>
              </a:extLst>
            </p:cNvPr>
            <p:cNvGrpSpPr/>
            <p:nvPr/>
          </p:nvGrpSpPr>
          <p:grpSpPr>
            <a:xfrm>
              <a:off x="6405502" y="465210"/>
              <a:ext cx="1419345" cy="1484484"/>
              <a:chOff x="8072479" y="2701824"/>
              <a:chExt cx="1419345" cy="1484484"/>
            </a:xfrm>
          </p:grpSpPr>
          <p:grpSp>
            <p:nvGrpSpPr>
              <p:cNvPr id="1965" name="Group 1964">
                <a:extLst>
                  <a:ext uri="{FF2B5EF4-FFF2-40B4-BE49-F238E27FC236}">
                    <a16:creationId xmlns:a16="http://schemas.microsoft.com/office/drawing/2014/main" id="{8FC61ED2-21B2-7B47-9B45-F9DA0C5C878B}"/>
                  </a:ext>
                </a:extLst>
              </p:cNvPr>
              <p:cNvGrpSpPr/>
              <p:nvPr/>
            </p:nvGrpSpPr>
            <p:grpSpPr>
              <a:xfrm>
                <a:off x="8219105" y="3139565"/>
                <a:ext cx="1272719" cy="1046743"/>
                <a:chOff x="1652911" y="3841461"/>
                <a:chExt cx="1855440" cy="1401303"/>
              </a:xfrm>
            </p:grpSpPr>
            <p:grpSp>
              <p:nvGrpSpPr>
                <p:cNvPr id="1971" name="Group 1970">
                  <a:extLst>
                    <a:ext uri="{FF2B5EF4-FFF2-40B4-BE49-F238E27FC236}">
                      <a16:creationId xmlns:a16="http://schemas.microsoft.com/office/drawing/2014/main" id="{C07BF037-F20E-ED41-93B9-BF7173D76DFE}"/>
                    </a:ext>
                  </a:extLst>
                </p:cNvPr>
                <p:cNvGrpSpPr/>
                <p:nvPr/>
              </p:nvGrpSpPr>
              <p:grpSpPr>
                <a:xfrm>
                  <a:off x="2247705" y="4234355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188" name="Rectangle 2187">
                    <a:extLst>
                      <a:ext uri="{FF2B5EF4-FFF2-40B4-BE49-F238E27FC236}">
                        <a16:creationId xmlns:a16="http://schemas.microsoft.com/office/drawing/2014/main" id="{37B74405-3A85-6242-936E-E52E8E75635B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189" name="Group 2188">
                    <a:extLst>
                      <a:ext uri="{FF2B5EF4-FFF2-40B4-BE49-F238E27FC236}">
                        <a16:creationId xmlns:a16="http://schemas.microsoft.com/office/drawing/2014/main" id="{2F55E7ED-0808-B746-BE1B-FFC3F2471D11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190" name="Group 2189">
                      <a:extLst>
                        <a:ext uri="{FF2B5EF4-FFF2-40B4-BE49-F238E27FC236}">
                          <a16:creationId xmlns:a16="http://schemas.microsoft.com/office/drawing/2014/main" id="{3C36CD1E-F730-4244-8D87-5B7513E1E6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275" name="Rectangle 2274">
                        <a:extLst>
                          <a:ext uri="{FF2B5EF4-FFF2-40B4-BE49-F238E27FC236}">
                            <a16:creationId xmlns:a16="http://schemas.microsoft.com/office/drawing/2014/main" id="{91D2DA48-1F58-BB49-937D-673EFFC8E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76" name="Rectangle 2275">
                        <a:extLst>
                          <a:ext uri="{FF2B5EF4-FFF2-40B4-BE49-F238E27FC236}">
                            <a16:creationId xmlns:a16="http://schemas.microsoft.com/office/drawing/2014/main" id="{5723B8D6-BDE0-E449-A0AD-02CAF12BAA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77" name="Rectangle 2276">
                        <a:extLst>
                          <a:ext uri="{FF2B5EF4-FFF2-40B4-BE49-F238E27FC236}">
                            <a16:creationId xmlns:a16="http://schemas.microsoft.com/office/drawing/2014/main" id="{B415EFBA-68CD-C147-ADC2-68E03316D7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78" name="Rectangle 2277">
                        <a:extLst>
                          <a:ext uri="{FF2B5EF4-FFF2-40B4-BE49-F238E27FC236}">
                            <a16:creationId xmlns:a16="http://schemas.microsoft.com/office/drawing/2014/main" id="{FBA85E43-15A0-E340-B734-56FB3DE38E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79" name="Rectangle 2278">
                        <a:extLst>
                          <a:ext uri="{FF2B5EF4-FFF2-40B4-BE49-F238E27FC236}">
                            <a16:creationId xmlns:a16="http://schemas.microsoft.com/office/drawing/2014/main" id="{5EA14C82-64AF-3249-96A8-910B0BEDE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80" name="Rectangle 2279">
                        <a:extLst>
                          <a:ext uri="{FF2B5EF4-FFF2-40B4-BE49-F238E27FC236}">
                            <a16:creationId xmlns:a16="http://schemas.microsoft.com/office/drawing/2014/main" id="{4CFE8835-D9D2-7C47-8D28-E15B31DCA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81" name="Rectangle 2280">
                        <a:extLst>
                          <a:ext uri="{FF2B5EF4-FFF2-40B4-BE49-F238E27FC236}">
                            <a16:creationId xmlns:a16="http://schemas.microsoft.com/office/drawing/2014/main" id="{4EAA0A19-45AC-7448-B517-D37E5C8A38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82" name="Rectangle 2281">
                        <a:extLst>
                          <a:ext uri="{FF2B5EF4-FFF2-40B4-BE49-F238E27FC236}">
                            <a16:creationId xmlns:a16="http://schemas.microsoft.com/office/drawing/2014/main" id="{CCC10D19-283F-574E-BAC3-FB8F22718C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83" name="Rectangle 2282">
                        <a:extLst>
                          <a:ext uri="{FF2B5EF4-FFF2-40B4-BE49-F238E27FC236}">
                            <a16:creationId xmlns:a16="http://schemas.microsoft.com/office/drawing/2014/main" id="{88B3DE1C-5366-E644-8941-38237AA8A3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84" name="Rectangle 2283">
                        <a:extLst>
                          <a:ext uri="{FF2B5EF4-FFF2-40B4-BE49-F238E27FC236}">
                            <a16:creationId xmlns:a16="http://schemas.microsoft.com/office/drawing/2014/main" id="{85D229F4-B388-D34E-BDFD-F5791B721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85" name="Rectangle 2284">
                        <a:extLst>
                          <a:ext uri="{FF2B5EF4-FFF2-40B4-BE49-F238E27FC236}">
                            <a16:creationId xmlns:a16="http://schemas.microsoft.com/office/drawing/2014/main" id="{97FC0935-79D3-F54D-BF77-953EC9458B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86" name="Rectangle 2285">
                        <a:extLst>
                          <a:ext uri="{FF2B5EF4-FFF2-40B4-BE49-F238E27FC236}">
                            <a16:creationId xmlns:a16="http://schemas.microsoft.com/office/drawing/2014/main" id="{02D54AD7-C656-1442-B615-F2BB0821FF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87" name="Rectangle 2286">
                        <a:extLst>
                          <a:ext uri="{FF2B5EF4-FFF2-40B4-BE49-F238E27FC236}">
                            <a16:creationId xmlns:a16="http://schemas.microsoft.com/office/drawing/2014/main" id="{CDC936A3-B999-544F-B133-C78027731E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88" name="Rectangle 2287">
                        <a:extLst>
                          <a:ext uri="{FF2B5EF4-FFF2-40B4-BE49-F238E27FC236}">
                            <a16:creationId xmlns:a16="http://schemas.microsoft.com/office/drawing/2014/main" id="{0A9B5D42-C089-C442-BADA-4A79B0F338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89" name="Rectangle 2288">
                        <a:extLst>
                          <a:ext uri="{FF2B5EF4-FFF2-40B4-BE49-F238E27FC236}">
                            <a16:creationId xmlns:a16="http://schemas.microsoft.com/office/drawing/2014/main" id="{8CA4F9A6-35EE-0045-AFAC-0EE7FE78C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90" name="Rectangle 2289">
                        <a:extLst>
                          <a:ext uri="{FF2B5EF4-FFF2-40B4-BE49-F238E27FC236}">
                            <a16:creationId xmlns:a16="http://schemas.microsoft.com/office/drawing/2014/main" id="{4CB9EDC3-C274-EB4D-B596-27F75DD38C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91" name="Rectangle 2290">
                        <a:extLst>
                          <a:ext uri="{FF2B5EF4-FFF2-40B4-BE49-F238E27FC236}">
                            <a16:creationId xmlns:a16="http://schemas.microsoft.com/office/drawing/2014/main" id="{7EC639AB-8EA3-E041-92B3-AB12C66A82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92" name="Rectangle 2291">
                        <a:extLst>
                          <a:ext uri="{FF2B5EF4-FFF2-40B4-BE49-F238E27FC236}">
                            <a16:creationId xmlns:a16="http://schemas.microsoft.com/office/drawing/2014/main" id="{0F376B4F-4D90-1D41-9E0D-216574AA89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93" name="Rectangle 2292">
                        <a:extLst>
                          <a:ext uri="{FF2B5EF4-FFF2-40B4-BE49-F238E27FC236}">
                            <a16:creationId xmlns:a16="http://schemas.microsoft.com/office/drawing/2014/main" id="{06861452-EB01-664A-B690-862843F661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94" name="Rectangle 2293">
                        <a:extLst>
                          <a:ext uri="{FF2B5EF4-FFF2-40B4-BE49-F238E27FC236}">
                            <a16:creationId xmlns:a16="http://schemas.microsoft.com/office/drawing/2014/main" id="{0038E89B-1E64-2F4F-8DC0-7B8A999350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191" name="Group 2190">
                      <a:extLst>
                        <a:ext uri="{FF2B5EF4-FFF2-40B4-BE49-F238E27FC236}">
                          <a16:creationId xmlns:a16="http://schemas.microsoft.com/office/drawing/2014/main" id="{F9C8E173-632F-794C-8E9D-B4EAA71BF5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255" name="Rectangle 2254">
                        <a:extLst>
                          <a:ext uri="{FF2B5EF4-FFF2-40B4-BE49-F238E27FC236}">
                            <a16:creationId xmlns:a16="http://schemas.microsoft.com/office/drawing/2014/main" id="{C5A42FE7-FF54-F546-92CF-B5F9EEA839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56" name="Rectangle 2255">
                        <a:extLst>
                          <a:ext uri="{FF2B5EF4-FFF2-40B4-BE49-F238E27FC236}">
                            <a16:creationId xmlns:a16="http://schemas.microsoft.com/office/drawing/2014/main" id="{0714F2F1-1B67-BE45-AB94-5E5FA9EC22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57" name="Rectangle 2256">
                        <a:extLst>
                          <a:ext uri="{FF2B5EF4-FFF2-40B4-BE49-F238E27FC236}">
                            <a16:creationId xmlns:a16="http://schemas.microsoft.com/office/drawing/2014/main" id="{E2BCFED2-6465-9F4A-85E9-AB71F86637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58" name="Rectangle 2257">
                        <a:extLst>
                          <a:ext uri="{FF2B5EF4-FFF2-40B4-BE49-F238E27FC236}">
                            <a16:creationId xmlns:a16="http://schemas.microsoft.com/office/drawing/2014/main" id="{55F1D756-A1CD-864A-9F3F-75528D7519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59" name="Rectangle 2258">
                        <a:extLst>
                          <a:ext uri="{FF2B5EF4-FFF2-40B4-BE49-F238E27FC236}">
                            <a16:creationId xmlns:a16="http://schemas.microsoft.com/office/drawing/2014/main" id="{40AF957B-ACF5-3A45-8438-DB758739C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60" name="Rectangle 2259">
                        <a:extLst>
                          <a:ext uri="{FF2B5EF4-FFF2-40B4-BE49-F238E27FC236}">
                            <a16:creationId xmlns:a16="http://schemas.microsoft.com/office/drawing/2014/main" id="{6110115A-62E8-F54E-8C42-16E5C8623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61" name="Rectangle 2260">
                        <a:extLst>
                          <a:ext uri="{FF2B5EF4-FFF2-40B4-BE49-F238E27FC236}">
                            <a16:creationId xmlns:a16="http://schemas.microsoft.com/office/drawing/2014/main" id="{1CF20199-234B-AB4F-95C9-E5DCB86214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62" name="Rectangle 2261">
                        <a:extLst>
                          <a:ext uri="{FF2B5EF4-FFF2-40B4-BE49-F238E27FC236}">
                            <a16:creationId xmlns:a16="http://schemas.microsoft.com/office/drawing/2014/main" id="{9A6922C5-45AC-F04B-A25C-B4261D658D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63" name="Rectangle 2262">
                        <a:extLst>
                          <a:ext uri="{FF2B5EF4-FFF2-40B4-BE49-F238E27FC236}">
                            <a16:creationId xmlns:a16="http://schemas.microsoft.com/office/drawing/2014/main" id="{4E85A40B-4C19-1846-8A98-161D2A263C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64" name="Rectangle 2263">
                        <a:extLst>
                          <a:ext uri="{FF2B5EF4-FFF2-40B4-BE49-F238E27FC236}">
                            <a16:creationId xmlns:a16="http://schemas.microsoft.com/office/drawing/2014/main" id="{18ED8380-4A83-044B-89B8-876D67C70C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65" name="Rectangle 2264">
                        <a:extLst>
                          <a:ext uri="{FF2B5EF4-FFF2-40B4-BE49-F238E27FC236}">
                            <a16:creationId xmlns:a16="http://schemas.microsoft.com/office/drawing/2014/main" id="{9DC2E6A8-7B4A-5647-9C33-053A100FAF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66" name="Rectangle 2265">
                        <a:extLst>
                          <a:ext uri="{FF2B5EF4-FFF2-40B4-BE49-F238E27FC236}">
                            <a16:creationId xmlns:a16="http://schemas.microsoft.com/office/drawing/2014/main" id="{33C3C93A-472D-4441-999D-06018E6A8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67" name="Rectangle 2266">
                        <a:extLst>
                          <a:ext uri="{FF2B5EF4-FFF2-40B4-BE49-F238E27FC236}">
                            <a16:creationId xmlns:a16="http://schemas.microsoft.com/office/drawing/2014/main" id="{FE8DE213-0823-C047-B31C-6FDAC82C7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68" name="Rectangle 2267">
                        <a:extLst>
                          <a:ext uri="{FF2B5EF4-FFF2-40B4-BE49-F238E27FC236}">
                            <a16:creationId xmlns:a16="http://schemas.microsoft.com/office/drawing/2014/main" id="{3533787C-A5AA-7B43-9048-2EA9D555F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69" name="Rectangle 2268">
                        <a:extLst>
                          <a:ext uri="{FF2B5EF4-FFF2-40B4-BE49-F238E27FC236}">
                            <a16:creationId xmlns:a16="http://schemas.microsoft.com/office/drawing/2014/main" id="{8204F4E4-2945-6945-8061-57485DE1B5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70" name="Rectangle 2269">
                        <a:extLst>
                          <a:ext uri="{FF2B5EF4-FFF2-40B4-BE49-F238E27FC236}">
                            <a16:creationId xmlns:a16="http://schemas.microsoft.com/office/drawing/2014/main" id="{77C9917A-7936-1545-ABEC-6527B11FC4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71" name="Rectangle 2270">
                        <a:extLst>
                          <a:ext uri="{FF2B5EF4-FFF2-40B4-BE49-F238E27FC236}">
                            <a16:creationId xmlns:a16="http://schemas.microsoft.com/office/drawing/2014/main" id="{E5A23E19-0128-A042-A0CF-3E924E25C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72" name="Rectangle 2271">
                        <a:extLst>
                          <a:ext uri="{FF2B5EF4-FFF2-40B4-BE49-F238E27FC236}">
                            <a16:creationId xmlns:a16="http://schemas.microsoft.com/office/drawing/2014/main" id="{EBF43392-19D5-3143-B836-5C87A25CF4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73" name="Rectangle 2272">
                        <a:extLst>
                          <a:ext uri="{FF2B5EF4-FFF2-40B4-BE49-F238E27FC236}">
                            <a16:creationId xmlns:a16="http://schemas.microsoft.com/office/drawing/2014/main" id="{D134AEFC-9C51-8C41-8991-3EE544E62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74" name="Rectangle 2273">
                        <a:extLst>
                          <a:ext uri="{FF2B5EF4-FFF2-40B4-BE49-F238E27FC236}">
                            <a16:creationId xmlns:a16="http://schemas.microsoft.com/office/drawing/2014/main" id="{CA059D8E-059A-B742-BF7D-349179B7A3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192" name="Group 2191">
                      <a:extLst>
                        <a:ext uri="{FF2B5EF4-FFF2-40B4-BE49-F238E27FC236}">
                          <a16:creationId xmlns:a16="http://schemas.microsoft.com/office/drawing/2014/main" id="{10E8FFB7-B9EA-E04D-B106-4339299960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235" name="Rectangle 2234">
                        <a:extLst>
                          <a:ext uri="{FF2B5EF4-FFF2-40B4-BE49-F238E27FC236}">
                            <a16:creationId xmlns:a16="http://schemas.microsoft.com/office/drawing/2014/main" id="{E7F8A656-CC34-1E4F-8B8E-E5FAF19A4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94698051-9A27-B440-BED4-50BA76959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B495432A-8E70-CB4B-AB3D-0D3890C8FD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38" name="Rectangle 2237">
                        <a:extLst>
                          <a:ext uri="{FF2B5EF4-FFF2-40B4-BE49-F238E27FC236}">
                            <a16:creationId xmlns:a16="http://schemas.microsoft.com/office/drawing/2014/main" id="{A0E55C60-8E2B-D74D-8E6D-40550D5556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39" name="Rectangle 2238">
                        <a:extLst>
                          <a:ext uri="{FF2B5EF4-FFF2-40B4-BE49-F238E27FC236}">
                            <a16:creationId xmlns:a16="http://schemas.microsoft.com/office/drawing/2014/main" id="{A222B0A2-8B44-0F4D-97D6-F13EAB75DF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40" name="Rectangle 2239">
                        <a:extLst>
                          <a:ext uri="{FF2B5EF4-FFF2-40B4-BE49-F238E27FC236}">
                            <a16:creationId xmlns:a16="http://schemas.microsoft.com/office/drawing/2014/main" id="{08C94100-2E4F-FB49-BB25-41C5FBE59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41" name="Rectangle 2240">
                        <a:extLst>
                          <a:ext uri="{FF2B5EF4-FFF2-40B4-BE49-F238E27FC236}">
                            <a16:creationId xmlns:a16="http://schemas.microsoft.com/office/drawing/2014/main" id="{7F5B87DF-3421-3A40-9627-38EFFDBFF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42" name="Rectangle 2241">
                        <a:extLst>
                          <a:ext uri="{FF2B5EF4-FFF2-40B4-BE49-F238E27FC236}">
                            <a16:creationId xmlns:a16="http://schemas.microsoft.com/office/drawing/2014/main" id="{7B1CF2E5-46BB-344B-A0F0-44FA4FDF6B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43" name="Rectangle 2242">
                        <a:extLst>
                          <a:ext uri="{FF2B5EF4-FFF2-40B4-BE49-F238E27FC236}">
                            <a16:creationId xmlns:a16="http://schemas.microsoft.com/office/drawing/2014/main" id="{AC4FA9CB-C67F-4F4B-8B65-B3F53A4ED2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44" name="Rectangle 2243">
                        <a:extLst>
                          <a:ext uri="{FF2B5EF4-FFF2-40B4-BE49-F238E27FC236}">
                            <a16:creationId xmlns:a16="http://schemas.microsoft.com/office/drawing/2014/main" id="{CE5013AC-2643-C349-A44A-EB98B551A0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45" name="Rectangle 2244">
                        <a:extLst>
                          <a:ext uri="{FF2B5EF4-FFF2-40B4-BE49-F238E27FC236}">
                            <a16:creationId xmlns:a16="http://schemas.microsoft.com/office/drawing/2014/main" id="{28051355-073F-1741-B2D7-0F89AAA4CE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46" name="Rectangle 2245">
                        <a:extLst>
                          <a:ext uri="{FF2B5EF4-FFF2-40B4-BE49-F238E27FC236}">
                            <a16:creationId xmlns:a16="http://schemas.microsoft.com/office/drawing/2014/main" id="{F6ECB482-0C68-084D-8857-3A6D07A7D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47" name="Rectangle 2246">
                        <a:extLst>
                          <a:ext uri="{FF2B5EF4-FFF2-40B4-BE49-F238E27FC236}">
                            <a16:creationId xmlns:a16="http://schemas.microsoft.com/office/drawing/2014/main" id="{61F1C7C7-001A-A64A-91D3-52782DFD6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48" name="Rectangle 2247">
                        <a:extLst>
                          <a:ext uri="{FF2B5EF4-FFF2-40B4-BE49-F238E27FC236}">
                            <a16:creationId xmlns:a16="http://schemas.microsoft.com/office/drawing/2014/main" id="{6EA34E42-9A94-DE49-9071-999149764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49" name="Rectangle 2248">
                        <a:extLst>
                          <a:ext uri="{FF2B5EF4-FFF2-40B4-BE49-F238E27FC236}">
                            <a16:creationId xmlns:a16="http://schemas.microsoft.com/office/drawing/2014/main" id="{0C41FA05-44A7-064A-ABEA-55396324E6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50" name="Rectangle 2249">
                        <a:extLst>
                          <a:ext uri="{FF2B5EF4-FFF2-40B4-BE49-F238E27FC236}">
                            <a16:creationId xmlns:a16="http://schemas.microsoft.com/office/drawing/2014/main" id="{B0980336-C0AD-D649-AA40-4C37179A1B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51" name="Rectangle 2250">
                        <a:extLst>
                          <a:ext uri="{FF2B5EF4-FFF2-40B4-BE49-F238E27FC236}">
                            <a16:creationId xmlns:a16="http://schemas.microsoft.com/office/drawing/2014/main" id="{8277C7B8-A84E-EF4C-AA0D-1D50A2BA68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52" name="Rectangle 2251">
                        <a:extLst>
                          <a:ext uri="{FF2B5EF4-FFF2-40B4-BE49-F238E27FC236}">
                            <a16:creationId xmlns:a16="http://schemas.microsoft.com/office/drawing/2014/main" id="{EF36B36C-3979-274F-A383-CDB4C63A2B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53" name="Rectangle 2252">
                        <a:extLst>
                          <a:ext uri="{FF2B5EF4-FFF2-40B4-BE49-F238E27FC236}">
                            <a16:creationId xmlns:a16="http://schemas.microsoft.com/office/drawing/2014/main" id="{D51F1108-6327-2743-BE57-A6D277C2B5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54" name="Rectangle 2253">
                        <a:extLst>
                          <a:ext uri="{FF2B5EF4-FFF2-40B4-BE49-F238E27FC236}">
                            <a16:creationId xmlns:a16="http://schemas.microsoft.com/office/drawing/2014/main" id="{685AED80-1248-9544-BE57-ECC377B26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193" name="Group 2192">
                      <a:extLst>
                        <a:ext uri="{FF2B5EF4-FFF2-40B4-BE49-F238E27FC236}">
                          <a16:creationId xmlns:a16="http://schemas.microsoft.com/office/drawing/2014/main" id="{C7C7F215-6A98-6E4E-B265-65E0A73DDC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215" name="Rectangle 2214">
                        <a:extLst>
                          <a:ext uri="{FF2B5EF4-FFF2-40B4-BE49-F238E27FC236}">
                            <a16:creationId xmlns:a16="http://schemas.microsoft.com/office/drawing/2014/main" id="{9CA909C5-D47B-2748-9657-B324C1310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16" name="Rectangle 2215">
                        <a:extLst>
                          <a:ext uri="{FF2B5EF4-FFF2-40B4-BE49-F238E27FC236}">
                            <a16:creationId xmlns:a16="http://schemas.microsoft.com/office/drawing/2014/main" id="{6D142F32-0336-184E-A4A8-17D633181C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17" name="Rectangle 2216">
                        <a:extLst>
                          <a:ext uri="{FF2B5EF4-FFF2-40B4-BE49-F238E27FC236}">
                            <a16:creationId xmlns:a16="http://schemas.microsoft.com/office/drawing/2014/main" id="{772827E0-F5D7-B44E-B219-7B19F0A28E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18" name="Rectangle 2217">
                        <a:extLst>
                          <a:ext uri="{FF2B5EF4-FFF2-40B4-BE49-F238E27FC236}">
                            <a16:creationId xmlns:a16="http://schemas.microsoft.com/office/drawing/2014/main" id="{6FE432AE-4ECD-7140-BBBD-2AAA3A83D6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B075829C-1553-614D-BF0F-5EE8D34EA9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1B934011-170D-A648-B14D-6D4C68835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8999E477-BA8C-5749-AC70-CA38491D68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22" name="Rectangle 2221">
                        <a:extLst>
                          <a:ext uri="{FF2B5EF4-FFF2-40B4-BE49-F238E27FC236}">
                            <a16:creationId xmlns:a16="http://schemas.microsoft.com/office/drawing/2014/main" id="{ABA8D767-FE82-F844-903E-A16AF6704C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23" name="Rectangle 2222">
                        <a:extLst>
                          <a:ext uri="{FF2B5EF4-FFF2-40B4-BE49-F238E27FC236}">
                            <a16:creationId xmlns:a16="http://schemas.microsoft.com/office/drawing/2014/main" id="{0A3A1E00-9703-5540-80E9-FE3ED338BB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24" name="Rectangle 2223">
                        <a:extLst>
                          <a:ext uri="{FF2B5EF4-FFF2-40B4-BE49-F238E27FC236}">
                            <a16:creationId xmlns:a16="http://schemas.microsoft.com/office/drawing/2014/main" id="{F471CB92-C660-394F-AE5C-689319889D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25" name="Rectangle 2224">
                        <a:extLst>
                          <a:ext uri="{FF2B5EF4-FFF2-40B4-BE49-F238E27FC236}">
                            <a16:creationId xmlns:a16="http://schemas.microsoft.com/office/drawing/2014/main" id="{FBB03DFE-9D67-2D48-A8F7-2877AE129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26" name="Rectangle 2225">
                        <a:extLst>
                          <a:ext uri="{FF2B5EF4-FFF2-40B4-BE49-F238E27FC236}">
                            <a16:creationId xmlns:a16="http://schemas.microsoft.com/office/drawing/2014/main" id="{3FE5C765-CE91-3242-AD43-4972E00C15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27" name="Rectangle 2226">
                        <a:extLst>
                          <a:ext uri="{FF2B5EF4-FFF2-40B4-BE49-F238E27FC236}">
                            <a16:creationId xmlns:a16="http://schemas.microsoft.com/office/drawing/2014/main" id="{4B7AA019-33BC-684A-A250-A1BC3C910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28" name="Rectangle 2227">
                        <a:extLst>
                          <a:ext uri="{FF2B5EF4-FFF2-40B4-BE49-F238E27FC236}">
                            <a16:creationId xmlns:a16="http://schemas.microsoft.com/office/drawing/2014/main" id="{3CE85895-4F0C-B54D-B9E3-9965449AED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29" name="Rectangle 2228">
                        <a:extLst>
                          <a:ext uri="{FF2B5EF4-FFF2-40B4-BE49-F238E27FC236}">
                            <a16:creationId xmlns:a16="http://schemas.microsoft.com/office/drawing/2014/main" id="{5686285D-A6C7-FA4E-BEB5-1B3AE4EAF0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30" name="Rectangle 2229">
                        <a:extLst>
                          <a:ext uri="{FF2B5EF4-FFF2-40B4-BE49-F238E27FC236}">
                            <a16:creationId xmlns:a16="http://schemas.microsoft.com/office/drawing/2014/main" id="{FD4842D1-B8AB-6548-8279-9D6B20A13B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31" name="Rectangle 2230">
                        <a:extLst>
                          <a:ext uri="{FF2B5EF4-FFF2-40B4-BE49-F238E27FC236}">
                            <a16:creationId xmlns:a16="http://schemas.microsoft.com/office/drawing/2014/main" id="{C5FBACA8-6782-1A4D-B34F-7CD93CAC62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32" name="Rectangle 2231">
                        <a:extLst>
                          <a:ext uri="{FF2B5EF4-FFF2-40B4-BE49-F238E27FC236}">
                            <a16:creationId xmlns:a16="http://schemas.microsoft.com/office/drawing/2014/main" id="{BA083171-0AA7-8149-A5C0-CB864B528B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33" name="Rectangle 2232">
                        <a:extLst>
                          <a:ext uri="{FF2B5EF4-FFF2-40B4-BE49-F238E27FC236}">
                            <a16:creationId xmlns:a16="http://schemas.microsoft.com/office/drawing/2014/main" id="{54DF4CE1-8413-F543-AB90-C36D9E98AA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34" name="Rectangle 2233">
                        <a:extLst>
                          <a:ext uri="{FF2B5EF4-FFF2-40B4-BE49-F238E27FC236}">
                            <a16:creationId xmlns:a16="http://schemas.microsoft.com/office/drawing/2014/main" id="{36AAE2F2-A2D9-7B45-BC6A-749D70466A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194" name="Group 2193">
                      <a:extLst>
                        <a:ext uri="{FF2B5EF4-FFF2-40B4-BE49-F238E27FC236}">
                          <a16:creationId xmlns:a16="http://schemas.microsoft.com/office/drawing/2014/main" id="{94007D6D-B226-854B-AE5B-3AC24B755E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195" name="Rectangle 2194">
                        <a:extLst>
                          <a:ext uri="{FF2B5EF4-FFF2-40B4-BE49-F238E27FC236}">
                            <a16:creationId xmlns:a16="http://schemas.microsoft.com/office/drawing/2014/main" id="{FB61BDFD-5A3D-0947-A80C-E0CFCB099D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96" name="Rectangle 2195">
                        <a:extLst>
                          <a:ext uri="{FF2B5EF4-FFF2-40B4-BE49-F238E27FC236}">
                            <a16:creationId xmlns:a16="http://schemas.microsoft.com/office/drawing/2014/main" id="{7F6F54B0-6484-D842-9B99-9C8DB99DB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97" name="Rectangle 2196">
                        <a:extLst>
                          <a:ext uri="{FF2B5EF4-FFF2-40B4-BE49-F238E27FC236}">
                            <a16:creationId xmlns:a16="http://schemas.microsoft.com/office/drawing/2014/main" id="{D567FCA6-CE93-B040-8777-7C4A50AFF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98" name="Rectangle 2197">
                        <a:extLst>
                          <a:ext uri="{FF2B5EF4-FFF2-40B4-BE49-F238E27FC236}">
                            <a16:creationId xmlns:a16="http://schemas.microsoft.com/office/drawing/2014/main" id="{09B6E5D0-C384-5B4D-87AF-9E12E3DF31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99" name="Rectangle 2198">
                        <a:extLst>
                          <a:ext uri="{FF2B5EF4-FFF2-40B4-BE49-F238E27FC236}">
                            <a16:creationId xmlns:a16="http://schemas.microsoft.com/office/drawing/2014/main" id="{8356DCA2-0B23-A244-A0E0-F393FFAA1B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4CFE25F0-8F17-2245-A12C-5B7B6B96D5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342056AE-673C-F443-8F86-D1F441E2AA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4393DC9C-CF92-7C49-888A-01D1BD9C8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77F43498-7DD1-BA40-93A3-AAD84D9AE4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04" name="Rectangle 2203">
                        <a:extLst>
                          <a:ext uri="{FF2B5EF4-FFF2-40B4-BE49-F238E27FC236}">
                            <a16:creationId xmlns:a16="http://schemas.microsoft.com/office/drawing/2014/main" id="{E084B83F-09C4-7347-8D48-F3DBBB9C7E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05" name="Rectangle 2204">
                        <a:extLst>
                          <a:ext uri="{FF2B5EF4-FFF2-40B4-BE49-F238E27FC236}">
                            <a16:creationId xmlns:a16="http://schemas.microsoft.com/office/drawing/2014/main" id="{A24827E5-4B12-CF4C-B07D-5AFBE44F7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06" name="Rectangle 2205">
                        <a:extLst>
                          <a:ext uri="{FF2B5EF4-FFF2-40B4-BE49-F238E27FC236}">
                            <a16:creationId xmlns:a16="http://schemas.microsoft.com/office/drawing/2014/main" id="{3A209BFD-7EB0-1041-8E20-982374EB46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07" name="Rectangle 2206">
                        <a:extLst>
                          <a:ext uri="{FF2B5EF4-FFF2-40B4-BE49-F238E27FC236}">
                            <a16:creationId xmlns:a16="http://schemas.microsoft.com/office/drawing/2014/main" id="{098164B9-AC38-E548-83DE-70DD0E570A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08" name="Rectangle 2207">
                        <a:extLst>
                          <a:ext uri="{FF2B5EF4-FFF2-40B4-BE49-F238E27FC236}">
                            <a16:creationId xmlns:a16="http://schemas.microsoft.com/office/drawing/2014/main" id="{2F5D1DEF-185F-A647-A7F9-9B925ECED3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09" name="Rectangle 2208">
                        <a:extLst>
                          <a:ext uri="{FF2B5EF4-FFF2-40B4-BE49-F238E27FC236}">
                            <a16:creationId xmlns:a16="http://schemas.microsoft.com/office/drawing/2014/main" id="{70DE6BA0-8C51-CC42-BE50-AA2060A4F4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10" name="Rectangle 2209">
                        <a:extLst>
                          <a:ext uri="{FF2B5EF4-FFF2-40B4-BE49-F238E27FC236}">
                            <a16:creationId xmlns:a16="http://schemas.microsoft.com/office/drawing/2014/main" id="{CFC03F94-52F5-F440-857F-7B430886A8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11" name="Rectangle 2210">
                        <a:extLst>
                          <a:ext uri="{FF2B5EF4-FFF2-40B4-BE49-F238E27FC236}">
                            <a16:creationId xmlns:a16="http://schemas.microsoft.com/office/drawing/2014/main" id="{D9E218A2-3D24-CE4C-ACB7-1B2B23C44A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12" name="Rectangle 2211">
                        <a:extLst>
                          <a:ext uri="{FF2B5EF4-FFF2-40B4-BE49-F238E27FC236}">
                            <a16:creationId xmlns:a16="http://schemas.microsoft.com/office/drawing/2014/main" id="{BBBA4535-288B-7D4B-8129-F83D49D10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13" name="Rectangle 2212">
                        <a:extLst>
                          <a:ext uri="{FF2B5EF4-FFF2-40B4-BE49-F238E27FC236}">
                            <a16:creationId xmlns:a16="http://schemas.microsoft.com/office/drawing/2014/main" id="{DDBC5E25-20B8-304C-87A9-354C62E888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14" name="Rectangle 2213">
                        <a:extLst>
                          <a:ext uri="{FF2B5EF4-FFF2-40B4-BE49-F238E27FC236}">
                            <a16:creationId xmlns:a16="http://schemas.microsoft.com/office/drawing/2014/main" id="{F5A3E041-C5A1-0E49-9FE8-DE1C745D8B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72" name="Group 1971">
                  <a:extLst>
                    <a:ext uri="{FF2B5EF4-FFF2-40B4-BE49-F238E27FC236}">
                      <a16:creationId xmlns:a16="http://schemas.microsoft.com/office/drawing/2014/main" id="{A2CF63E2-5448-B04A-BF5D-7CF507F9A8FF}"/>
                    </a:ext>
                  </a:extLst>
                </p:cNvPr>
                <p:cNvGrpSpPr/>
                <p:nvPr/>
              </p:nvGrpSpPr>
              <p:grpSpPr>
                <a:xfrm>
                  <a:off x="1961970" y="4043460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081" name="Rectangle 2080">
                    <a:extLst>
                      <a:ext uri="{FF2B5EF4-FFF2-40B4-BE49-F238E27FC236}">
                        <a16:creationId xmlns:a16="http://schemas.microsoft.com/office/drawing/2014/main" id="{CC50D63D-3156-E144-8B4B-61CE46CE32BA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82" name="Group 2081">
                    <a:extLst>
                      <a:ext uri="{FF2B5EF4-FFF2-40B4-BE49-F238E27FC236}">
                        <a16:creationId xmlns:a16="http://schemas.microsoft.com/office/drawing/2014/main" id="{D09C4DC1-7D0E-C541-BCCE-659E9BA65FE4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083" name="Group 2082">
                      <a:extLst>
                        <a:ext uri="{FF2B5EF4-FFF2-40B4-BE49-F238E27FC236}">
                          <a16:creationId xmlns:a16="http://schemas.microsoft.com/office/drawing/2014/main" id="{98DF3B21-D620-A348-A01C-C7D52AAC71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168" name="Rectangle 2167">
                        <a:extLst>
                          <a:ext uri="{FF2B5EF4-FFF2-40B4-BE49-F238E27FC236}">
                            <a16:creationId xmlns:a16="http://schemas.microsoft.com/office/drawing/2014/main" id="{BD7C0571-AE3B-324C-8F82-AD00D48E1C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69" name="Rectangle 2168">
                        <a:extLst>
                          <a:ext uri="{FF2B5EF4-FFF2-40B4-BE49-F238E27FC236}">
                            <a16:creationId xmlns:a16="http://schemas.microsoft.com/office/drawing/2014/main" id="{2462CE49-4528-6C47-8C22-1ADE72301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70" name="Rectangle 2169">
                        <a:extLst>
                          <a:ext uri="{FF2B5EF4-FFF2-40B4-BE49-F238E27FC236}">
                            <a16:creationId xmlns:a16="http://schemas.microsoft.com/office/drawing/2014/main" id="{CBB66303-BDE9-414A-A02C-3ACEA1BE96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71" name="Rectangle 2170">
                        <a:extLst>
                          <a:ext uri="{FF2B5EF4-FFF2-40B4-BE49-F238E27FC236}">
                            <a16:creationId xmlns:a16="http://schemas.microsoft.com/office/drawing/2014/main" id="{C5F1ECD6-D63C-CB4F-AD08-AD87E5E527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72" name="Rectangle 2171">
                        <a:extLst>
                          <a:ext uri="{FF2B5EF4-FFF2-40B4-BE49-F238E27FC236}">
                            <a16:creationId xmlns:a16="http://schemas.microsoft.com/office/drawing/2014/main" id="{CA897D5E-4FDF-D148-BDB0-FF82276D03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73" name="Rectangle 2172">
                        <a:extLst>
                          <a:ext uri="{FF2B5EF4-FFF2-40B4-BE49-F238E27FC236}">
                            <a16:creationId xmlns:a16="http://schemas.microsoft.com/office/drawing/2014/main" id="{8C53EA5F-BC6F-F64F-899D-D1CF1DD768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74" name="Rectangle 2173">
                        <a:extLst>
                          <a:ext uri="{FF2B5EF4-FFF2-40B4-BE49-F238E27FC236}">
                            <a16:creationId xmlns:a16="http://schemas.microsoft.com/office/drawing/2014/main" id="{DC8E8050-89E5-4949-BCFE-EB2BFEFE9E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75" name="Rectangle 2174">
                        <a:extLst>
                          <a:ext uri="{FF2B5EF4-FFF2-40B4-BE49-F238E27FC236}">
                            <a16:creationId xmlns:a16="http://schemas.microsoft.com/office/drawing/2014/main" id="{EBC3524D-2489-2B42-A315-E9841C97D9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76" name="Rectangle 2175">
                        <a:extLst>
                          <a:ext uri="{FF2B5EF4-FFF2-40B4-BE49-F238E27FC236}">
                            <a16:creationId xmlns:a16="http://schemas.microsoft.com/office/drawing/2014/main" id="{5761A18F-3A0A-9946-AF8B-C2BC191CAF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77" name="Rectangle 2176">
                        <a:extLst>
                          <a:ext uri="{FF2B5EF4-FFF2-40B4-BE49-F238E27FC236}">
                            <a16:creationId xmlns:a16="http://schemas.microsoft.com/office/drawing/2014/main" id="{74DE19F5-F24D-7342-B4CF-C75D65B6AD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78" name="Rectangle 2177">
                        <a:extLst>
                          <a:ext uri="{FF2B5EF4-FFF2-40B4-BE49-F238E27FC236}">
                            <a16:creationId xmlns:a16="http://schemas.microsoft.com/office/drawing/2014/main" id="{F2A89D05-FDEF-9249-8E69-40A639BE4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79" name="Rectangle 2178">
                        <a:extLst>
                          <a:ext uri="{FF2B5EF4-FFF2-40B4-BE49-F238E27FC236}">
                            <a16:creationId xmlns:a16="http://schemas.microsoft.com/office/drawing/2014/main" id="{CE88E3AD-2A5D-EC45-B14A-5825E9F9EE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80" name="Rectangle 2179">
                        <a:extLst>
                          <a:ext uri="{FF2B5EF4-FFF2-40B4-BE49-F238E27FC236}">
                            <a16:creationId xmlns:a16="http://schemas.microsoft.com/office/drawing/2014/main" id="{95BCBE2F-F47B-B34C-86DA-9489555605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81" name="Rectangle 2180">
                        <a:extLst>
                          <a:ext uri="{FF2B5EF4-FFF2-40B4-BE49-F238E27FC236}">
                            <a16:creationId xmlns:a16="http://schemas.microsoft.com/office/drawing/2014/main" id="{D29B7297-78DD-F842-BECF-1F8BBBF10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82" name="Rectangle 2181">
                        <a:extLst>
                          <a:ext uri="{FF2B5EF4-FFF2-40B4-BE49-F238E27FC236}">
                            <a16:creationId xmlns:a16="http://schemas.microsoft.com/office/drawing/2014/main" id="{F69F4DA0-4B03-1248-A7B8-2E7860389A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83" name="Rectangle 2182">
                        <a:extLst>
                          <a:ext uri="{FF2B5EF4-FFF2-40B4-BE49-F238E27FC236}">
                            <a16:creationId xmlns:a16="http://schemas.microsoft.com/office/drawing/2014/main" id="{3BE3B791-C85B-FA49-9A4F-AE5138A304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BD6BCE91-FAB4-9944-B1E4-EC90DDAA54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189B55DB-28FF-A849-92A6-A54B19A4F0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DE392E1D-9F6B-5840-AACE-CAC3F31CEF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87" name="Rectangle 2186">
                        <a:extLst>
                          <a:ext uri="{FF2B5EF4-FFF2-40B4-BE49-F238E27FC236}">
                            <a16:creationId xmlns:a16="http://schemas.microsoft.com/office/drawing/2014/main" id="{99FACB0C-700B-DC43-BA38-17ED693DE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084" name="Group 2083">
                      <a:extLst>
                        <a:ext uri="{FF2B5EF4-FFF2-40B4-BE49-F238E27FC236}">
                          <a16:creationId xmlns:a16="http://schemas.microsoft.com/office/drawing/2014/main" id="{BCDFB1E2-9DA5-E240-938C-A4E8287F87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148" name="Rectangle 2147">
                        <a:extLst>
                          <a:ext uri="{FF2B5EF4-FFF2-40B4-BE49-F238E27FC236}">
                            <a16:creationId xmlns:a16="http://schemas.microsoft.com/office/drawing/2014/main" id="{AE3F739C-B869-D94F-8C27-7BCA24E1B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49" name="Rectangle 2148">
                        <a:extLst>
                          <a:ext uri="{FF2B5EF4-FFF2-40B4-BE49-F238E27FC236}">
                            <a16:creationId xmlns:a16="http://schemas.microsoft.com/office/drawing/2014/main" id="{2223E474-9BD7-A749-B1FA-4F4B5657B4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50" name="Rectangle 2149">
                        <a:extLst>
                          <a:ext uri="{FF2B5EF4-FFF2-40B4-BE49-F238E27FC236}">
                            <a16:creationId xmlns:a16="http://schemas.microsoft.com/office/drawing/2014/main" id="{38CFD14B-35F4-EA44-AF08-24F70E636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51" name="Rectangle 2150">
                        <a:extLst>
                          <a:ext uri="{FF2B5EF4-FFF2-40B4-BE49-F238E27FC236}">
                            <a16:creationId xmlns:a16="http://schemas.microsoft.com/office/drawing/2014/main" id="{6E0F83C2-16BB-504E-BDD5-55954C473F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52" name="Rectangle 2151">
                        <a:extLst>
                          <a:ext uri="{FF2B5EF4-FFF2-40B4-BE49-F238E27FC236}">
                            <a16:creationId xmlns:a16="http://schemas.microsoft.com/office/drawing/2014/main" id="{E3E51C7A-592B-E84C-BDC2-CD8FF5679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53" name="Rectangle 2152">
                        <a:extLst>
                          <a:ext uri="{FF2B5EF4-FFF2-40B4-BE49-F238E27FC236}">
                            <a16:creationId xmlns:a16="http://schemas.microsoft.com/office/drawing/2014/main" id="{95A40AFB-B3FF-4C41-8F6C-50E2412A9E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54" name="Rectangle 2153">
                        <a:extLst>
                          <a:ext uri="{FF2B5EF4-FFF2-40B4-BE49-F238E27FC236}">
                            <a16:creationId xmlns:a16="http://schemas.microsoft.com/office/drawing/2014/main" id="{102F0908-977A-154D-A8BB-F5FD7C208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55" name="Rectangle 2154">
                        <a:extLst>
                          <a:ext uri="{FF2B5EF4-FFF2-40B4-BE49-F238E27FC236}">
                            <a16:creationId xmlns:a16="http://schemas.microsoft.com/office/drawing/2014/main" id="{3758107D-9581-3247-8C1B-727770B3CF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56" name="Rectangle 2155">
                        <a:extLst>
                          <a:ext uri="{FF2B5EF4-FFF2-40B4-BE49-F238E27FC236}">
                            <a16:creationId xmlns:a16="http://schemas.microsoft.com/office/drawing/2014/main" id="{012AF683-4866-C141-A2C7-E324CCEA0F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57" name="Rectangle 2156">
                        <a:extLst>
                          <a:ext uri="{FF2B5EF4-FFF2-40B4-BE49-F238E27FC236}">
                            <a16:creationId xmlns:a16="http://schemas.microsoft.com/office/drawing/2014/main" id="{31B7EB8F-C005-0945-869C-437EE597E7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58" name="Rectangle 2157">
                        <a:extLst>
                          <a:ext uri="{FF2B5EF4-FFF2-40B4-BE49-F238E27FC236}">
                            <a16:creationId xmlns:a16="http://schemas.microsoft.com/office/drawing/2014/main" id="{1DE550F5-A010-D745-A703-542886B417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59" name="Rectangle 2158">
                        <a:extLst>
                          <a:ext uri="{FF2B5EF4-FFF2-40B4-BE49-F238E27FC236}">
                            <a16:creationId xmlns:a16="http://schemas.microsoft.com/office/drawing/2014/main" id="{79D7C358-2ACD-D645-9371-0C402B776B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60" name="Rectangle 2159">
                        <a:extLst>
                          <a:ext uri="{FF2B5EF4-FFF2-40B4-BE49-F238E27FC236}">
                            <a16:creationId xmlns:a16="http://schemas.microsoft.com/office/drawing/2014/main" id="{E27BDD5F-8EA7-3340-8E88-D5FE58C822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61" name="Rectangle 2160">
                        <a:extLst>
                          <a:ext uri="{FF2B5EF4-FFF2-40B4-BE49-F238E27FC236}">
                            <a16:creationId xmlns:a16="http://schemas.microsoft.com/office/drawing/2014/main" id="{70A62CF7-06E2-3F48-B492-265E22FD39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62" name="Rectangle 2161">
                        <a:extLst>
                          <a:ext uri="{FF2B5EF4-FFF2-40B4-BE49-F238E27FC236}">
                            <a16:creationId xmlns:a16="http://schemas.microsoft.com/office/drawing/2014/main" id="{2EC2B569-C976-D943-B990-35F8599D63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63" name="Rectangle 2162">
                        <a:extLst>
                          <a:ext uri="{FF2B5EF4-FFF2-40B4-BE49-F238E27FC236}">
                            <a16:creationId xmlns:a16="http://schemas.microsoft.com/office/drawing/2014/main" id="{E440340A-BED4-7E41-AAE2-BD33E5622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64" name="Rectangle 2163">
                        <a:extLst>
                          <a:ext uri="{FF2B5EF4-FFF2-40B4-BE49-F238E27FC236}">
                            <a16:creationId xmlns:a16="http://schemas.microsoft.com/office/drawing/2014/main" id="{4162E022-2455-B644-B3AF-866D603AB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65" name="Rectangle 2164">
                        <a:extLst>
                          <a:ext uri="{FF2B5EF4-FFF2-40B4-BE49-F238E27FC236}">
                            <a16:creationId xmlns:a16="http://schemas.microsoft.com/office/drawing/2014/main" id="{7B434A72-76FE-3444-8176-A2AAC1081A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60098F57-073C-FC49-A04C-C2FDAAA609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67" name="Rectangle 2166">
                        <a:extLst>
                          <a:ext uri="{FF2B5EF4-FFF2-40B4-BE49-F238E27FC236}">
                            <a16:creationId xmlns:a16="http://schemas.microsoft.com/office/drawing/2014/main" id="{FEB29569-BC7C-024C-8EC6-A97FAAFBCD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085" name="Group 2084">
                      <a:extLst>
                        <a:ext uri="{FF2B5EF4-FFF2-40B4-BE49-F238E27FC236}">
                          <a16:creationId xmlns:a16="http://schemas.microsoft.com/office/drawing/2014/main" id="{EC9A47F3-A12B-2D43-87B4-8B0606E94E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8C743D5D-CDEC-6D44-92D1-4F4F2FA1DB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29" name="Rectangle 2128">
                        <a:extLst>
                          <a:ext uri="{FF2B5EF4-FFF2-40B4-BE49-F238E27FC236}">
                            <a16:creationId xmlns:a16="http://schemas.microsoft.com/office/drawing/2014/main" id="{3462DC1D-1703-734E-B2F4-250EF74A5A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30" name="Rectangle 2129">
                        <a:extLst>
                          <a:ext uri="{FF2B5EF4-FFF2-40B4-BE49-F238E27FC236}">
                            <a16:creationId xmlns:a16="http://schemas.microsoft.com/office/drawing/2014/main" id="{BF3B96C2-CD16-5845-8129-065988A8A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31" name="Rectangle 2130">
                        <a:extLst>
                          <a:ext uri="{FF2B5EF4-FFF2-40B4-BE49-F238E27FC236}">
                            <a16:creationId xmlns:a16="http://schemas.microsoft.com/office/drawing/2014/main" id="{7719E9EE-3A12-B844-802C-D151FFF70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32" name="Rectangle 2131">
                        <a:extLst>
                          <a:ext uri="{FF2B5EF4-FFF2-40B4-BE49-F238E27FC236}">
                            <a16:creationId xmlns:a16="http://schemas.microsoft.com/office/drawing/2014/main" id="{254BF1F7-0128-B248-B798-4B0DF6BDB5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33" name="Rectangle 2132">
                        <a:extLst>
                          <a:ext uri="{FF2B5EF4-FFF2-40B4-BE49-F238E27FC236}">
                            <a16:creationId xmlns:a16="http://schemas.microsoft.com/office/drawing/2014/main" id="{79F45A72-99DC-4947-AB95-C05C3F6F12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34" name="Rectangle 2133">
                        <a:extLst>
                          <a:ext uri="{FF2B5EF4-FFF2-40B4-BE49-F238E27FC236}">
                            <a16:creationId xmlns:a16="http://schemas.microsoft.com/office/drawing/2014/main" id="{B0A4CC2F-F808-1E42-9197-9F02651BE6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35" name="Rectangle 2134">
                        <a:extLst>
                          <a:ext uri="{FF2B5EF4-FFF2-40B4-BE49-F238E27FC236}">
                            <a16:creationId xmlns:a16="http://schemas.microsoft.com/office/drawing/2014/main" id="{3D3162AF-9A57-E34B-AB85-19EEE88748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36" name="Rectangle 2135">
                        <a:extLst>
                          <a:ext uri="{FF2B5EF4-FFF2-40B4-BE49-F238E27FC236}">
                            <a16:creationId xmlns:a16="http://schemas.microsoft.com/office/drawing/2014/main" id="{67EDE63B-6455-DC42-8021-592BF2C31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37" name="Rectangle 2136">
                        <a:extLst>
                          <a:ext uri="{FF2B5EF4-FFF2-40B4-BE49-F238E27FC236}">
                            <a16:creationId xmlns:a16="http://schemas.microsoft.com/office/drawing/2014/main" id="{395AB79F-F38C-B346-89E3-28F61BD469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38" name="Rectangle 2137">
                        <a:extLst>
                          <a:ext uri="{FF2B5EF4-FFF2-40B4-BE49-F238E27FC236}">
                            <a16:creationId xmlns:a16="http://schemas.microsoft.com/office/drawing/2014/main" id="{7AF9F83D-81CB-0240-8D20-F212528900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39" name="Rectangle 2138">
                        <a:extLst>
                          <a:ext uri="{FF2B5EF4-FFF2-40B4-BE49-F238E27FC236}">
                            <a16:creationId xmlns:a16="http://schemas.microsoft.com/office/drawing/2014/main" id="{AE0C84FB-8ACD-B44B-975B-99D0A636B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40" name="Rectangle 2139">
                        <a:extLst>
                          <a:ext uri="{FF2B5EF4-FFF2-40B4-BE49-F238E27FC236}">
                            <a16:creationId xmlns:a16="http://schemas.microsoft.com/office/drawing/2014/main" id="{8A6F2E35-5EBD-EC40-8930-D7C8E2106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41" name="Rectangle 2140">
                        <a:extLst>
                          <a:ext uri="{FF2B5EF4-FFF2-40B4-BE49-F238E27FC236}">
                            <a16:creationId xmlns:a16="http://schemas.microsoft.com/office/drawing/2014/main" id="{056B3B48-FAC6-1843-A04C-1FA604831F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42" name="Rectangle 2141">
                        <a:extLst>
                          <a:ext uri="{FF2B5EF4-FFF2-40B4-BE49-F238E27FC236}">
                            <a16:creationId xmlns:a16="http://schemas.microsoft.com/office/drawing/2014/main" id="{F9FC663A-C84C-9441-B0BE-D2582043D5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43" name="Rectangle 2142">
                        <a:extLst>
                          <a:ext uri="{FF2B5EF4-FFF2-40B4-BE49-F238E27FC236}">
                            <a16:creationId xmlns:a16="http://schemas.microsoft.com/office/drawing/2014/main" id="{730B2C6C-6389-D74E-91A1-8868F452D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44" name="Rectangle 2143">
                        <a:extLst>
                          <a:ext uri="{FF2B5EF4-FFF2-40B4-BE49-F238E27FC236}">
                            <a16:creationId xmlns:a16="http://schemas.microsoft.com/office/drawing/2014/main" id="{1DF963C8-88F4-5B4D-859A-EE2679EFA1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45" name="Rectangle 2144">
                        <a:extLst>
                          <a:ext uri="{FF2B5EF4-FFF2-40B4-BE49-F238E27FC236}">
                            <a16:creationId xmlns:a16="http://schemas.microsoft.com/office/drawing/2014/main" id="{C2BFCAEE-8C63-784D-950C-E44936A673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46" name="Rectangle 2145">
                        <a:extLst>
                          <a:ext uri="{FF2B5EF4-FFF2-40B4-BE49-F238E27FC236}">
                            <a16:creationId xmlns:a16="http://schemas.microsoft.com/office/drawing/2014/main" id="{BE6D3D7C-575F-574D-8AEF-1BE91A94D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47" name="Rectangle 2146">
                        <a:extLst>
                          <a:ext uri="{FF2B5EF4-FFF2-40B4-BE49-F238E27FC236}">
                            <a16:creationId xmlns:a16="http://schemas.microsoft.com/office/drawing/2014/main" id="{F2484082-92F2-7C43-AAC6-EC1EBD863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086" name="Group 2085">
                      <a:extLst>
                        <a:ext uri="{FF2B5EF4-FFF2-40B4-BE49-F238E27FC236}">
                          <a16:creationId xmlns:a16="http://schemas.microsoft.com/office/drawing/2014/main" id="{EC9A00F2-CFFA-4A4C-9B2E-7E0F75989A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108" name="Rectangle 2107">
                        <a:extLst>
                          <a:ext uri="{FF2B5EF4-FFF2-40B4-BE49-F238E27FC236}">
                            <a16:creationId xmlns:a16="http://schemas.microsoft.com/office/drawing/2014/main" id="{3B734A07-51CB-4544-A3E0-FC8BBE534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09" name="Rectangle 2108">
                        <a:extLst>
                          <a:ext uri="{FF2B5EF4-FFF2-40B4-BE49-F238E27FC236}">
                            <a16:creationId xmlns:a16="http://schemas.microsoft.com/office/drawing/2014/main" id="{84077D7F-6F50-9240-A7C5-B79DDCF2FD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10" name="Rectangle 2109">
                        <a:extLst>
                          <a:ext uri="{FF2B5EF4-FFF2-40B4-BE49-F238E27FC236}">
                            <a16:creationId xmlns:a16="http://schemas.microsoft.com/office/drawing/2014/main" id="{69B80C96-EF25-4E46-BEC4-81880C001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11" name="Rectangle 2110">
                        <a:extLst>
                          <a:ext uri="{FF2B5EF4-FFF2-40B4-BE49-F238E27FC236}">
                            <a16:creationId xmlns:a16="http://schemas.microsoft.com/office/drawing/2014/main" id="{D8B66D57-95AC-2F4F-B112-5BE0266F98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12" name="Rectangle 2111">
                        <a:extLst>
                          <a:ext uri="{FF2B5EF4-FFF2-40B4-BE49-F238E27FC236}">
                            <a16:creationId xmlns:a16="http://schemas.microsoft.com/office/drawing/2014/main" id="{081E4DDA-3645-DA40-BADF-65D47671D1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13" name="Rectangle 2112">
                        <a:extLst>
                          <a:ext uri="{FF2B5EF4-FFF2-40B4-BE49-F238E27FC236}">
                            <a16:creationId xmlns:a16="http://schemas.microsoft.com/office/drawing/2014/main" id="{AE740847-912B-2848-BBCE-B85B7BFECD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14" name="Rectangle 2113">
                        <a:extLst>
                          <a:ext uri="{FF2B5EF4-FFF2-40B4-BE49-F238E27FC236}">
                            <a16:creationId xmlns:a16="http://schemas.microsoft.com/office/drawing/2014/main" id="{C90A8E4F-5BAD-8142-8999-D91FF0F507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15" name="Rectangle 2114">
                        <a:extLst>
                          <a:ext uri="{FF2B5EF4-FFF2-40B4-BE49-F238E27FC236}">
                            <a16:creationId xmlns:a16="http://schemas.microsoft.com/office/drawing/2014/main" id="{23A147A0-7150-A148-9E94-FAEE69E248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16" name="Rectangle 2115">
                        <a:extLst>
                          <a:ext uri="{FF2B5EF4-FFF2-40B4-BE49-F238E27FC236}">
                            <a16:creationId xmlns:a16="http://schemas.microsoft.com/office/drawing/2014/main" id="{84403FE5-C0DF-B649-8385-B436CF1E25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17" name="Rectangle 2116">
                        <a:extLst>
                          <a:ext uri="{FF2B5EF4-FFF2-40B4-BE49-F238E27FC236}">
                            <a16:creationId xmlns:a16="http://schemas.microsoft.com/office/drawing/2014/main" id="{BF6D55D6-6C15-DE41-9FFB-66CABEAC1F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18" name="Rectangle 2117">
                        <a:extLst>
                          <a:ext uri="{FF2B5EF4-FFF2-40B4-BE49-F238E27FC236}">
                            <a16:creationId xmlns:a16="http://schemas.microsoft.com/office/drawing/2014/main" id="{51AAA641-EAA7-4B40-B42A-766FC2487C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19" name="Rectangle 2118">
                        <a:extLst>
                          <a:ext uri="{FF2B5EF4-FFF2-40B4-BE49-F238E27FC236}">
                            <a16:creationId xmlns:a16="http://schemas.microsoft.com/office/drawing/2014/main" id="{905EDFEF-24EB-C340-BFB4-698CBC0E14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20" name="Rectangle 2119">
                        <a:extLst>
                          <a:ext uri="{FF2B5EF4-FFF2-40B4-BE49-F238E27FC236}">
                            <a16:creationId xmlns:a16="http://schemas.microsoft.com/office/drawing/2014/main" id="{6B5FE7E0-91A8-564D-9920-281B27B96C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21" name="Rectangle 2120">
                        <a:extLst>
                          <a:ext uri="{FF2B5EF4-FFF2-40B4-BE49-F238E27FC236}">
                            <a16:creationId xmlns:a16="http://schemas.microsoft.com/office/drawing/2014/main" id="{8B1994DC-CD76-9D4B-A60B-41CE1A794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22" name="Rectangle 2121">
                        <a:extLst>
                          <a:ext uri="{FF2B5EF4-FFF2-40B4-BE49-F238E27FC236}">
                            <a16:creationId xmlns:a16="http://schemas.microsoft.com/office/drawing/2014/main" id="{C9FBF58B-EC60-3F45-975B-E2D236506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23" name="Rectangle 2122">
                        <a:extLst>
                          <a:ext uri="{FF2B5EF4-FFF2-40B4-BE49-F238E27FC236}">
                            <a16:creationId xmlns:a16="http://schemas.microsoft.com/office/drawing/2014/main" id="{2C784347-5669-CE4B-9745-C9DC581AFF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24" name="Rectangle 2123">
                        <a:extLst>
                          <a:ext uri="{FF2B5EF4-FFF2-40B4-BE49-F238E27FC236}">
                            <a16:creationId xmlns:a16="http://schemas.microsoft.com/office/drawing/2014/main" id="{3A8CB453-BE70-034B-97BE-7F552570C5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25" name="Rectangle 2124">
                        <a:extLst>
                          <a:ext uri="{FF2B5EF4-FFF2-40B4-BE49-F238E27FC236}">
                            <a16:creationId xmlns:a16="http://schemas.microsoft.com/office/drawing/2014/main" id="{FE082541-A22F-2B48-8810-60D31C5AB9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3B244AB1-DAB3-7246-89AA-A279D7A1C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FAC6E1E4-020A-2741-8487-1C290C618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087" name="Group 2086">
                      <a:extLst>
                        <a:ext uri="{FF2B5EF4-FFF2-40B4-BE49-F238E27FC236}">
                          <a16:creationId xmlns:a16="http://schemas.microsoft.com/office/drawing/2014/main" id="{6C20475A-42CF-C540-8335-4B8F10EC6B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088" name="Rectangle 2087">
                        <a:extLst>
                          <a:ext uri="{FF2B5EF4-FFF2-40B4-BE49-F238E27FC236}">
                            <a16:creationId xmlns:a16="http://schemas.microsoft.com/office/drawing/2014/main" id="{6A937713-F88E-3449-AFDE-110291A53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89" name="Rectangle 2088">
                        <a:extLst>
                          <a:ext uri="{FF2B5EF4-FFF2-40B4-BE49-F238E27FC236}">
                            <a16:creationId xmlns:a16="http://schemas.microsoft.com/office/drawing/2014/main" id="{EE06ABF0-BF0B-B84C-83A8-1C9AD37D8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90" name="Rectangle 2089">
                        <a:extLst>
                          <a:ext uri="{FF2B5EF4-FFF2-40B4-BE49-F238E27FC236}">
                            <a16:creationId xmlns:a16="http://schemas.microsoft.com/office/drawing/2014/main" id="{9AE42A90-FF0A-A448-8582-31D9D7EE48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91" name="Rectangle 2090">
                        <a:extLst>
                          <a:ext uri="{FF2B5EF4-FFF2-40B4-BE49-F238E27FC236}">
                            <a16:creationId xmlns:a16="http://schemas.microsoft.com/office/drawing/2014/main" id="{7A1DCA8C-C1A7-F840-B714-F935632798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92" name="Rectangle 2091">
                        <a:extLst>
                          <a:ext uri="{FF2B5EF4-FFF2-40B4-BE49-F238E27FC236}">
                            <a16:creationId xmlns:a16="http://schemas.microsoft.com/office/drawing/2014/main" id="{D6D0E6B3-05DB-9B46-AE71-6B96B444D5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93" name="Rectangle 2092">
                        <a:extLst>
                          <a:ext uri="{FF2B5EF4-FFF2-40B4-BE49-F238E27FC236}">
                            <a16:creationId xmlns:a16="http://schemas.microsoft.com/office/drawing/2014/main" id="{36BD39AF-E96B-DA4C-BDDD-C0186688D7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94" name="Rectangle 2093">
                        <a:extLst>
                          <a:ext uri="{FF2B5EF4-FFF2-40B4-BE49-F238E27FC236}">
                            <a16:creationId xmlns:a16="http://schemas.microsoft.com/office/drawing/2014/main" id="{4303842B-1A39-AB44-B4B7-61866E8936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95" name="Rectangle 2094">
                        <a:extLst>
                          <a:ext uri="{FF2B5EF4-FFF2-40B4-BE49-F238E27FC236}">
                            <a16:creationId xmlns:a16="http://schemas.microsoft.com/office/drawing/2014/main" id="{69F838F3-5F7D-B145-A353-49D868816A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96" name="Rectangle 2095">
                        <a:extLst>
                          <a:ext uri="{FF2B5EF4-FFF2-40B4-BE49-F238E27FC236}">
                            <a16:creationId xmlns:a16="http://schemas.microsoft.com/office/drawing/2014/main" id="{A651BFCA-857A-714D-9EF1-E780152BBD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97" name="Rectangle 2096">
                        <a:extLst>
                          <a:ext uri="{FF2B5EF4-FFF2-40B4-BE49-F238E27FC236}">
                            <a16:creationId xmlns:a16="http://schemas.microsoft.com/office/drawing/2014/main" id="{F3A0EF0F-33D7-384A-B55C-0925CFFE8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98" name="Rectangle 2097">
                        <a:extLst>
                          <a:ext uri="{FF2B5EF4-FFF2-40B4-BE49-F238E27FC236}">
                            <a16:creationId xmlns:a16="http://schemas.microsoft.com/office/drawing/2014/main" id="{8C843033-E97B-C94E-9947-26C28A0EEF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99" name="Rectangle 2098">
                        <a:extLst>
                          <a:ext uri="{FF2B5EF4-FFF2-40B4-BE49-F238E27FC236}">
                            <a16:creationId xmlns:a16="http://schemas.microsoft.com/office/drawing/2014/main" id="{87D7309D-2674-6248-8DB4-920D4AFCA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00" name="Rectangle 2099">
                        <a:extLst>
                          <a:ext uri="{FF2B5EF4-FFF2-40B4-BE49-F238E27FC236}">
                            <a16:creationId xmlns:a16="http://schemas.microsoft.com/office/drawing/2014/main" id="{4CB3729E-62D1-D646-8911-74C5C3ECAF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01" name="Rectangle 2100">
                        <a:extLst>
                          <a:ext uri="{FF2B5EF4-FFF2-40B4-BE49-F238E27FC236}">
                            <a16:creationId xmlns:a16="http://schemas.microsoft.com/office/drawing/2014/main" id="{25FCC982-2E66-AA48-BB2C-6746EC0F98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02" name="Rectangle 2101">
                        <a:extLst>
                          <a:ext uri="{FF2B5EF4-FFF2-40B4-BE49-F238E27FC236}">
                            <a16:creationId xmlns:a16="http://schemas.microsoft.com/office/drawing/2014/main" id="{E947B539-68A9-7446-B0E6-8B19C28E6E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03" name="Rectangle 2102">
                        <a:extLst>
                          <a:ext uri="{FF2B5EF4-FFF2-40B4-BE49-F238E27FC236}">
                            <a16:creationId xmlns:a16="http://schemas.microsoft.com/office/drawing/2014/main" id="{DC1B2919-331B-494B-8CE6-63558BF0C1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04" name="Rectangle 2103">
                        <a:extLst>
                          <a:ext uri="{FF2B5EF4-FFF2-40B4-BE49-F238E27FC236}">
                            <a16:creationId xmlns:a16="http://schemas.microsoft.com/office/drawing/2014/main" id="{19A19BE1-2D8F-EA4C-91B6-B6EC2E0A1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05" name="Rectangle 2104">
                        <a:extLst>
                          <a:ext uri="{FF2B5EF4-FFF2-40B4-BE49-F238E27FC236}">
                            <a16:creationId xmlns:a16="http://schemas.microsoft.com/office/drawing/2014/main" id="{91FB19B6-D1A8-384E-A10D-08A1558BC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06" name="Rectangle 2105">
                        <a:extLst>
                          <a:ext uri="{FF2B5EF4-FFF2-40B4-BE49-F238E27FC236}">
                            <a16:creationId xmlns:a16="http://schemas.microsoft.com/office/drawing/2014/main" id="{92F17B46-B577-4E47-82D6-23FC301935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07" name="Rectangle 2106">
                        <a:extLst>
                          <a:ext uri="{FF2B5EF4-FFF2-40B4-BE49-F238E27FC236}">
                            <a16:creationId xmlns:a16="http://schemas.microsoft.com/office/drawing/2014/main" id="{E825790D-7372-4D40-9410-73AC460053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73" name="Group 1972">
                  <a:extLst>
                    <a:ext uri="{FF2B5EF4-FFF2-40B4-BE49-F238E27FC236}">
                      <a16:creationId xmlns:a16="http://schemas.microsoft.com/office/drawing/2014/main" id="{1696C31B-A1EA-F549-A983-17CEBAA6A28B}"/>
                    </a:ext>
                  </a:extLst>
                </p:cNvPr>
                <p:cNvGrpSpPr/>
                <p:nvPr/>
              </p:nvGrpSpPr>
              <p:grpSpPr>
                <a:xfrm>
                  <a:off x="1652911" y="3841461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1974" name="Rectangle 1973">
                    <a:extLst>
                      <a:ext uri="{FF2B5EF4-FFF2-40B4-BE49-F238E27FC236}">
                        <a16:creationId xmlns:a16="http://schemas.microsoft.com/office/drawing/2014/main" id="{C85F5F3E-C88A-594E-A870-B512A6DBEAC3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975" name="Group 1974">
                    <a:extLst>
                      <a:ext uri="{FF2B5EF4-FFF2-40B4-BE49-F238E27FC236}">
                        <a16:creationId xmlns:a16="http://schemas.microsoft.com/office/drawing/2014/main" id="{90006215-42BA-584F-A489-D19197A38DEE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1976" name="Group 1975">
                      <a:extLst>
                        <a:ext uri="{FF2B5EF4-FFF2-40B4-BE49-F238E27FC236}">
                          <a16:creationId xmlns:a16="http://schemas.microsoft.com/office/drawing/2014/main" id="{946BA0F7-D5C5-514F-BD9C-9512E21C66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061" name="Rectangle 2060">
                        <a:extLst>
                          <a:ext uri="{FF2B5EF4-FFF2-40B4-BE49-F238E27FC236}">
                            <a16:creationId xmlns:a16="http://schemas.microsoft.com/office/drawing/2014/main" id="{914BAC23-1BEC-724C-BE16-3A6E71939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62" name="Rectangle 2061">
                        <a:extLst>
                          <a:ext uri="{FF2B5EF4-FFF2-40B4-BE49-F238E27FC236}">
                            <a16:creationId xmlns:a16="http://schemas.microsoft.com/office/drawing/2014/main" id="{54C3B042-4185-AF46-9D7F-2166FB3C1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63" name="Rectangle 2062">
                        <a:extLst>
                          <a:ext uri="{FF2B5EF4-FFF2-40B4-BE49-F238E27FC236}">
                            <a16:creationId xmlns:a16="http://schemas.microsoft.com/office/drawing/2014/main" id="{CDF00662-6534-7C48-A88E-A6499EB0FC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64" name="Rectangle 2063">
                        <a:extLst>
                          <a:ext uri="{FF2B5EF4-FFF2-40B4-BE49-F238E27FC236}">
                            <a16:creationId xmlns:a16="http://schemas.microsoft.com/office/drawing/2014/main" id="{20A5AFC1-52AE-7747-8E08-6C303AE5F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65" name="Rectangle 2064">
                        <a:extLst>
                          <a:ext uri="{FF2B5EF4-FFF2-40B4-BE49-F238E27FC236}">
                            <a16:creationId xmlns:a16="http://schemas.microsoft.com/office/drawing/2014/main" id="{F4C13269-5A42-2F46-BFD8-4C82CAD0C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66" name="Rectangle 2065">
                        <a:extLst>
                          <a:ext uri="{FF2B5EF4-FFF2-40B4-BE49-F238E27FC236}">
                            <a16:creationId xmlns:a16="http://schemas.microsoft.com/office/drawing/2014/main" id="{70AE4E0C-63AA-1241-B606-73E5840973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67" name="Rectangle 2066">
                        <a:extLst>
                          <a:ext uri="{FF2B5EF4-FFF2-40B4-BE49-F238E27FC236}">
                            <a16:creationId xmlns:a16="http://schemas.microsoft.com/office/drawing/2014/main" id="{49CEBA13-DC29-5A4E-8502-B1EF56EB17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68" name="Rectangle 2067">
                        <a:extLst>
                          <a:ext uri="{FF2B5EF4-FFF2-40B4-BE49-F238E27FC236}">
                            <a16:creationId xmlns:a16="http://schemas.microsoft.com/office/drawing/2014/main" id="{E355E43A-F019-5345-896B-4E72EE23E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69" name="Rectangle 2068">
                        <a:extLst>
                          <a:ext uri="{FF2B5EF4-FFF2-40B4-BE49-F238E27FC236}">
                            <a16:creationId xmlns:a16="http://schemas.microsoft.com/office/drawing/2014/main" id="{BBBD4B37-63D4-2A40-B3E9-A403CF5A83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70" name="Rectangle 2069">
                        <a:extLst>
                          <a:ext uri="{FF2B5EF4-FFF2-40B4-BE49-F238E27FC236}">
                            <a16:creationId xmlns:a16="http://schemas.microsoft.com/office/drawing/2014/main" id="{2DD856DB-4152-9E41-A69F-F5E458FE07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71" name="Rectangle 2070">
                        <a:extLst>
                          <a:ext uri="{FF2B5EF4-FFF2-40B4-BE49-F238E27FC236}">
                            <a16:creationId xmlns:a16="http://schemas.microsoft.com/office/drawing/2014/main" id="{F24EF31E-C0F6-704F-A6E6-3D3EBB00FD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72" name="Rectangle 2071">
                        <a:extLst>
                          <a:ext uri="{FF2B5EF4-FFF2-40B4-BE49-F238E27FC236}">
                            <a16:creationId xmlns:a16="http://schemas.microsoft.com/office/drawing/2014/main" id="{7E87F79B-C673-CF4F-99DE-753357CA1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73" name="Rectangle 2072">
                        <a:extLst>
                          <a:ext uri="{FF2B5EF4-FFF2-40B4-BE49-F238E27FC236}">
                            <a16:creationId xmlns:a16="http://schemas.microsoft.com/office/drawing/2014/main" id="{FF9DBAC4-6EEB-1B4B-A524-E2D535234E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74" name="Rectangle 2073">
                        <a:extLst>
                          <a:ext uri="{FF2B5EF4-FFF2-40B4-BE49-F238E27FC236}">
                            <a16:creationId xmlns:a16="http://schemas.microsoft.com/office/drawing/2014/main" id="{229981A0-2A2F-5248-9102-4C02D381B8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75" name="Rectangle 2074">
                        <a:extLst>
                          <a:ext uri="{FF2B5EF4-FFF2-40B4-BE49-F238E27FC236}">
                            <a16:creationId xmlns:a16="http://schemas.microsoft.com/office/drawing/2014/main" id="{3C6BD551-2AB0-1740-886A-617E76B42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76" name="Rectangle 2075">
                        <a:extLst>
                          <a:ext uri="{FF2B5EF4-FFF2-40B4-BE49-F238E27FC236}">
                            <a16:creationId xmlns:a16="http://schemas.microsoft.com/office/drawing/2014/main" id="{58253093-D1C4-FC42-A922-55CF83BA5B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77" name="Rectangle 2076">
                        <a:extLst>
                          <a:ext uri="{FF2B5EF4-FFF2-40B4-BE49-F238E27FC236}">
                            <a16:creationId xmlns:a16="http://schemas.microsoft.com/office/drawing/2014/main" id="{75B229FA-4BD6-5E44-A276-CA34AC209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78" name="Rectangle 2077">
                        <a:extLst>
                          <a:ext uri="{FF2B5EF4-FFF2-40B4-BE49-F238E27FC236}">
                            <a16:creationId xmlns:a16="http://schemas.microsoft.com/office/drawing/2014/main" id="{BD22E7A1-B872-2943-9B62-45E775DA8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79" name="Rectangle 2078">
                        <a:extLst>
                          <a:ext uri="{FF2B5EF4-FFF2-40B4-BE49-F238E27FC236}">
                            <a16:creationId xmlns:a16="http://schemas.microsoft.com/office/drawing/2014/main" id="{F6D4C25A-8E3C-414D-BE2B-5C607A8751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80" name="Rectangle 2079">
                        <a:extLst>
                          <a:ext uri="{FF2B5EF4-FFF2-40B4-BE49-F238E27FC236}">
                            <a16:creationId xmlns:a16="http://schemas.microsoft.com/office/drawing/2014/main" id="{C76219E4-6D7F-6F42-99F0-016A8896A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977" name="Group 1976">
                      <a:extLst>
                        <a:ext uri="{FF2B5EF4-FFF2-40B4-BE49-F238E27FC236}">
                          <a16:creationId xmlns:a16="http://schemas.microsoft.com/office/drawing/2014/main" id="{F24557DF-5470-CA43-BEA0-81F30FFAB5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041" name="Rectangle 2040">
                        <a:extLst>
                          <a:ext uri="{FF2B5EF4-FFF2-40B4-BE49-F238E27FC236}">
                            <a16:creationId xmlns:a16="http://schemas.microsoft.com/office/drawing/2014/main" id="{D161BB07-9BF7-914A-BA6D-3B9F03EA63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42" name="Rectangle 2041">
                        <a:extLst>
                          <a:ext uri="{FF2B5EF4-FFF2-40B4-BE49-F238E27FC236}">
                            <a16:creationId xmlns:a16="http://schemas.microsoft.com/office/drawing/2014/main" id="{8F30846D-883C-A249-9CA8-1710A7FF31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43" name="Rectangle 2042">
                        <a:extLst>
                          <a:ext uri="{FF2B5EF4-FFF2-40B4-BE49-F238E27FC236}">
                            <a16:creationId xmlns:a16="http://schemas.microsoft.com/office/drawing/2014/main" id="{F873C5E4-9E04-964E-9F8B-337795D48C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44" name="Rectangle 2043">
                        <a:extLst>
                          <a:ext uri="{FF2B5EF4-FFF2-40B4-BE49-F238E27FC236}">
                            <a16:creationId xmlns:a16="http://schemas.microsoft.com/office/drawing/2014/main" id="{A3F83E08-0F36-A547-9A10-8F0A3EC9AE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45" name="Rectangle 2044">
                        <a:extLst>
                          <a:ext uri="{FF2B5EF4-FFF2-40B4-BE49-F238E27FC236}">
                            <a16:creationId xmlns:a16="http://schemas.microsoft.com/office/drawing/2014/main" id="{8475C984-3C16-B349-99E5-90B446DF12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46" name="Rectangle 2045">
                        <a:extLst>
                          <a:ext uri="{FF2B5EF4-FFF2-40B4-BE49-F238E27FC236}">
                            <a16:creationId xmlns:a16="http://schemas.microsoft.com/office/drawing/2014/main" id="{CA69CEE7-9E2D-734E-B3EB-D4BDB3E14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47" name="Rectangle 2046">
                        <a:extLst>
                          <a:ext uri="{FF2B5EF4-FFF2-40B4-BE49-F238E27FC236}">
                            <a16:creationId xmlns:a16="http://schemas.microsoft.com/office/drawing/2014/main" id="{9DB3860C-E282-7D4E-B66C-C5945FC0A9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48" name="Rectangle 2047">
                        <a:extLst>
                          <a:ext uri="{FF2B5EF4-FFF2-40B4-BE49-F238E27FC236}">
                            <a16:creationId xmlns:a16="http://schemas.microsoft.com/office/drawing/2014/main" id="{A2B0FFEC-1FCF-CF45-891B-A3CC2F57D1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49" name="Rectangle 2048">
                        <a:extLst>
                          <a:ext uri="{FF2B5EF4-FFF2-40B4-BE49-F238E27FC236}">
                            <a16:creationId xmlns:a16="http://schemas.microsoft.com/office/drawing/2014/main" id="{43D3DC3A-7994-334C-9F34-DAB5C2CAE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50" name="Rectangle 2049">
                        <a:extLst>
                          <a:ext uri="{FF2B5EF4-FFF2-40B4-BE49-F238E27FC236}">
                            <a16:creationId xmlns:a16="http://schemas.microsoft.com/office/drawing/2014/main" id="{924DD08F-4045-5348-8F6E-18124A7A61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51" name="Rectangle 2050">
                        <a:extLst>
                          <a:ext uri="{FF2B5EF4-FFF2-40B4-BE49-F238E27FC236}">
                            <a16:creationId xmlns:a16="http://schemas.microsoft.com/office/drawing/2014/main" id="{A7EE0C41-4CEA-0D48-93D6-A3DAEDEA0A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52" name="Rectangle 2051">
                        <a:extLst>
                          <a:ext uri="{FF2B5EF4-FFF2-40B4-BE49-F238E27FC236}">
                            <a16:creationId xmlns:a16="http://schemas.microsoft.com/office/drawing/2014/main" id="{6E4243C9-6F55-174F-A7FB-CB7EC7F97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53" name="Rectangle 2052">
                        <a:extLst>
                          <a:ext uri="{FF2B5EF4-FFF2-40B4-BE49-F238E27FC236}">
                            <a16:creationId xmlns:a16="http://schemas.microsoft.com/office/drawing/2014/main" id="{C650F9B3-D4A6-0A4E-865D-486DEFB13D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54" name="Rectangle 2053">
                        <a:extLst>
                          <a:ext uri="{FF2B5EF4-FFF2-40B4-BE49-F238E27FC236}">
                            <a16:creationId xmlns:a16="http://schemas.microsoft.com/office/drawing/2014/main" id="{4FDAAFB1-27BB-5C44-B683-DD348BEF6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55" name="Rectangle 2054">
                        <a:extLst>
                          <a:ext uri="{FF2B5EF4-FFF2-40B4-BE49-F238E27FC236}">
                            <a16:creationId xmlns:a16="http://schemas.microsoft.com/office/drawing/2014/main" id="{73C39B11-3D37-0447-83E1-6201EC2AE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56" name="Rectangle 2055">
                        <a:extLst>
                          <a:ext uri="{FF2B5EF4-FFF2-40B4-BE49-F238E27FC236}">
                            <a16:creationId xmlns:a16="http://schemas.microsoft.com/office/drawing/2014/main" id="{58305E11-425A-184A-91B2-B2D81F3334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57" name="Rectangle 2056">
                        <a:extLst>
                          <a:ext uri="{FF2B5EF4-FFF2-40B4-BE49-F238E27FC236}">
                            <a16:creationId xmlns:a16="http://schemas.microsoft.com/office/drawing/2014/main" id="{F908F54F-434A-1C42-8C30-DF304AC383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58" name="Rectangle 2057">
                        <a:extLst>
                          <a:ext uri="{FF2B5EF4-FFF2-40B4-BE49-F238E27FC236}">
                            <a16:creationId xmlns:a16="http://schemas.microsoft.com/office/drawing/2014/main" id="{01D48A23-EB25-B34E-92F7-B56DA35E0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59" name="Rectangle 2058">
                        <a:extLst>
                          <a:ext uri="{FF2B5EF4-FFF2-40B4-BE49-F238E27FC236}">
                            <a16:creationId xmlns:a16="http://schemas.microsoft.com/office/drawing/2014/main" id="{A6451C89-DDDA-E94E-BF2E-AB95D820D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60" name="Rectangle 2059">
                        <a:extLst>
                          <a:ext uri="{FF2B5EF4-FFF2-40B4-BE49-F238E27FC236}">
                            <a16:creationId xmlns:a16="http://schemas.microsoft.com/office/drawing/2014/main" id="{5BA32854-B17D-2846-B9B1-8D87A1174E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978" name="Group 1977">
                      <a:extLst>
                        <a:ext uri="{FF2B5EF4-FFF2-40B4-BE49-F238E27FC236}">
                          <a16:creationId xmlns:a16="http://schemas.microsoft.com/office/drawing/2014/main" id="{C1B93783-6C18-4E45-BE00-AF3855B5B9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021" name="Rectangle 2020">
                        <a:extLst>
                          <a:ext uri="{FF2B5EF4-FFF2-40B4-BE49-F238E27FC236}">
                            <a16:creationId xmlns:a16="http://schemas.microsoft.com/office/drawing/2014/main" id="{2AC71E86-B127-164C-9261-494E3D933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22" name="Rectangle 2021">
                        <a:extLst>
                          <a:ext uri="{FF2B5EF4-FFF2-40B4-BE49-F238E27FC236}">
                            <a16:creationId xmlns:a16="http://schemas.microsoft.com/office/drawing/2014/main" id="{E52B3068-C91C-7645-B8F6-F1EA8DD74C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23" name="Rectangle 2022">
                        <a:extLst>
                          <a:ext uri="{FF2B5EF4-FFF2-40B4-BE49-F238E27FC236}">
                            <a16:creationId xmlns:a16="http://schemas.microsoft.com/office/drawing/2014/main" id="{E5B4336E-F641-F047-B942-BCCCCABFC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24" name="Rectangle 2023">
                        <a:extLst>
                          <a:ext uri="{FF2B5EF4-FFF2-40B4-BE49-F238E27FC236}">
                            <a16:creationId xmlns:a16="http://schemas.microsoft.com/office/drawing/2014/main" id="{A0A58573-1998-504A-9EC3-23987CE05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25" name="Rectangle 2024">
                        <a:extLst>
                          <a:ext uri="{FF2B5EF4-FFF2-40B4-BE49-F238E27FC236}">
                            <a16:creationId xmlns:a16="http://schemas.microsoft.com/office/drawing/2014/main" id="{BF6D07CA-BF32-A949-9B0F-8256A3D505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26" name="Rectangle 2025">
                        <a:extLst>
                          <a:ext uri="{FF2B5EF4-FFF2-40B4-BE49-F238E27FC236}">
                            <a16:creationId xmlns:a16="http://schemas.microsoft.com/office/drawing/2014/main" id="{D35B99D2-609F-7242-8970-038D1438F1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27" name="Rectangle 2026">
                        <a:extLst>
                          <a:ext uri="{FF2B5EF4-FFF2-40B4-BE49-F238E27FC236}">
                            <a16:creationId xmlns:a16="http://schemas.microsoft.com/office/drawing/2014/main" id="{6819D2E8-C2ED-CA48-B191-A2BDCECFE8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28" name="Rectangle 2027">
                        <a:extLst>
                          <a:ext uri="{FF2B5EF4-FFF2-40B4-BE49-F238E27FC236}">
                            <a16:creationId xmlns:a16="http://schemas.microsoft.com/office/drawing/2014/main" id="{5CA18AF3-33E0-8441-BA69-95F59F4AA7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29" name="Rectangle 2028">
                        <a:extLst>
                          <a:ext uri="{FF2B5EF4-FFF2-40B4-BE49-F238E27FC236}">
                            <a16:creationId xmlns:a16="http://schemas.microsoft.com/office/drawing/2014/main" id="{7FA33AE0-CDBB-0A41-82FA-18A77DF4D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30" name="Rectangle 2029">
                        <a:extLst>
                          <a:ext uri="{FF2B5EF4-FFF2-40B4-BE49-F238E27FC236}">
                            <a16:creationId xmlns:a16="http://schemas.microsoft.com/office/drawing/2014/main" id="{B19051AD-437A-D542-AC30-4EBA0BB48A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31" name="Rectangle 2030">
                        <a:extLst>
                          <a:ext uri="{FF2B5EF4-FFF2-40B4-BE49-F238E27FC236}">
                            <a16:creationId xmlns:a16="http://schemas.microsoft.com/office/drawing/2014/main" id="{98708A1C-7E0C-6547-A5BA-CA1049D45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32" name="Rectangle 2031">
                        <a:extLst>
                          <a:ext uri="{FF2B5EF4-FFF2-40B4-BE49-F238E27FC236}">
                            <a16:creationId xmlns:a16="http://schemas.microsoft.com/office/drawing/2014/main" id="{C0849BA7-EBD1-3944-85A5-DD6C120A4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33" name="Rectangle 2032">
                        <a:extLst>
                          <a:ext uri="{FF2B5EF4-FFF2-40B4-BE49-F238E27FC236}">
                            <a16:creationId xmlns:a16="http://schemas.microsoft.com/office/drawing/2014/main" id="{6758305A-6606-3F4B-BBCB-956F0AACE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34" name="Rectangle 2033">
                        <a:extLst>
                          <a:ext uri="{FF2B5EF4-FFF2-40B4-BE49-F238E27FC236}">
                            <a16:creationId xmlns:a16="http://schemas.microsoft.com/office/drawing/2014/main" id="{C3E19467-10F2-634D-8DB3-1E80D03783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35" name="Rectangle 2034">
                        <a:extLst>
                          <a:ext uri="{FF2B5EF4-FFF2-40B4-BE49-F238E27FC236}">
                            <a16:creationId xmlns:a16="http://schemas.microsoft.com/office/drawing/2014/main" id="{0A7A8BB1-8AC9-5C4D-AA4A-8234270816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36" name="Rectangle 2035">
                        <a:extLst>
                          <a:ext uri="{FF2B5EF4-FFF2-40B4-BE49-F238E27FC236}">
                            <a16:creationId xmlns:a16="http://schemas.microsoft.com/office/drawing/2014/main" id="{BC552A5D-A137-7A41-B3D2-A307C0BE8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37" name="Rectangle 2036">
                        <a:extLst>
                          <a:ext uri="{FF2B5EF4-FFF2-40B4-BE49-F238E27FC236}">
                            <a16:creationId xmlns:a16="http://schemas.microsoft.com/office/drawing/2014/main" id="{4F04A47E-FE7D-AB4B-9895-1A57FD64B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38" name="Rectangle 2037">
                        <a:extLst>
                          <a:ext uri="{FF2B5EF4-FFF2-40B4-BE49-F238E27FC236}">
                            <a16:creationId xmlns:a16="http://schemas.microsoft.com/office/drawing/2014/main" id="{99C570E2-98B0-9940-ABFB-3635B3D607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39" name="Rectangle 2038">
                        <a:extLst>
                          <a:ext uri="{FF2B5EF4-FFF2-40B4-BE49-F238E27FC236}">
                            <a16:creationId xmlns:a16="http://schemas.microsoft.com/office/drawing/2014/main" id="{FF6771C5-0588-134D-B8BC-EE7881CF1A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40" name="Rectangle 2039">
                        <a:extLst>
                          <a:ext uri="{FF2B5EF4-FFF2-40B4-BE49-F238E27FC236}">
                            <a16:creationId xmlns:a16="http://schemas.microsoft.com/office/drawing/2014/main" id="{4F5C7AA2-64FA-A24C-B682-78065B3985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979" name="Group 1978">
                      <a:extLst>
                        <a:ext uri="{FF2B5EF4-FFF2-40B4-BE49-F238E27FC236}">
                          <a16:creationId xmlns:a16="http://schemas.microsoft.com/office/drawing/2014/main" id="{A95C10EE-50C6-2A4E-ADFE-09AE24C908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001" name="Rectangle 2000">
                        <a:extLst>
                          <a:ext uri="{FF2B5EF4-FFF2-40B4-BE49-F238E27FC236}">
                            <a16:creationId xmlns:a16="http://schemas.microsoft.com/office/drawing/2014/main" id="{463F9D02-A046-BF4D-9680-DF00954078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02" name="Rectangle 2001">
                        <a:extLst>
                          <a:ext uri="{FF2B5EF4-FFF2-40B4-BE49-F238E27FC236}">
                            <a16:creationId xmlns:a16="http://schemas.microsoft.com/office/drawing/2014/main" id="{9F20EDB5-C456-C342-837B-E6BBBEDD0F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03" name="Rectangle 2002">
                        <a:extLst>
                          <a:ext uri="{FF2B5EF4-FFF2-40B4-BE49-F238E27FC236}">
                            <a16:creationId xmlns:a16="http://schemas.microsoft.com/office/drawing/2014/main" id="{051414BF-D63B-0249-9E2B-23D5058051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04" name="Rectangle 2003">
                        <a:extLst>
                          <a:ext uri="{FF2B5EF4-FFF2-40B4-BE49-F238E27FC236}">
                            <a16:creationId xmlns:a16="http://schemas.microsoft.com/office/drawing/2014/main" id="{534B9ED0-C8AD-424F-9C6A-4E7A2E5BAC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05" name="Rectangle 2004">
                        <a:extLst>
                          <a:ext uri="{FF2B5EF4-FFF2-40B4-BE49-F238E27FC236}">
                            <a16:creationId xmlns:a16="http://schemas.microsoft.com/office/drawing/2014/main" id="{35D22389-DD22-8D41-ABFC-BCEC4ECD55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06" name="Rectangle 2005">
                        <a:extLst>
                          <a:ext uri="{FF2B5EF4-FFF2-40B4-BE49-F238E27FC236}">
                            <a16:creationId xmlns:a16="http://schemas.microsoft.com/office/drawing/2014/main" id="{68250C9B-FFA1-8A47-90C3-F78E1202D1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07" name="Rectangle 2006">
                        <a:extLst>
                          <a:ext uri="{FF2B5EF4-FFF2-40B4-BE49-F238E27FC236}">
                            <a16:creationId xmlns:a16="http://schemas.microsoft.com/office/drawing/2014/main" id="{01206D4A-47F6-A04C-A53A-BEE3535BF3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A9E32E7C-5F89-374F-A09F-6BEC22C512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CE2C52F5-1C01-8245-9FE0-7E0CE40E8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ADF40EC0-324E-BA47-A604-163DE95ED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626B6924-8E28-D542-B155-F65243B1D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12" name="Rectangle 2011">
                        <a:extLst>
                          <a:ext uri="{FF2B5EF4-FFF2-40B4-BE49-F238E27FC236}">
                            <a16:creationId xmlns:a16="http://schemas.microsoft.com/office/drawing/2014/main" id="{3D8D7598-E50E-434D-AEAB-2851689CD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13" name="Rectangle 2012">
                        <a:extLst>
                          <a:ext uri="{FF2B5EF4-FFF2-40B4-BE49-F238E27FC236}">
                            <a16:creationId xmlns:a16="http://schemas.microsoft.com/office/drawing/2014/main" id="{06844F79-B819-8E4C-9EBB-83C61AA76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14" name="Rectangle 2013">
                        <a:extLst>
                          <a:ext uri="{FF2B5EF4-FFF2-40B4-BE49-F238E27FC236}">
                            <a16:creationId xmlns:a16="http://schemas.microsoft.com/office/drawing/2014/main" id="{7A92564B-9910-0F46-93C0-F2C9108475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15" name="Rectangle 2014">
                        <a:extLst>
                          <a:ext uri="{FF2B5EF4-FFF2-40B4-BE49-F238E27FC236}">
                            <a16:creationId xmlns:a16="http://schemas.microsoft.com/office/drawing/2014/main" id="{830BB7D4-8194-354B-8E2B-0597A06C85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16" name="Rectangle 2015">
                        <a:extLst>
                          <a:ext uri="{FF2B5EF4-FFF2-40B4-BE49-F238E27FC236}">
                            <a16:creationId xmlns:a16="http://schemas.microsoft.com/office/drawing/2014/main" id="{C9D8C824-6F22-A84E-8319-E92EA4A8EF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17" name="Rectangle 2016">
                        <a:extLst>
                          <a:ext uri="{FF2B5EF4-FFF2-40B4-BE49-F238E27FC236}">
                            <a16:creationId xmlns:a16="http://schemas.microsoft.com/office/drawing/2014/main" id="{6874C1E4-60A0-3F45-8843-1F07C8934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18" name="Rectangle 2017">
                        <a:extLst>
                          <a:ext uri="{FF2B5EF4-FFF2-40B4-BE49-F238E27FC236}">
                            <a16:creationId xmlns:a16="http://schemas.microsoft.com/office/drawing/2014/main" id="{9A06399F-9086-AD47-A9AB-F25C7C06C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19" name="Rectangle 2018">
                        <a:extLst>
                          <a:ext uri="{FF2B5EF4-FFF2-40B4-BE49-F238E27FC236}">
                            <a16:creationId xmlns:a16="http://schemas.microsoft.com/office/drawing/2014/main" id="{6817E487-E3FE-7649-858B-92DD47023D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20" name="Rectangle 2019">
                        <a:extLst>
                          <a:ext uri="{FF2B5EF4-FFF2-40B4-BE49-F238E27FC236}">
                            <a16:creationId xmlns:a16="http://schemas.microsoft.com/office/drawing/2014/main" id="{FA61E3D1-372E-C943-A584-06BD947DA9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980" name="Group 1979">
                      <a:extLst>
                        <a:ext uri="{FF2B5EF4-FFF2-40B4-BE49-F238E27FC236}">
                          <a16:creationId xmlns:a16="http://schemas.microsoft.com/office/drawing/2014/main" id="{CBA73E9E-BCC1-4548-B345-0DDB6A9CEE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1981" name="Rectangle 1980">
                        <a:extLst>
                          <a:ext uri="{FF2B5EF4-FFF2-40B4-BE49-F238E27FC236}">
                            <a16:creationId xmlns:a16="http://schemas.microsoft.com/office/drawing/2014/main" id="{2D3FB0F4-938B-A547-B0AF-B434FE1F05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82" name="Rectangle 1981">
                        <a:extLst>
                          <a:ext uri="{FF2B5EF4-FFF2-40B4-BE49-F238E27FC236}">
                            <a16:creationId xmlns:a16="http://schemas.microsoft.com/office/drawing/2014/main" id="{DED64C0D-EA61-D541-8326-8277903CED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83" name="Rectangle 1982">
                        <a:extLst>
                          <a:ext uri="{FF2B5EF4-FFF2-40B4-BE49-F238E27FC236}">
                            <a16:creationId xmlns:a16="http://schemas.microsoft.com/office/drawing/2014/main" id="{8832F94A-5B0E-E142-A86A-E7F6D8669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84" name="Rectangle 1983">
                        <a:extLst>
                          <a:ext uri="{FF2B5EF4-FFF2-40B4-BE49-F238E27FC236}">
                            <a16:creationId xmlns:a16="http://schemas.microsoft.com/office/drawing/2014/main" id="{1E11FCDE-E40F-AD4A-99E0-0664C212B8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85" name="Rectangle 1984">
                        <a:extLst>
                          <a:ext uri="{FF2B5EF4-FFF2-40B4-BE49-F238E27FC236}">
                            <a16:creationId xmlns:a16="http://schemas.microsoft.com/office/drawing/2014/main" id="{672F15CA-9834-5A48-A746-74457BB37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86" name="Rectangle 1985">
                        <a:extLst>
                          <a:ext uri="{FF2B5EF4-FFF2-40B4-BE49-F238E27FC236}">
                            <a16:creationId xmlns:a16="http://schemas.microsoft.com/office/drawing/2014/main" id="{4EDA1C81-F118-9546-8A36-555737BBFF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87" name="Rectangle 1986">
                        <a:extLst>
                          <a:ext uri="{FF2B5EF4-FFF2-40B4-BE49-F238E27FC236}">
                            <a16:creationId xmlns:a16="http://schemas.microsoft.com/office/drawing/2014/main" id="{85BB83E7-882D-574B-ABF8-EC7EE68B6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88" name="Rectangle 1987">
                        <a:extLst>
                          <a:ext uri="{FF2B5EF4-FFF2-40B4-BE49-F238E27FC236}">
                            <a16:creationId xmlns:a16="http://schemas.microsoft.com/office/drawing/2014/main" id="{01DC0453-6949-6B4E-A9FC-316473F540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89" name="Rectangle 1988">
                        <a:extLst>
                          <a:ext uri="{FF2B5EF4-FFF2-40B4-BE49-F238E27FC236}">
                            <a16:creationId xmlns:a16="http://schemas.microsoft.com/office/drawing/2014/main" id="{B42514E5-FD69-9845-8EFC-25B9ADBC2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90" name="Rectangle 1989">
                        <a:extLst>
                          <a:ext uri="{FF2B5EF4-FFF2-40B4-BE49-F238E27FC236}">
                            <a16:creationId xmlns:a16="http://schemas.microsoft.com/office/drawing/2014/main" id="{9D474E24-5EC1-FA41-BA08-2F884E2CE8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91" name="Rectangle 1990">
                        <a:extLst>
                          <a:ext uri="{FF2B5EF4-FFF2-40B4-BE49-F238E27FC236}">
                            <a16:creationId xmlns:a16="http://schemas.microsoft.com/office/drawing/2014/main" id="{D932A8F3-CC9E-6C40-8EB2-F6FB37DF4E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92" name="Rectangle 1991">
                        <a:extLst>
                          <a:ext uri="{FF2B5EF4-FFF2-40B4-BE49-F238E27FC236}">
                            <a16:creationId xmlns:a16="http://schemas.microsoft.com/office/drawing/2014/main" id="{72F5C0F7-C442-644D-A816-766436F81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93" name="Rectangle 1992">
                        <a:extLst>
                          <a:ext uri="{FF2B5EF4-FFF2-40B4-BE49-F238E27FC236}">
                            <a16:creationId xmlns:a16="http://schemas.microsoft.com/office/drawing/2014/main" id="{E11AA7FB-69F7-864E-A0AB-6437D1969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94" name="Rectangle 1993">
                        <a:extLst>
                          <a:ext uri="{FF2B5EF4-FFF2-40B4-BE49-F238E27FC236}">
                            <a16:creationId xmlns:a16="http://schemas.microsoft.com/office/drawing/2014/main" id="{22CBA54C-2EEE-CE4C-BC85-0F79224F75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95" name="Rectangle 1994">
                        <a:extLst>
                          <a:ext uri="{FF2B5EF4-FFF2-40B4-BE49-F238E27FC236}">
                            <a16:creationId xmlns:a16="http://schemas.microsoft.com/office/drawing/2014/main" id="{4A212C13-76C3-4443-9E26-07F0921E0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96" name="Rectangle 1995">
                        <a:extLst>
                          <a:ext uri="{FF2B5EF4-FFF2-40B4-BE49-F238E27FC236}">
                            <a16:creationId xmlns:a16="http://schemas.microsoft.com/office/drawing/2014/main" id="{80CF1B70-38DF-3A48-9D54-01DDCEF74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97" name="Rectangle 1996">
                        <a:extLst>
                          <a:ext uri="{FF2B5EF4-FFF2-40B4-BE49-F238E27FC236}">
                            <a16:creationId xmlns:a16="http://schemas.microsoft.com/office/drawing/2014/main" id="{1E373353-3A7F-0445-889D-86CB50224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98" name="Rectangle 1997">
                        <a:extLst>
                          <a:ext uri="{FF2B5EF4-FFF2-40B4-BE49-F238E27FC236}">
                            <a16:creationId xmlns:a16="http://schemas.microsoft.com/office/drawing/2014/main" id="{B25D917D-56A4-F843-A1F4-BE1DBC135A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99" name="Rectangle 1998">
                        <a:extLst>
                          <a:ext uri="{FF2B5EF4-FFF2-40B4-BE49-F238E27FC236}">
                            <a16:creationId xmlns:a16="http://schemas.microsoft.com/office/drawing/2014/main" id="{DDD3E4AF-EB9F-A948-82EE-8EA3669EE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00" name="Rectangle 1999">
                        <a:extLst>
                          <a:ext uri="{FF2B5EF4-FFF2-40B4-BE49-F238E27FC236}">
                            <a16:creationId xmlns:a16="http://schemas.microsoft.com/office/drawing/2014/main" id="{BAECBC79-1379-874E-AC45-0EB2FE11DE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1966" name="TextBox 1965">
                <a:extLst>
                  <a:ext uri="{FF2B5EF4-FFF2-40B4-BE49-F238E27FC236}">
                    <a16:creationId xmlns:a16="http://schemas.microsoft.com/office/drawing/2014/main" id="{8D37A165-D6A9-5D4E-A009-F9CD1018E80B}"/>
                  </a:ext>
                </a:extLst>
              </p:cNvPr>
              <p:cNvSpPr txBox="1"/>
              <p:nvPr/>
            </p:nvSpPr>
            <p:spPr>
              <a:xfrm>
                <a:off x="8072479" y="2701824"/>
                <a:ext cx="1076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Different Subject</a:t>
                </a:r>
                <a:br>
                  <a:rPr lang="en-US" sz="800" dirty="0"/>
                </a:br>
                <a:r>
                  <a:rPr lang="en-US" sz="800" dirty="0"/>
                  <a:t>Same Task</a:t>
                </a:r>
                <a:br>
                  <a:rPr lang="en-US" sz="800" dirty="0"/>
                </a:br>
                <a:r>
                  <a:rPr lang="en-US" sz="800" dirty="0"/>
                  <a:t> Test Sets</a:t>
                </a:r>
              </a:p>
            </p:txBody>
          </p:sp>
        </p:grpSp>
        <p:sp>
          <p:nvSpPr>
            <p:cNvPr id="1967" name="TextBox 1966">
              <a:extLst>
                <a:ext uri="{FF2B5EF4-FFF2-40B4-BE49-F238E27FC236}">
                  <a16:creationId xmlns:a16="http://schemas.microsoft.com/office/drawing/2014/main" id="{50C6064F-3A47-5242-A7F6-E3AE153F06CB}"/>
                </a:ext>
              </a:extLst>
            </p:cNvPr>
            <p:cNvSpPr txBox="1"/>
            <p:nvPr/>
          </p:nvSpPr>
          <p:spPr>
            <a:xfrm>
              <a:off x="7367298" y="857416"/>
              <a:ext cx="8422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Semantic -MSC02</a:t>
              </a:r>
            </a:p>
          </p:txBody>
        </p:sp>
        <p:sp>
          <p:nvSpPr>
            <p:cNvPr id="1968" name="TextBox 1967">
              <a:extLst>
                <a:ext uri="{FF2B5EF4-FFF2-40B4-BE49-F238E27FC236}">
                  <a16:creationId xmlns:a16="http://schemas.microsoft.com/office/drawing/2014/main" id="{0680BDCC-6D58-CA4C-BC01-2E35C04A474B}"/>
                </a:ext>
              </a:extLst>
            </p:cNvPr>
            <p:cNvSpPr txBox="1"/>
            <p:nvPr/>
          </p:nvSpPr>
          <p:spPr>
            <a:xfrm>
              <a:off x="7591234" y="1023208"/>
              <a:ext cx="8231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Semantic -MSC03</a:t>
              </a:r>
            </a:p>
          </p:txBody>
        </p:sp>
        <p:grpSp>
          <p:nvGrpSpPr>
            <p:cNvPr id="5233" name="Group 5232">
              <a:extLst>
                <a:ext uri="{FF2B5EF4-FFF2-40B4-BE49-F238E27FC236}">
                  <a16:creationId xmlns:a16="http://schemas.microsoft.com/office/drawing/2014/main" id="{1B13F8D0-0453-D945-B098-C84EA2AE433D}"/>
                </a:ext>
              </a:extLst>
            </p:cNvPr>
            <p:cNvGrpSpPr/>
            <p:nvPr/>
          </p:nvGrpSpPr>
          <p:grpSpPr>
            <a:xfrm>
              <a:off x="5485550" y="750118"/>
              <a:ext cx="295991" cy="1201207"/>
              <a:chOff x="6877732" y="658048"/>
              <a:chExt cx="323175" cy="1078467"/>
            </a:xfrm>
          </p:grpSpPr>
          <p:grpSp>
            <p:nvGrpSpPr>
              <p:cNvPr id="5234" name="Group 5233">
                <a:extLst>
                  <a:ext uri="{FF2B5EF4-FFF2-40B4-BE49-F238E27FC236}">
                    <a16:creationId xmlns:a16="http://schemas.microsoft.com/office/drawing/2014/main" id="{E8AF30AD-C9DE-C340-B1C4-20E1A4E6FD40}"/>
                  </a:ext>
                </a:extLst>
              </p:cNvPr>
              <p:cNvGrpSpPr/>
              <p:nvPr/>
            </p:nvGrpSpPr>
            <p:grpSpPr>
              <a:xfrm>
                <a:off x="6877732" y="658048"/>
                <a:ext cx="125270" cy="1078467"/>
                <a:chOff x="6877732" y="658048"/>
                <a:chExt cx="125270" cy="1078467"/>
              </a:xfrm>
            </p:grpSpPr>
            <p:sp>
              <p:nvSpPr>
                <p:cNvPr id="5246" name="Rectangle 5245">
                  <a:extLst>
                    <a:ext uri="{FF2B5EF4-FFF2-40B4-BE49-F238E27FC236}">
                      <a16:creationId xmlns:a16="http://schemas.microsoft.com/office/drawing/2014/main" id="{5048EED0-A0CC-6743-9256-F37622DAC669}"/>
                    </a:ext>
                  </a:extLst>
                </p:cNvPr>
                <p:cNvSpPr/>
                <p:nvPr/>
              </p:nvSpPr>
              <p:spPr>
                <a:xfrm>
                  <a:off x="6877733" y="769359"/>
                  <a:ext cx="125269" cy="76669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47" name="Rectangle 5246">
                  <a:extLst>
                    <a:ext uri="{FF2B5EF4-FFF2-40B4-BE49-F238E27FC236}">
                      <a16:creationId xmlns:a16="http://schemas.microsoft.com/office/drawing/2014/main" id="{91D702EA-31D7-B04B-9DE4-CF499880AB01}"/>
                    </a:ext>
                  </a:extLst>
                </p:cNvPr>
                <p:cNvSpPr/>
                <p:nvPr/>
              </p:nvSpPr>
              <p:spPr>
                <a:xfrm>
                  <a:off x="6877733" y="880670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48" name="Rectangle 5247">
                  <a:extLst>
                    <a:ext uri="{FF2B5EF4-FFF2-40B4-BE49-F238E27FC236}">
                      <a16:creationId xmlns:a16="http://schemas.microsoft.com/office/drawing/2014/main" id="{0992BA8C-C255-4942-ABB3-A981E36F464C}"/>
                    </a:ext>
                  </a:extLst>
                </p:cNvPr>
                <p:cNvSpPr/>
                <p:nvPr/>
              </p:nvSpPr>
              <p:spPr>
                <a:xfrm>
                  <a:off x="6877733" y="991982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49" name="Rectangle 5248">
                  <a:extLst>
                    <a:ext uri="{FF2B5EF4-FFF2-40B4-BE49-F238E27FC236}">
                      <a16:creationId xmlns:a16="http://schemas.microsoft.com/office/drawing/2014/main" id="{7F0A4E00-5929-FB46-BD15-504748D43554}"/>
                    </a:ext>
                  </a:extLst>
                </p:cNvPr>
                <p:cNvSpPr/>
                <p:nvPr/>
              </p:nvSpPr>
              <p:spPr>
                <a:xfrm>
                  <a:off x="6877732" y="658048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50" name="Rectangle 5249">
                  <a:extLst>
                    <a:ext uri="{FF2B5EF4-FFF2-40B4-BE49-F238E27FC236}">
                      <a16:creationId xmlns:a16="http://schemas.microsoft.com/office/drawing/2014/main" id="{480F1BA3-01A8-F54A-B855-83A8DBD99E2E}"/>
                    </a:ext>
                  </a:extLst>
                </p:cNvPr>
                <p:cNvSpPr/>
                <p:nvPr/>
              </p:nvSpPr>
              <p:spPr>
                <a:xfrm>
                  <a:off x="6877733" y="1103293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51" name="Rectangle 5250">
                  <a:extLst>
                    <a:ext uri="{FF2B5EF4-FFF2-40B4-BE49-F238E27FC236}">
                      <a16:creationId xmlns:a16="http://schemas.microsoft.com/office/drawing/2014/main" id="{1E205C1E-9341-554C-85E5-9CC266491AB1}"/>
                    </a:ext>
                  </a:extLst>
                </p:cNvPr>
                <p:cNvSpPr/>
                <p:nvPr/>
              </p:nvSpPr>
              <p:spPr>
                <a:xfrm>
                  <a:off x="6877733" y="1214604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52" name="Rectangle 5251">
                  <a:extLst>
                    <a:ext uri="{FF2B5EF4-FFF2-40B4-BE49-F238E27FC236}">
                      <a16:creationId xmlns:a16="http://schemas.microsoft.com/office/drawing/2014/main" id="{FC0B0714-81EF-FF49-9CE6-69353D53DCA9}"/>
                    </a:ext>
                  </a:extLst>
                </p:cNvPr>
                <p:cNvSpPr/>
                <p:nvPr/>
              </p:nvSpPr>
              <p:spPr>
                <a:xfrm>
                  <a:off x="6877733" y="1325915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53" name="Rectangle 5252">
                  <a:extLst>
                    <a:ext uri="{FF2B5EF4-FFF2-40B4-BE49-F238E27FC236}">
                      <a16:creationId xmlns:a16="http://schemas.microsoft.com/office/drawing/2014/main" id="{DDB9B670-A449-664B-B4AC-5D3BC37157BC}"/>
                    </a:ext>
                  </a:extLst>
                </p:cNvPr>
                <p:cNvSpPr/>
                <p:nvPr/>
              </p:nvSpPr>
              <p:spPr>
                <a:xfrm>
                  <a:off x="6877733" y="1437227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54" name="Rectangle 5253">
                  <a:extLst>
                    <a:ext uri="{FF2B5EF4-FFF2-40B4-BE49-F238E27FC236}">
                      <a16:creationId xmlns:a16="http://schemas.microsoft.com/office/drawing/2014/main" id="{53F0B7D7-E24D-1E48-885B-99FB005B8917}"/>
                    </a:ext>
                  </a:extLst>
                </p:cNvPr>
                <p:cNvSpPr/>
                <p:nvPr/>
              </p:nvSpPr>
              <p:spPr>
                <a:xfrm>
                  <a:off x="6877733" y="1548538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55" name="Rectangle 5254">
                  <a:extLst>
                    <a:ext uri="{FF2B5EF4-FFF2-40B4-BE49-F238E27FC236}">
                      <a16:creationId xmlns:a16="http://schemas.microsoft.com/office/drawing/2014/main" id="{F7B35E92-CBCD-1B47-999B-03E020D3C746}"/>
                    </a:ext>
                  </a:extLst>
                </p:cNvPr>
                <p:cNvSpPr/>
                <p:nvPr/>
              </p:nvSpPr>
              <p:spPr>
                <a:xfrm>
                  <a:off x="6877733" y="1659846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5235" name="Group 5234">
                <a:extLst>
                  <a:ext uri="{FF2B5EF4-FFF2-40B4-BE49-F238E27FC236}">
                    <a16:creationId xmlns:a16="http://schemas.microsoft.com/office/drawing/2014/main" id="{5C048106-A340-6443-B4A8-B59369043387}"/>
                  </a:ext>
                </a:extLst>
              </p:cNvPr>
              <p:cNvGrpSpPr/>
              <p:nvPr/>
            </p:nvGrpSpPr>
            <p:grpSpPr>
              <a:xfrm>
                <a:off x="7075637" y="658048"/>
                <a:ext cx="125270" cy="1078467"/>
                <a:chOff x="7075637" y="658048"/>
                <a:chExt cx="125270" cy="1078467"/>
              </a:xfrm>
            </p:grpSpPr>
            <p:sp>
              <p:nvSpPr>
                <p:cNvPr id="5236" name="Rectangle 5235">
                  <a:extLst>
                    <a:ext uri="{FF2B5EF4-FFF2-40B4-BE49-F238E27FC236}">
                      <a16:creationId xmlns:a16="http://schemas.microsoft.com/office/drawing/2014/main" id="{2C043164-ACAC-B746-9E10-71691A667D25}"/>
                    </a:ext>
                  </a:extLst>
                </p:cNvPr>
                <p:cNvSpPr/>
                <p:nvPr/>
              </p:nvSpPr>
              <p:spPr>
                <a:xfrm>
                  <a:off x="7075638" y="769359"/>
                  <a:ext cx="125269" cy="76669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37" name="Rectangle 5236">
                  <a:extLst>
                    <a:ext uri="{FF2B5EF4-FFF2-40B4-BE49-F238E27FC236}">
                      <a16:creationId xmlns:a16="http://schemas.microsoft.com/office/drawing/2014/main" id="{84910190-2E49-9A4F-BC53-658B834A6B01}"/>
                    </a:ext>
                  </a:extLst>
                </p:cNvPr>
                <p:cNvSpPr/>
                <p:nvPr/>
              </p:nvSpPr>
              <p:spPr>
                <a:xfrm>
                  <a:off x="7075637" y="880670"/>
                  <a:ext cx="125270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38" name="Rectangle 5237">
                  <a:extLst>
                    <a:ext uri="{FF2B5EF4-FFF2-40B4-BE49-F238E27FC236}">
                      <a16:creationId xmlns:a16="http://schemas.microsoft.com/office/drawing/2014/main" id="{C469265C-746B-FC4B-B178-5EB42E7F301D}"/>
                    </a:ext>
                  </a:extLst>
                </p:cNvPr>
                <p:cNvSpPr/>
                <p:nvPr/>
              </p:nvSpPr>
              <p:spPr>
                <a:xfrm>
                  <a:off x="7075638" y="991982"/>
                  <a:ext cx="125269" cy="7666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39" name="Rectangle 5238">
                  <a:extLst>
                    <a:ext uri="{FF2B5EF4-FFF2-40B4-BE49-F238E27FC236}">
                      <a16:creationId xmlns:a16="http://schemas.microsoft.com/office/drawing/2014/main" id="{E7202BBC-38C4-2145-BCC1-A93D9E4EEB5C}"/>
                    </a:ext>
                  </a:extLst>
                </p:cNvPr>
                <p:cNvSpPr/>
                <p:nvPr/>
              </p:nvSpPr>
              <p:spPr>
                <a:xfrm>
                  <a:off x="7075638" y="658048"/>
                  <a:ext cx="125269" cy="7666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40" name="Rectangle 5239">
                  <a:extLst>
                    <a:ext uri="{FF2B5EF4-FFF2-40B4-BE49-F238E27FC236}">
                      <a16:creationId xmlns:a16="http://schemas.microsoft.com/office/drawing/2014/main" id="{8B4F5941-B181-5145-BEEA-42A87FEDBA3C}"/>
                    </a:ext>
                  </a:extLst>
                </p:cNvPr>
                <p:cNvSpPr/>
                <p:nvPr/>
              </p:nvSpPr>
              <p:spPr>
                <a:xfrm>
                  <a:off x="7075638" y="1103293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41" name="Rectangle 5240">
                  <a:extLst>
                    <a:ext uri="{FF2B5EF4-FFF2-40B4-BE49-F238E27FC236}">
                      <a16:creationId xmlns:a16="http://schemas.microsoft.com/office/drawing/2014/main" id="{B3A87F77-176F-F141-B21A-E1E2B5316D2E}"/>
                    </a:ext>
                  </a:extLst>
                </p:cNvPr>
                <p:cNvSpPr/>
                <p:nvPr/>
              </p:nvSpPr>
              <p:spPr>
                <a:xfrm>
                  <a:off x="7075638" y="1214604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42" name="Rectangle 5241">
                  <a:extLst>
                    <a:ext uri="{FF2B5EF4-FFF2-40B4-BE49-F238E27FC236}">
                      <a16:creationId xmlns:a16="http://schemas.microsoft.com/office/drawing/2014/main" id="{62CDD226-19D2-4B43-94D3-6C60CCD46146}"/>
                    </a:ext>
                  </a:extLst>
                </p:cNvPr>
                <p:cNvSpPr/>
                <p:nvPr/>
              </p:nvSpPr>
              <p:spPr>
                <a:xfrm>
                  <a:off x="7075638" y="1325915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43" name="Rectangle 5242">
                  <a:extLst>
                    <a:ext uri="{FF2B5EF4-FFF2-40B4-BE49-F238E27FC236}">
                      <a16:creationId xmlns:a16="http://schemas.microsoft.com/office/drawing/2014/main" id="{FB7ECFF8-0A8F-1248-A441-EDA266A51CA1}"/>
                    </a:ext>
                  </a:extLst>
                </p:cNvPr>
                <p:cNvSpPr/>
                <p:nvPr/>
              </p:nvSpPr>
              <p:spPr>
                <a:xfrm>
                  <a:off x="7075638" y="1437227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44" name="Rectangle 5243">
                  <a:extLst>
                    <a:ext uri="{FF2B5EF4-FFF2-40B4-BE49-F238E27FC236}">
                      <a16:creationId xmlns:a16="http://schemas.microsoft.com/office/drawing/2014/main" id="{E35E0108-40EE-AA48-9E6F-B92AAC34DC80}"/>
                    </a:ext>
                  </a:extLst>
                </p:cNvPr>
                <p:cNvSpPr/>
                <p:nvPr/>
              </p:nvSpPr>
              <p:spPr>
                <a:xfrm>
                  <a:off x="7075638" y="1548538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45" name="Rectangle 5244">
                  <a:extLst>
                    <a:ext uri="{FF2B5EF4-FFF2-40B4-BE49-F238E27FC236}">
                      <a16:creationId xmlns:a16="http://schemas.microsoft.com/office/drawing/2014/main" id="{B51E3C2D-138F-8046-AD3C-DBCD32DB003C}"/>
                    </a:ext>
                  </a:extLst>
                </p:cNvPr>
                <p:cNvSpPr/>
                <p:nvPr/>
              </p:nvSpPr>
              <p:spPr>
                <a:xfrm>
                  <a:off x="7075638" y="1659846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93E0E9-428A-644C-ACB2-5130CE1DE74D}"/>
                </a:ext>
              </a:extLst>
            </p:cNvPr>
            <p:cNvSpPr txBox="1"/>
            <p:nvPr/>
          </p:nvSpPr>
          <p:spPr>
            <a:xfrm>
              <a:off x="5461215" y="564878"/>
              <a:ext cx="4503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Fold </a:t>
              </a:r>
            </a:p>
          </p:txBody>
        </p:sp>
        <p:sp>
          <p:nvSpPr>
            <p:cNvPr id="5259" name="TextBox 5258">
              <a:extLst>
                <a:ext uri="{FF2B5EF4-FFF2-40B4-BE49-F238E27FC236}">
                  <a16:creationId xmlns:a16="http://schemas.microsoft.com/office/drawing/2014/main" id="{CDAAC6B3-A3E2-3946-B998-68FA53C313D6}"/>
                </a:ext>
              </a:extLst>
            </p:cNvPr>
            <p:cNvSpPr txBox="1"/>
            <p:nvPr/>
          </p:nvSpPr>
          <p:spPr>
            <a:xfrm>
              <a:off x="7804997" y="1176157"/>
              <a:ext cx="8333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Semantic -MSC04</a:t>
              </a:r>
            </a:p>
          </p:txBody>
        </p:sp>
        <p:sp>
          <p:nvSpPr>
            <p:cNvPr id="5263" name="Rectangle 5262">
              <a:extLst>
                <a:ext uri="{FF2B5EF4-FFF2-40B4-BE49-F238E27FC236}">
                  <a16:creationId xmlns:a16="http://schemas.microsoft.com/office/drawing/2014/main" id="{EA25ED53-948C-C846-9F45-3AAD6F552083}"/>
                </a:ext>
              </a:extLst>
            </p:cNvPr>
            <p:cNvSpPr/>
            <p:nvPr/>
          </p:nvSpPr>
          <p:spPr>
            <a:xfrm>
              <a:off x="7905028" y="1853973"/>
              <a:ext cx="82437" cy="85739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64" name="Rectangle 5263">
              <a:extLst>
                <a:ext uri="{FF2B5EF4-FFF2-40B4-BE49-F238E27FC236}">
                  <a16:creationId xmlns:a16="http://schemas.microsoft.com/office/drawing/2014/main" id="{84886E5D-7523-C54E-95D7-D63F99A1E329}"/>
                </a:ext>
              </a:extLst>
            </p:cNvPr>
            <p:cNvSpPr/>
            <p:nvPr/>
          </p:nvSpPr>
          <p:spPr>
            <a:xfrm>
              <a:off x="7901957" y="1687187"/>
              <a:ext cx="82437" cy="85739"/>
            </a:xfrm>
            <a:prstGeom prst="rect">
              <a:avLst/>
            </a:prstGeom>
            <a:pattFill prst="wdDn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EDB5F1-5BC8-7840-BDD2-94E01E8119D9}"/>
                </a:ext>
              </a:extLst>
            </p:cNvPr>
            <p:cNvSpPr txBox="1"/>
            <p:nvPr/>
          </p:nvSpPr>
          <p:spPr>
            <a:xfrm>
              <a:off x="7955210" y="1585844"/>
              <a:ext cx="775083" cy="398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/>
                <a:t>Testing Task FC</a:t>
              </a:r>
            </a:p>
            <a:p>
              <a:pPr>
                <a:lnSpc>
                  <a:spcPct val="150000"/>
                </a:lnSpc>
              </a:pPr>
              <a:r>
                <a:rPr lang="en-US" sz="700" dirty="0"/>
                <a:t>Testing Rest FC</a:t>
              </a:r>
            </a:p>
          </p:txBody>
        </p:sp>
      </p:grpSp>
      <p:cxnSp>
        <p:nvCxnSpPr>
          <p:cNvPr id="1969" name="Straight Arrow Connector 1968">
            <a:extLst>
              <a:ext uri="{FF2B5EF4-FFF2-40B4-BE49-F238E27FC236}">
                <a16:creationId xmlns:a16="http://schemas.microsoft.com/office/drawing/2014/main" id="{7047E23F-8A0D-E540-92FF-C375DB43F985}"/>
              </a:ext>
            </a:extLst>
          </p:cNvPr>
          <p:cNvCxnSpPr/>
          <p:nvPr/>
        </p:nvCxnSpPr>
        <p:spPr>
          <a:xfrm>
            <a:off x="5750489" y="2718697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0" name="TextBox 1969">
            <a:extLst>
              <a:ext uri="{FF2B5EF4-FFF2-40B4-BE49-F238E27FC236}">
                <a16:creationId xmlns:a16="http://schemas.microsoft.com/office/drawing/2014/main" id="{5508FB4A-D31F-7649-9EBD-9016EF509A42}"/>
              </a:ext>
            </a:extLst>
          </p:cNvPr>
          <p:cNvSpPr txBox="1"/>
          <p:nvPr/>
        </p:nvSpPr>
        <p:spPr>
          <a:xfrm>
            <a:off x="5776574" y="2479053"/>
            <a:ext cx="629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Classify</a:t>
            </a:r>
          </a:p>
        </p:txBody>
      </p:sp>
      <p:grpSp>
        <p:nvGrpSpPr>
          <p:cNvPr id="5210" name="Group 5209">
            <a:extLst>
              <a:ext uri="{FF2B5EF4-FFF2-40B4-BE49-F238E27FC236}">
                <a16:creationId xmlns:a16="http://schemas.microsoft.com/office/drawing/2014/main" id="{B36F68A4-5E87-664D-9417-CC0CBB38D9E8}"/>
              </a:ext>
            </a:extLst>
          </p:cNvPr>
          <p:cNvGrpSpPr/>
          <p:nvPr/>
        </p:nvGrpSpPr>
        <p:grpSpPr>
          <a:xfrm>
            <a:off x="5398100" y="2113045"/>
            <a:ext cx="295991" cy="1201207"/>
            <a:chOff x="6877732" y="658048"/>
            <a:chExt cx="323175" cy="1078467"/>
          </a:xfrm>
        </p:grpSpPr>
        <p:grpSp>
          <p:nvGrpSpPr>
            <p:cNvPr id="5211" name="Group 5210">
              <a:extLst>
                <a:ext uri="{FF2B5EF4-FFF2-40B4-BE49-F238E27FC236}">
                  <a16:creationId xmlns:a16="http://schemas.microsoft.com/office/drawing/2014/main" id="{A64C575E-CAF8-B746-92E2-E34C2AD5F035}"/>
                </a:ext>
              </a:extLst>
            </p:cNvPr>
            <p:cNvGrpSpPr/>
            <p:nvPr/>
          </p:nvGrpSpPr>
          <p:grpSpPr>
            <a:xfrm>
              <a:off x="6877732" y="658048"/>
              <a:ext cx="125270" cy="1078467"/>
              <a:chOff x="6877732" y="658048"/>
              <a:chExt cx="125270" cy="1078467"/>
            </a:xfrm>
          </p:grpSpPr>
          <p:sp>
            <p:nvSpPr>
              <p:cNvPr id="5223" name="Rectangle 5222">
                <a:extLst>
                  <a:ext uri="{FF2B5EF4-FFF2-40B4-BE49-F238E27FC236}">
                    <a16:creationId xmlns:a16="http://schemas.microsoft.com/office/drawing/2014/main" id="{3F140A9C-70DD-6347-9256-5F3852232DB2}"/>
                  </a:ext>
                </a:extLst>
              </p:cNvPr>
              <p:cNvSpPr/>
              <p:nvPr/>
            </p:nvSpPr>
            <p:spPr>
              <a:xfrm>
                <a:off x="6877733" y="769359"/>
                <a:ext cx="125269" cy="76669"/>
              </a:xfrm>
              <a:prstGeom prst="rect">
                <a:avLst/>
              </a:prstGeom>
              <a:pattFill prst="wdDnDiag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24" name="Rectangle 5223">
                <a:extLst>
                  <a:ext uri="{FF2B5EF4-FFF2-40B4-BE49-F238E27FC236}">
                    <a16:creationId xmlns:a16="http://schemas.microsoft.com/office/drawing/2014/main" id="{72597273-C2E1-DA4C-883E-4AFCB66C68B7}"/>
                  </a:ext>
                </a:extLst>
              </p:cNvPr>
              <p:cNvSpPr/>
              <p:nvPr/>
            </p:nvSpPr>
            <p:spPr>
              <a:xfrm>
                <a:off x="6877733" y="880670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25" name="Rectangle 5224">
                <a:extLst>
                  <a:ext uri="{FF2B5EF4-FFF2-40B4-BE49-F238E27FC236}">
                    <a16:creationId xmlns:a16="http://schemas.microsoft.com/office/drawing/2014/main" id="{46F09F85-0C1F-F54D-B4D6-085D5D7CD785}"/>
                  </a:ext>
                </a:extLst>
              </p:cNvPr>
              <p:cNvSpPr/>
              <p:nvPr/>
            </p:nvSpPr>
            <p:spPr>
              <a:xfrm>
                <a:off x="6877733" y="991982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26" name="Rectangle 5225">
                <a:extLst>
                  <a:ext uri="{FF2B5EF4-FFF2-40B4-BE49-F238E27FC236}">
                    <a16:creationId xmlns:a16="http://schemas.microsoft.com/office/drawing/2014/main" id="{5232F82A-615A-8243-BE32-56800C845509}"/>
                  </a:ext>
                </a:extLst>
              </p:cNvPr>
              <p:cNvSpPr/>
              <p:nvPr/>
            </p:nvSpPr>
            <p:spPr>
              <a:xfrm>
                <a:off x="6877732" y="658048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27" name="Rectangle 5226">
                <a:extLst>
                  <a:ext uri="{FF2B5EF4-FFF2-40B4-BE49-F238E27FC236}">
                    <a16:creationId xmlns:a16="http://schemas.microsoft.com/office/drawing/2014/main" id="{C25DC263-BEB6-2644-B58A-14FB39E4AC53}"/>
                  </a:ext>
                </a:extLst>
              </p:cNvPr>
              <p:cNvSpPr/>
              <p:nvPr/>
            </p:nvSpPr>
            <p:spPr>
              <a:xfrm>
                <a:off x="6877733" y="1103293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28" name="Rectangle 5227">
                <a:extLst>
                  <a:ext uri="{FF2B5EF4-FFF2-40B4-BE49-F238E27FC236}">
                    <a16:creationId xmlns:a16="http://schemas.microsoft.com/office/drawing/2014/main" id="{F5DCC5AB-1C2D-3D4F-9FE1-3B81592485D4}"/>
                  </a:ext>
                </a:extLst>
              </p:cNvPr>
              <p:cNvSpPr/>
              <p:nvPr/>
            </p:nvSpPr>
            <p:spPr>
              <a:xfrm>
                <a:off x="6877733" y="1214604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29" name="Rectangle 5228">
                <a:extLst>
                  <a:ext uri="{FF2B5EF4-FFF2-40B4-BE49-F238E27FC236}">
                    <a16:creationId xmlns:a16="http://schemas.microsoft.com/office/drawing/2014/main" id="{A6D06D15-59F3-E54E-9B43-BD799156B1A9}"/>
                  </a:ext>
                </a:extLst>
              </p:cNvPr>
              <p:cNvSpPr/>
              <p:nvPr/>
            </p:nvSpPr>
            <p:spPr>
              <a:xfrm>
                <a:off x="6877733" y="1325915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30" name="Rectangle 5229">
                <a:extLst>
                  <a:ext uri="{FF2B5EF4-FFF2-40B4-BE49-F238E27FC236}">
                    <a16:creationId xmlns:a16="http://schemas.microsoft.com/office/drawing/2014/main" id="{2B8267BC-A08F-1147-AE38-763D60F1E37E}"/>
                  </a:ext>
                </a:extLst>
              </p:cNvPr>
              <p:cNvSpPr/>
              <p:nvPr/>
            </p:nvSpPr>
            <p:spPr>
              <a:xfrm>
                <a:off x="6877733" y="1437227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31" name="Rectangle 5230">
                <a:extLst>
                  <a:ext uri="{FF2B5EF4-FFF2-40B4-BE49-F238E27FC236}">
                    <a16:creationId xmlns:a16="http://schemas.microsoft.com/office/drawing/2014/main" id="{9747EE45-D811-3C4D-8294-FB2CE4250E24}"/>
                  </a:ext>
                </a:extLst>
              </p:cNvPr>
              <p:cNvSpPr/>
              <p:nvPr/>
            </p:nvSpPr>
            <p:spPr>
              <a:xfrm>
                <a:off x="6877733" y="1548538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32" name="Rectangle 5231">
                <a:extLst>
                  <a:ext uri="{FF2B5EF4-FFF2-40B4-BE49-F238E27FC236}">
                    <a16:creationId xmlns:a16="http://schemas.microsoft.com/office/drawing/2014/main" id="{E54E6AF1-6C3F-5A4C-9772-7A16B34283FA}"/>
                  </a:ext>
                </a:extLst>
              </p:cNvPr>
              <p:cNvSpPr/>
              <p:nvPr/>
            </p:nvSpPr>
            <p:spPr>
              <a:xfrm>
                <a:off x="6877733" y="1659846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5212" name="Group 5211">
              <a:extLst>
                <a:ext uri="{FF2B5EF4-FFF2-40B4-BE49-F238E27FC236}">
                  <a16:creationId xmlns:a16="http://schemas.microsoft.com/office/drawing/2014/main" id="{909A5EBC-0120-494E-8A61-806DA29EF876}"/>
                </a:ext>
              </a:extLst>
            </p:cNvPr>
            <p:cNvGrpSpPr/>
            <p:nvPr/>
          </p:nvGrpSpPr>
          <p:grpSpPr>
            <a:xfrm>
              <a:off x="7075637" y="658048"/>
              <a:ext cx="125270" cy="1078467"/>
              <a:chOff x="7075637" y="658048"/>
              <a:chExt cx="125270" cy="1078467"/>
            </a:xfrm>
          </p:grpSpPr>
          <p:sp>
            <p:nvSpPr>
              <p:cNvPr id="5213" name="Rectangle 5212">
                <a:extLst>
                  <a:ext uri="{FF2B5EF4-FFF2-40B4-BE49-F238E27FC236}">
                    <a16:creationId xmlns:a16="http://schemas.microsoft.com/office/drawing/2014/main" id="{3A58AEB6-1EE8-504D-AA86-12195929D52A}"/>
                  </a:ext>
                </a:extLst>
              </p:cNvPr>
              <p:cNvSpPr/>
              <p:nvPr/>
            </p:nvSpPr>
            <p:spPr>
              <a:xfrm>
                <a:off x="7075638" y="769359"/>
                <a:ext cx="125269" cy="76669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14" name="Rectangle 5213">
                <a:extLst>
                  <a:ext uri="{FF2B5EF4-FFF2-40B4-BE49-F238E27FC236}">
                    <a16:creationId xmlns:a16="http://schemas.microsoft.com/office/drawing/2014/main" id="{DB81E488-ABBD-3A46-A58F-75E2B4E268EC}"/>
                  </a:ext>
                </a:extLst>
              </p:cNvPr>
              <p:cNvSpPr/>
              <p:nvPr/>
            </p:nvSpPr>
            <p:spPr>
              <a:xfrm>
                <a:off x="7075637" y="880670"/>
                <a:ext cx="125270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15" name="Rectangle 5214">
                <a:extLst>
                  <a:ext uri="{FF2B5EF4-FFF2-40B4-BE49-F238E27FC236}">
                    <a16:creationId xmlns:a16="http://schemas.microsoft.com/office/drawing/2014/main" id="{1E5E1767-E88F-D545-BEA0-780D2661AC27}"/>
                  </a:ext>
                </a:extLst>
              </p:cNvPr>
              <p:cNvSpPr/>
              <p:nvPr/>
            </p:nvSpPr>
            <p:spPr>
              <a:xfrm>
                <a:off x="7075638" y="991982"/>
                <a:ext cx="125269" cy="76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16" name="Rectangle 5215">
                <a:extLst>
                  <a:ext uri="{FF2B5EF4-FFF2-40B4-BE49-F238E27FC236}">
                    <a16:creationId xmlns:a16="http://schemas.microsoft.com/office/drawing/2014/main" id="{E0215AFE-6E75-A34D-870B-520D2D01C010}"/>
                  </a:ext>
                </a:extLst>
              </p:cNvPr>
              <p:cNvSpPr/>
              <p:nvPr/>
            </p:nvSpPr>
            <p:spPr>
              <a:xfrm>
                <a:off x="7075638" y="658048"/>
                <a:ext cx="125269" cy="76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17" name="Rectangle 5216">
                <a:extLst>
                  <a:ext uri="{FF2B5EF4-FFF2-40B4-BE49-F238E27FC236}">
                    <a16:creationId xmlns:a16="http://schemas.microsoft.com/office/drawing/2014/main" id="{6219E4DE-506A-DF49-B564-743E85CED98E}"/>
                  </a:ext>
                </a:extLst>
              </p:cNvPr>
              <p:cNvSpPr/>
              <p:nvPr/>
            </p:nvSpPr>
            <p:spPr>
              <a:xfrm>
                <a:off x="7075638" y="1103293"/>
                <a:ext cx="125269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18" name="Rectangle 5217">
                <a:extLst>
                  <a:ext uri="{FF2B5EF4-FFF2-40B4-BE49-F238E27FC236}">
                    <a16:creationId xmlns:a16="http://schemas.microsoft.com/office/drawing/2014/main" id="{332D55A7-1FA8-B244-B6FD-376587774998}"/>
                  </a:ext>
                </a:extLst>
              </p:cNvPr>
              <p:cNvSpPr/>
              <p:nvPr/>
            </p:nvSpPr>
            <p:spPr>
              <a:xfrm>
                <a:off x="7075638" y="1214604"/>
                <a:ext cx="125269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19" name="Rectangle 5218">
                <a:extLst>
                  <a:ext uri="{FF2B5EF4-FFF2-40B4-BE49-F238E27FC236}">
                    <a16:creationId xmlns:a16="http://schemas.microsoft.com/office/drawing/2014/main" id="{76E9B5FF-4540-E347-A720-111195C02A52}"/>
                  </a:ext>
                </a:extLst>
              </p:cNvPr>
              <p:cNvSpPr/>
              <p:nvPr/>
            </p:nvSpPr>
            <p:spPr>
              <a:xfrm>
                <a:off x="7075638" y="1325915"/>
                <a:ext cx="125269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20" name="Rectangle 5219">
                <a:extLst>
                  <a:ext uri="{FF2B5EF4-FFF2-40B4-BE49-F238E27FC236}">
                    <a16:creationId xmlns:a16="http://schemas.microsoft.com/office/drawing/2014/main" id="{4442438F-E1DD-9E4A-B87C-DF096167A228}"/>
                  </a:ext>
                </a:extLst>
              </p:cNvPr>
              <p:cNvSpPr/>
              <p:nvPr/>
            </p:nvSpPr>
            <p:spPr>
              <a:xfrm>
                <a:off x="7075638" y="1437227"/>
                <a:ext cx="125269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21" name="Rectangle 5220">
                <a:extLst>
                  <a:ext uri="{FF2B5EF4-FFF2-40B4-BE49-F238E27FC236}">
                    <a16:creationId xmlns:a16="http://schemas.microsoft.com/office/drawing/2014/main" id="{B24ED64B-F78D-8748-82EB-2FCECBFB1D94}"/>
                  </a:ext>
                </a:extLst>
              </p:cNvPr>
              <p:cNvSpPr/>
              <p:nvPr/>
            </p:nvSpPr>
            <p:spPr>
              <a:xfrm>
                <a:off x="7075638" y="1548538"/>
                <a:ext cx="125269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22" name="Rectangle 5221">
                <a:extLst>
                  <a:ext uri="{FF2B5EF4-FFF2-40B4-BE49-F238E27FC236}">
                    <a16:creationId xmlns:a16="http://schemas.microsoft.com/office/drawing/2014/main" id="{CCA49FE2-9586-BC43-8FF5-2D88F7F6DC13}"/>
                  </a:ext>
                </a:extLst>
              </p:cNvPr>
              <p:cNvSpPr/>
              <p:nvPr/>
            </p:nvSpPr>
            <p:spPr>
              <a:xfrm>
                <a:off x="7075638" y="1659846"/>
                <a:ext cx="125269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grpSp>
        <p:nvGrpSpPr>
          <p:cNvPr id="1628" name="Group 1627">
            <a:extLst>
              <a:ext uri="{FF2B5EF4-FFF2-40B4-BE49-F238E27FC236}">
                <a16:creationId xmlns:a16="http://schemas.microsoft.com/office/drawing/2014/main" id="{521A31D2-3DD7-B345-B5DB-74690F7A3717}"/>
              </a:ext>
            </a:extLst>
          </p:cNvPr>
          <p:cNvGrpSpPr/>
          <p:nvPr/>
        </p:nvGrpSpPr>
        <p:grpSpPr>
          <a:xfrm>
            <a:off x="6874549" y="2584005"/>
            <a:ext cx="864726" cy="753260"/>
            <a:chOff x="2222122" y="4102419"/>
            <a:chExt cx="1260646" cy="1008409"/>
          </a:xfrm>
        </p:grpSpPr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81F23E24-46BD-AD45-999F-7BBE3354FBB5}"/>
                </a:ext>
              </a:extLst>
            </p:cNvPr>
            <p:cNvSpPr/>
            <p:nvPr/>
          </p:nvSpPr>
          <p:spPr>
            <a:xfrm>
              <a:off x="2222122" y="4102419"/>
              <a:ext cx="1260646" cy="100840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4" name="Group 1273">
              <a:extLst>
                <a:ext uri="{FF2B5EF4-FFF2-40B4-BE49-F238E27FC236}">
                  <a16:creationId xmlns:a16="http://schemas.microsoft.com/office/drawing/2014/main" id="{D477D0B1-E99D-F941-B566-A096F5AAEC7C}"/>
                </a:ext>
              </a:extLst>
            </p:cNvPr>
            <p:cNvGrpSpPr/>
            <p:nvPr/>
          </p:nvGrpSpPr>
          <p:grpSpPr>
            <a:xfrm>
              <a:off x="2256850" y="4152464"/>
              <a:ext cx="1169341" cy="910628"/>
              <a:chOff x="666646" y="1199817"/>
              <a:chExt cx="1712657" cy="1286240"/>
            </a:xfrm>
          </p:grpSpPr>
          <p:grpSp>
            <p:nvGrpSpPr>
              <p:cNvPr id="1275" name="Group 1274">
                <a:extLst>
                  <a:ext uri="{FF2B5EF4-FFF2-40B4-BE49-F238E27FC236}">
                    <a16:creationId xmlns:a16="http://schemas.microsoft.com/office/drawing/2014/main" id="{01115A68-9F29-4D45-8F1C-2146773A91CF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1360" name="Rectangle 1359">
                  <a:extLst>
                    <a:ext uri="{FF2B5EF4-FFF2-40B4-BE49-F238E27FC236}">
                      <a16:creationId xmlns:a16="http://schemas.microsoft.com/office/drawing/2014/main" id="{08A74A23-207E-6642-8959-C84A841D3F24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61" name="Rectangle 1360">
                  <a:extLst>
                    <a:ext uri="{FF2B5EF4-FFF2-40B4-BE49-F238E27FC236}">
                      <a16:creationId xmlns:a16="http://schemas.microsoft.com/office/drawing/2014/main" id="{25BBF6E7-F060-4947-AE8F-ABBEF9792276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62" name="Rectangle 1361">
                  <a:extLst>
                    <a:ext uri="{FF2B5EF4-FFF2-40B4-BE49-F238E27FC236}">
                      <a16:creationId xmlns:a16="http://schemas.microsoft.com/office/drawing/2014/main" id="{51706C10-BCA2-4645-B1AB-636A792A7A3A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63" name="Rectangle 1362">
                  <a:extLst>
                    <a:ext uri="{FF2B5EF4-FFF2-40B4-BE49-F238E27FC236}">
                      <a16:creationId xmlns:a16="http://schemas.microsoft.com/office/drawing/2014/main" id="{AB82CDF9-3828-EF42-8BF5-8739B3E055FF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64" name="Rectangle 1363">
                  <a:extLst>
                    <a:ext uri="{FF2B5EF4-FFF2-40B4-BE49-F238E27FC236}">
                      <a16:creationId xmlns:a16="http://schemas.microsoft.com/office/drawing/2014/main" id="{C820EE7A-BFD9-D643-949A-B2A2D47A73C6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65" name="Rectangle 1364">
                  <a:extLst>
                    <a:ext uri="{FF2B5EF4-FFF2-40B4-BE49-F238E27FC236}">
                      <a16:creationId xmlns:a16="http://schemas.microsoft.com/office/drawing/2014/main" id="{E7F89CCF-BB76-6344-8C46-DEEAB7A945E9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66" name="Rectangle 1365">
                  <a:extLst>
                    <a:ext uri="{FF2B5EF4-FFF2-40B4-BE49-F238E27FC236}">
                      <a16:creationId xmlns:a16="http://schemas.microsoft.com/office/drawing/2014/main" id="{BBE65283-C05F-A04F-8069-CBCDA90709D0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67" name="Rectangle 1366">
                  <a:extLst>
                    <a:ext uri="{FF2B5EF4-FFF2-40B4-BE49-F238E27FC236}">
                      <a16:creationId xmlns:a16="http://schemas.microsoft.com/office/drawing/2014/main" id="{5F586B67-ABA2-C84E-B5FD-9B93FE4B051A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68" name="Rectangle 1367">
                  <a:extLst>
                    <a:ext uri="{FF2B5EF4-FFF2-40B4-BE49-F238E27FC236}">
                      <a16:creationId xmlns:a16="http://schemas.microsoft.com/office/drawing/2014/main" id="{22848725-D3A2-B140-9B1C-02EF1EE18AA1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69" name="Rectangle 1368">
                  <a:extLst>
                    <a:ext uri="{FF2B5EF4-FFF2-40B4-BE49-F238E27FC236}">
                      <a16:creationId xmlns:a16="http://schemas.microsoft.com/office/drawing/2014/main" id="{5A8CC8F5-57F9-164B-A4DF-A4E4184B349E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70" name="Rectangle 1369">
                  <a:extLst>
                    <a:ext uri="{FF2B5EF4-FFF2-40B4-BE49-F238E27FC236}">
                      <a16:creationId xmlns:a16="http://schemas.microsoft.com/office/drawing/2014/main" id="{EED878ED-4B51-AC46-B8B7-2AF70D3D4CE3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71" name="Rectangle 1370">
                  <a:extLst>
                    <a:ext uri="{FF2B5EF4-FFF2-40B4-BE49-F238E27FC236}">
                      <a16:creationId xmlns:a16="http://schemas.microsoft.com/office/drawing/2014/main" id="{E191642D-9B02-C149-BCCB-2355267CDF97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0992353B-3316-2848-B8F0-565D0BE21BEE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73" name="Rectangle 1372">
                  <a:extLst>
                    <a:ext uri="{FF2B5EF4-FFF2-40B4-BE49-F238E27FC236}">
                      <a16:creationId xmlns:a16="http://schemas.microsoft.com/office/drawing/2014/main" id="{3B24C61D-E3AA-2641-9D86-760F8E2936EA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74" name="Rectangle 1373">
                  <a:extLst>
                    <a:ext uri="{FF2B5EF4-FFF2-40B4-BE49-F238E27FC236}">
                      <a16:creationId xmlns:a16="http://schemas.microsoft.com/office/drawing/2014/main" id="{67A67940-85BC-0E44-90A9-C94CB0851E61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75" name="Rectangle 1374">
                  <a:extLst>
                    <a:ext uri="{FF2B5EF4-FFF2-40B4-BE49-F238E27FC236}">
                      <a16:creationId xmlns:a16="http://schemas.microsoft.com/office/drawing/2014/main" id="{F8CDC3D0-B687-7140-9070-93158FFA0EA8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76" name="Rectangle 1375">
                  <a:extLst>
                    <a:ext uri="{FF2B5EF4-FFF2-40B4-BE49-F238E27FC236}">
                      <a16:creationId xmlns:a16="http://schemas.microsoft.com/office/drawing/2014/main" id="{038CDC7B-AC6F-1241-914D-2AF7915F9F7C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77" name="Rectangle 1376">
                  <a:extLst>
                    <a:ext uri="{FF2B5EF4-FFF2-40B4-BE49-F238E27FC236}">
                      <a16:creationId xmlns:a16="http://schemas.microsoft.com/office/drawing/2014/main" id="{4AC5A561-A94C-4641-9F5F-25244A50720A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78" name="Rectangle 1377">
                  <a:extLst>
                    <a:ext uri="{FF2B5EF4-FFF2-40B4-BE49-F238E27FC236}">
                      <a16:creationId xmlns:a16="http://schemas.microsoft.com/office/drawing/2014/main" id="{3962C9D6-0B3C-5945-B19D-A13C2E0E1BD2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79" name="Rectangle 1378">
                  <a:extLst>
                    <a:ext uri="{FF2B5EF4-FFF2-40B4-BE49-F238E27FC236}">
                      <a16:creationId xmlns:a16="http://schemas.microsoft.com/office/drawing/2014/main" id="{2EA9E434-DEF6-1E4E-9EDC-43A82A139C40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276" name="Group 1275">
                <a:extLst>
                  <a:ext uri="{FF2B5EF4-FFF2-40B4-BE49-F238E27FC236}">
                    <a16:creationId xmlns:a16="http://schemas.microsoft.com/office/drawing/2014/main" id="{3D392306-928A-664F-BB73-76F6B9AB818F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1340" name="Rectangle 1339">
                  <a:extLst>
                    <a:ext uri="{FF2B5EF4-FFF2-40B4-BE49-F238E27FC236}">
                      <a16:creationId xmlns:a16="http://schemas.microsoft.com/office/drawing/2014/main" id="{246A491C-7F6C-6645-9490-706272B9C662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41" name="Rectangle 1340">
                  <a:extLst>
                    <a:ext uri="{FF2B5EF4-FFF2-40B4-BE49-F238E27FC236}">
                      <a16:creationId xmlns:a16="http://schemas.microsoft.com/office/drawing/2014/main" id="{A6049686-B45F-0349-9DB8-44C9EE1F5BEE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42" name="Rectangle 1341">
                  <a:extLst>
                    <a:ext uri="{FF2B5EF4-FFF2-40B4-BE49-F238E27FC236}">
                      <a16:creationId xmlns:a16="http://schemas.microsoft.com/office/drawing/2014/main" id="{DD9F3370-36F2-2746-BA4F-778A016498DA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43" name="Rectangle 1342">
                  <a:extLst>
                    <a:ext uri="{FF2B5EF4-FFF2-40B4-BE49-F238E27FC236}">
                      <a16:creationId xmlns:a16="http://schemas.microsoft.com/office/drawing/2014/main" id="{AC059CD4-74B8-0C4D-A706-A0B61F2C9790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44" name="Rectangle 1343">
                  <a:extLst>
                    <a:ext uri="{FF2B5EF4-FFF2-40B4-BE49-F238E27FC236}">
                      <a16:creationId xmlns:a16="http://schemas.microsoft.com/office/drawing/2014/main" id="{091474BE-149D-734C-B5D9-5A01D62A569F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45" name="Rectangle 1344">
                  <a:extLst>
                    <a:ext uri="{FF2B5EF4-FFF2-40B4-BE49-F238E27FC236}">
                      <a16:creationId xmlns:a16="http://schemas.microsoft.com/office/drawing/2014/main" id="{6BC278D8-F694-3444-AF01-63FF955CF437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46" name="Rectangle 1345">
                  <a:extLst>
                    <a:ext uri="{FF2B5EF4-FFF2-40B4-BE49-F238E27FC236}">
                      <a16:creationId xmlns:a16="http://schemas.microsoft.com/office/drawing/2014/main" id="{A731C68A-C30A-D14E-8B0D-1BF38F186748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47" name="Rectangle 1346">
                  <a:extLst>
                    <a:ext uri="{FF2B5EF4-FFF2-40B4-BE49-F238E27FC236}">
                      <a16:creationId xmlns:a16="http://schemas.microsoft.com/office/drawing/2014/main" id="{FB5F7FFC-9D9B-4246-9A7C-471629970813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48" name="Rectangle 1347">
                  <a:extLst>
                    <a:ext uri="{FF2B5EF4-FFF2-40B4-BE49-F238E27FC236}">
                      <a16:creationId xmlns:a16="http://schemas.microsoft.com/office/drawing/2014/main" id="{4FE38E0A-5DFB-B345-96EA-EF658F27F2E6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49" name="Rectangle 1348">
                  <a:extLst>
                    <a:ext uri="{FF2B5EF4-FFF2-40B4-BE49-F238E27FC236}">
                      <a16:creationId xmlns:a16="http://schemas.microsoft.com/office/drawing/2014/main" id="{1EA1A7E3-881D-3643-91DA-9C0714F9477C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50" name="Rectangle 1349">
                  <a:extLst>
                    <a:ext uri="{FF2B5EF4-FFF2-40B4-BE49-F238E27FC236}">
                      <a16:creationId xmlns:a16="http://schemas.microsoft.com/office/drawing/2014/main" id="{18E2C0C7-1D5E-E448-A9AF-F68D8414631D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51" name="Rectangle 1350">
                  <a:extLst>
                    <a:ext uri="{FF2B5EF4-FFF2-40B4-BE49-F238E27FC236}">
                      <a16:creationId xmlns:a16="http://schemas.microsoft.com/office/drawing/2014/main" id="{85DE9BF0-A06A-FE45-BDC4-83F4428527C4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52" name="Rectangle 1351">
                  <a:extLst>
                    <a:ext uri="{FF2B5EF4-FFF2-40B4-BE49-F238E27FC236}">
                      <a16:creationId xmlns:a16="http://schemas.microsoft.com/office/drawing/2014/main" id="{3B9731CB-58C7-F546-8451-1E35CDF09E25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53" name="Rectangle 1352">
                  <a:extLst>
                    <a:ext uri="{FF2B5EF4-FFF2-40B4-BE49-F238E27FC236}">
                      <a16:creationId xmlns:a16="http://schemas.microsoft.com/office/drawing/2014/main" id="{23439405-3FEE-F44F-8E4C-5567167B3750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54" name="Rectangle 1353">
                  <a:extLst>
                    <a:ext uri="{FF2B5EF4-FFF2-40B4-BE49-F238E27FC236}">
                      <a16:creationId xmlns:a16="http://schemas.microsoft.com/office/drawing/2014/main" id="{A706D14E-6657-7243-9DCB-1F15E73ABA76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55" name="Rectangle 1354">
                  <a:extLst>
                    <a:ext uri="{FF2B5EF4-FFF2-40B4-BE49-F238E27FC236}">
                      <a16:creationId xmlns:a16="http://schemas.microsoft.com/office/drawing/2014/main" id="{013EEA8E-36DC-9348-8419-5F816D88CA98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56" name="Rectangle 1355">
                  <a:extLst>
                    <a:ext uri="{FF2B5EF4-FFF2-40B4-BE49-F238E27FC236}">
                      <a16:creationId xmlns:a16="http://schemas.microsoft.com/office/drawing/2014/main" id="{F2ABEBAD-07D4-FF4F-822D-9EEB271AB54D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57" name="Rectangle 1356">
                  <a:extLst>
                    <a:ext uri="{FF2B5EF4-FFF2-40B4-BE49-F238E27FC236}">
                      <a16:creationId xmlns:a16="http://schemas.microsoft.com/office/drawing/2014/main" id="{64EE7594-452A-924A-8F91-1132D3FD136A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58" name="Rectangle 1357">
                  <a:extLst>
                    <a:ext uri="{FF2B5EF4-FFF2-40B4-BE49-F238E27FC236}">
                      <a16:creationId xmlns:a16="http://schemas.microsoft.com/office/drawing/2014/main" id="{FDA44EEB-E215-BB4E-AEEB-350E44460A6D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59" name="Rectangle 1358">
                  <a:extLst>
                    <a:ext uri="{FF2B5EF4-FFF2-40B4-BE49-F238E27FC236}">
                      <a16:creationId xmlns:a16="http://schemas.microsoft.com/office/drawing/2014/main" id="{52956471-9BA3-2645-B5EA-535E0F5BDEA9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277" name="Group 1276">
                <a:extLst>
                  <a:ext uri="{FF2B5EF4-FFF2-40B4-BE49-F238E27FC236}">
                    <a16:creationId xmlns:a16="http://schemas.microsoft.com/office/drawing/2014/main" id="{7C69FD68-8E42-9E43-A926-4E2D8DA447AD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4" cy="1286240"/>
                <a:chOff x="1021268" y="1200774"/>
                <a:chExt cx="240754" cy="1286240"/>
              </a:xfrm>
            </p:grpSpPr>
            <p:sp>
              <p:nvSpPr>
                <p:cNvPr id="1320" name="Rectangle 1319">
                  <a:extLst>
                    <a:ext uri="{FF2B5EF4-FFF2-40B4-BE49-F238E27FC236}">
                      <a16:creationId xmlns:a16="http://schemas.microsoft.com/office/drawing/2014/main" id="{E65B9BC4-FC04-384C-8E69-DDE32973C7E1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21" name="Rectangle 1320">
                  <a:extLst>
                    <a:ext uri="{FF2B5EF4-FFF2-40B4-BE49-F238E27FC236}">
                      <a16:creationId xmlns:a16="http://schemas.microsoft.com/office/drawing/2014/main" id="{6AB7F792-38D9-2842-943F-1BE291A04C39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22" name="Rectangle 1321">
                  <a:extLst>
                    <a:ext uri="{FF2B5EF4-FFF2-40B4-BE49-F238E27FC236}">
                      <a16:creationId xmlns:a16="http://schemas.microsoft.com/office/drawing/2014/main" id="{DB1936D4-B074-5D48-97AA-3D869DC4BE92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23" name="Rectangle 1322">
                  <a:extLst>
                    <a:ext uri="{FF2B5EF4-FFF2-40B4-BE49-F238E27FC236}">
                      <a16:creationId xmlns:a16="http://schemas.microsoft.com/office/drawing/2014/main" id="{B6F7DEA5-B093-2D44-B6D1-8B6E813F6120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24" name="Rectangle 1323">
                  <a:extLst>
                    <a:ext uri="{FF2B5EF4-FFF2-40B4-BE49-F238E27FC236}">
                      <a16:creationId xmlns:a16="http://schemas.microsoft.com/office/drawing/2014/main" id="{6943F30C-C01B-9445-84BD-C01E8AC33339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25" name="Rectangle 1324">
                  <a:extLst>
                    <a:ext uri="{FF2B5EF4-FFF2-40B4-BE49-F238E27FC236}">
                      <a16:creationId xmlns:a16="http://schemas.microsoft.com/office/drawing/2014/main" id="{18E9342B-B1D3-E245-B305-840DBF59802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26" name="Rectangle 1325">
                  <a:extLst>
                    <a:ext uri="{FF2B5EF4-FFF2-40B4-BE49-F238E27FC236}">
                      <a16:creationId xmlns:a16="http://schemas.microsoft.com/office/drawing/2014/main" id="{046582B0-3804-7043-ABF4-F1745CE3266A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27" name="Rectangle 1326">
                  <a:extLst>
                    <a:ext uri="{FF2B5EF4-FFF2-40B4-BE49-F238E27FC236}">
                      <a16:creationId xmlns:a16="http://schemas.microsoft.com/office/drawing/2014/main" id="{C22DC4BA-2C32-D145-A912-73BD43D7B61D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28" name="Rectangle 1327">
                  <a:extLst>
                    <a:ext uri="{FF2B5EF4-FFF2-40B4-BE49-F238E27FC236}">
                      <a16:creationId xmlns:a16="http://schemas.microsoft.com/office/drawing/2014/main" id="{91359EDD-F68B-0449-A227-FC3324B89754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29" name="Rectangle 1328">
                  <a:extLst>
                    <a:ext uri="{FF2B5EF4-FFF2-40B4-BE49-F238E27FC236}">
                      <a16:creationId xmlns:a16="http://schemas.microsoft.com/office/drawing/2014/main" id="{06C429F6-B66C-7D45-AF82-C8263854516B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30" name="Rectangle 1329">
                  <a:extLst>
                    <a:ext uri="{FF2B5EF4-FFF2-40B4-BE49-F238E27FC236}">
                      <a16:creationId xmlns:a16="http://schemas.microsoft.com/office/drawing/2014/main" id="{54F11BE8-92E2-1E47-9715-0FA879075CE9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31" name="Rectangle 1330">
                  <a:extLst>
                    <a:ext uri="{FF2B5EF4-FFF2-40B4-BE49-F238E27FC236}">
                      <a16:creationId xmlns:a16="http://schemas.microsoft.com/office/drawing/2014/main" id="{0DB31A51-F1E1-F544-8DA0-01E54843A5E8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32" name="Rectangle 1331">
                  <a:extLst>
                    <a:ext uri="{FF2B5EF4-FFF2-40B4-BE49-F238E27FC236}">
                      <a16:creationId xmlns:a16="http://schemas.microsoft.com/office/drawing/2014/main" id="{060AB6D9-ECF7-824E-B287-2DFCBCA482BA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33" name="Rectangle 1332">
                  <a:extLst>
                    <a:ext uri="{FF2B5EF4-FFF2-40B4-BE49-F238E27FC236}">
                      <a16:creationId xmlns:a16="http://schemas.microsoft.com/office/drawing/2014/main" id="{DF4F3266-E1FB-D140-850F-E94F4740CFFA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34" name="Rectangle 1333">
                  <a:extLst>
                    <a:ext uri="{FF2B5EF4-FFF2-40B4-BE49-F238E27FC236}">
                      <a16:creationId xmlns:a16="http://schemas.microsoft.com/office/drawing/2014/main" id="{4A1206DF-01EF-7E48-90AA-5D71D399ABFC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35" name="Rectangle 1334">
                  <a:extLst>
                    <a:ext uri="{FF2B5EF4-FFF2-40B4-BE49-F238E27FC236}">
                      <a16:creationId xmlns:a16="http://schemas.microsoft.com/office/drawing/2014/main" id="{6F136797-CD3F-5C49-BDDD-432E262E1F68}"/>
                    </a:ext>
                  </a:extLst>
                </p:cNvPr>
                <p:cNvSpPr/>
                <p:nvPr/>
              </p:nvSpPr>
              <p:spPr>
                <a:xfrm>
                  <a:off x="1170582" y="1864554"/>
                  <a:ext cx="91440" cy="914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36" name="Rectangle 1335">
                  <a:extLst>
                    <a:ext uri="{FF2B5EF4-FFF2-40B4-BE49-F238E27FC236}">
                      <a16:creationId xmlns:a16="http://schemas.microsoft.com/office/drawing/2014/main" id="{F3BE026C-F76F-0647-9319-8647C27B9555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37" name="Rectangle 1336">
                  <a:extLst>
                    <a:ext uri="{FF2B5EF4-FFF2-40B4-BE49-F238E27FC236}">
                      <a16:creationId xmlns:a16="http://schemas.microsoft.com/office/drawing/2014/main" id="{DA0D6CD7-1B3A-9844-8088-993FED4E6431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38" name="Rectangle 1337">
                  <a:extLst>
                    <a:ext uri="{FF2B5EF4-FFF2-40B4-BE49-F238E27FC236}">
                      <a16:creationId xmlns:a16="http://schemas.microsoft.com/office/drawing/2014/main" id="{FC4EC328-5FC6-7F41-BBB9-55EFC0509B36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39" name="Rectangle 1338">
                  <a:extLst>
                    <a:ext uri="{FF2B5EF4-FFF2-40B4-BE49-F238E27FC236}">
                      <a16:creationId xmlns:a16="http://schemas.microsoft.com/office/drawing/2014/main" id="{28441435-AFFA-6241-85A8-C88D104C3EC5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278" name="Group 1277">
                <a:extLst>
                  <a:ext uri="{FF2B5EF4-FFF2-40B4-BE49-F238E27FC236}">
                    <a16:creationId xmlns:a16="http://schemas.microsoft.com/office/drawing/2014/main" id="{3F587BB5-C4F2-2C4A-B133-FDF641EEC7FB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300" name="Rectangle 1299">
                  <a:extLst>
                    <a:ext uri="{FF2B5EF4-FFF2-40B4-BE49-F238E27FC236}">
                      <a16:creationId xmlns:a16="http://schemas.microsoft.com/office/drawing/2014/main" id="{739E6C6E-B6C7-BF41-9685-64D4CEFCF2F1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01" name="Rectangle 1300">
                  <a:extLst>
                    <a:ext uri="{FF2B5EF4-FFF2-40B4-BE49-F238E27FC236}">
                      <a16:creationId xmlns:a16="http://schemas.microsoft.com/office/drawing/2014/main" id="{011329C2-2300-D742-AB7A-DB437CF1654E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02" name="Rectangle 1301">
                  <a:extLst>
                    <a:ext uri="{FF2B5EF4-FFF2-40B4-BE49-F238E27FC236}">
                      <a16:creationId xmlns:a16="http://schemas.microsoft.com/office/drawing/2014/main" id="{38EA4250-8FD9-EE40-A8F1-5379C5FFCEB0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03" name="Rectangle 1302">
                  <a:extLst>
                    <a:ext uri="{FF2B5EF4-FFF2-40B4-BE49-F238E27FC236}">
                      <a16:creationId xmlns:a16="http://schemas.microsoft.com/office/drawing/2014/main" id="{5D18398A-4BEF-BD44-9A6A-87A83DFEF3C5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04" name="Rectangle 1303">
                  <a:extLst>
                    <a:ext uri="{FF2B5EF4-FFF2-40B4-BE49-F238E27FC236}">
                      <a16:creationId xmlns:a16="http://schemas.microsoft.com/office/drawing/2014/main" id="{E4796FFC-3BEA-3042-A456-E28D90882937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05" name="Rectangle 1304">
                  <a:extLst>
                    <a:ext uri="{FF2B5EF4-FFF2-40B4-BE49-F238E27FC236}">
                      <a16:creationId xmlns:a16="http://schemas.microsoft.com/office/drawing/2014/main" id="{66D4C7FE-8E33-5D49-8459-3ED83E60445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06" name="Rectangle 1305">
                  <a:extLst>
                    <a:ext uri="{FF2B5EF4-FFF2-40B4-BE49-F238E27FC236}">
                      <a16:creationId xmlns:a16="http://schemas.microsoft.com/office/drawing/2014/main" id="{FD55A667-B929-6243-99A9-AFFDE600974D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07" name="Rectangle 1306">
                  <a:extLst>
                    <a:ext uri="{FF2B5EF4-FFF2-40B4-BE49-F238E27FC236}">
                      <a16:creationId xmlns:a16="http://schemas.microsoft.com/office/drawing/2014/main" id="{A95508D4-484E-A648-A122-E58C0330C0F5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08" name="Rectangle 1307">
                  <a:extLst>
                    <a:ext uri="{FF2B5EF4-FFF2-40B4-BE49-F238E27FC236}">
                      <a16:creationId xmlns:a16="http://schemas.microsoft.com/office/drawing/2014/main" id="{B317C404-BA3B-2D4A-AEE8-18688A2AD809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09" name="Rectangle 1308">
                  <a:extLst>
                    <a:ext uri="{FF2B5EF4-FFF2-40B4-BE49-F238E27FC236}">
                      <a16:creationId xmlns:a16="http://schemas.microsoft.com/office/drawing/2014/main" id="{6F76E05A-CF39-3143-98DD-14BAE4B31225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10" name="Rectangle 1309">
                  <a:extLst>
                    <a:ext uri="{FF2B5EF4-FFF2-40B4-BE49-F238E27FC236}">
                      <a16:creationId xmlns:a16="http://schemas.microsoft.com/office/drawing/2014/main" id="{CFF4B40D-EDB8-E54B-B856-BFAD9112073B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11" name="Rectangle 1310">
                  <a:extLst>
                    <a:ext uri="{FF2B5EF4-FFF2-40B4-BE49-F238E27FC236}">
                      <a16:creationId xmlns:a16="http://schemas.microsoft.com/office/drawing/2014/main" id="{8B062F60-774F-4245-AE0D-B910B09DC13D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12" name="Rectangle 1311">
                  <a:extLst>
                    <a:ext uri="{FF2B5EF4-FFF2-40B4-BE49-F238E27FC236}">
                      <a16:creationId xmlns:a16="http://schemas.microsoft.com/office/drawing/2014/main" id="{DACC5628-5B94-6C4D-8210-107B1C62447C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13" name="Rectangle 1312">
                  <a:extLst>
                    <a:ext uri="{FF2B5EF4-FFF2-40B4-BE49-F238E27FC236}">
                      <a16:creationId xmlns:a16="http://schemas.microsoft.com/office/drawing/2014/main" id="{141A9518-1113-DE41-887B-C19EB9F0D4CA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14" name="Rectangle 1313">
                  <a:extLst>
                    <a:ext uri="{FF2B5EF4-FFF2-40B4-BE49-F238E27FC236}">
                      <a16:creationId xmlns:a16="http://schemas.microsoft.com/office/drawing/2014/main" id="{DA207163-C393-FF44-9868-1B5D7B2B4EB6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15" name="Rectangle 1314">
                  <a:extLst>
                    <a:ext uri="{FF2B5EF4-FFF2-40B4-BE49-F238E27FC236}">
                      <a16:creationId xmlns:a16="http://schemas.microsoft.com/office/drawing/2014/main" id="{1436C174-DA42-E84F-8CC1-66FF0E4220D8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16" name="Rectangle 1315">
                  <a:extLst>
                    <a:ext uri="{FF2B5EF4-FFF2-40B4-BE49-F238E27FC236}">
                      <a16:creationId xmlns:a16="http://schemas.microsoft.com/office/drawing/2014/main" id="{E1C487DF-A259-2E46-9028-7563DE41BDB3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17" name="Rectangle 1316">
                  <a:extLst>
                    <a:ext uri="{FF2B5EF4-FFF2-40B4-BE49-F238E27FC236}">
                      <a16:creationId xmlns:a16="http://schemas.microsoft.com/office/drawing/2014/main" id="{8567CC67-9DC7-CD47-9841-93E0C2A84F9D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18" name="Rectangle 1317">
                  <a:extLst>
                    <a:ext uri="{FF2B5EF4-FFF2-40B4-BE49-F238E27FC236}">
                      <a16:creationId xmlns:a16="http://schemas.microsoft.com/office/drawing/2014/main" id="{10733500-EE7E-C542-8302-3E9CDC689609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19" name="Rectangle 1318">
                  <a:extLst>
                    <a:ext uri="{FF2B5EF4-FFF2-40B4-BE49-F238E27FC236}">
                      <a16:creationId xmlns:a16="http://schemas.microsoft.com/office/drawing/2014/main" id="{D9586C53-D295-904F-B00B-583004A1BB76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279" name="Group 1278">
                <a:extLst>
                  <a:ext uri="{FF2B5EF4-FFF2-40B4-BE49-F238E27FC236}">
                    <a16:creationId xmlns:a16="http://schemas.microsoft.com/office/drawing/2014/main" id="{587AA10B-8F65-7A4F-A785-88A5763A9C77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280" name="Rectangle 1279">
                  <a:extLst>
                    <a:ext uri="{FF2B5EF4-FFF2-40B4-BE49-F238E27FC236}">
                      <a16:creationId xmlns:a16="http://schemas.microsoft.com/office/drawing/2014/main" id="{F8DF3D1C-06A6-8641-B03C-D98F2CA72499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81" name="Rectangle 1280">
                  <a:extLst>
                    <a:ext uri="{FF2B5EF4-FFF2-40B4-BE49-F238E27FC236}">
                      <a16:creationId xmlns:a16="http://schemas.microsoft.com/office/drawing/2014/main" id="{CF09CBE0-E632-F441-850B-611CA5343B3F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82" name="Rectangle 1281">
                  <a:extLst>
                    <a:ext uri="{FF2B5EF4-FFF2-40B4-BE49-F238E27FC236}">
                      <a16:creationId xmlns:a16="http://schemas.microsoft.com/office/drawing/2014/main" id="{5E7D9429-F612-6743-84CF-9C535235F36D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83" name="Rectangle 1282">
                  <a:extLst>
                    <a:ext uri="{FF2B5EF4-FFF2-40B4-BE49-F238E27FC236}">
                      <a16:creationId xmlns:a16="http://schemas.microsoft.com/office/drawing/2014/main" id="{ECC309B4-5926-6349-A8D0-1424B2DC2922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84" name="Rectangle 1283">
                  <a:extLst>
                    <a:ext uri="{FF2B5EF4-FFF2-40B4-BE49-F238E27FC236}">
                      <a16:creationId xmlns:a16="http://schemas.microsoft.com/office/drawing/2014/main" id="{3E52EE55-7C6E-C044-855D-F6FBA5DC2126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85" name="Rectangle 1284">
                  <a:extLst>
                    <a:ext uri="{FF2B5EF4-FFF2-40B4-BE49-F238E27FC236}">
                      <a16:creationId xmlns:a16="http://schemas.microsoft.com/office/drawing/2014/main" id="{8BF53A58-42BE-F349-95E0-BBBE47077BEF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86" name="Rectangle 1285">
                  <a:extLst>
                    <a:ext uri="{FF2B5EF4-FFF2-40B4-BE49-F238E27FC236}">
                      <a16:creationId xmlns:a16="http://schemas.microsoft.com/office/drawing/2014/main" id="{B2577111-9EEB-284C-A992-226738717FC5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87" name="Rectangle 1286">
                  <a:extLst>
                    <a:ext uri="{FF2B5EF4-FFF2-40B4-BE49-F238E27FC236}">
                      <a16:creationId xmlns:a16="http://schemas.microsoft.com/office/drawing/2014/main" id="{16900593-2EFB-CD4E-9671-102CF43DAE0D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88" name="Rectangle 1287">
                  <a:extLst>
                    <a:ext uri="{FF2B5EF4-FFF2-40B4-BE49-F238E27FC236}">
                      <a16:creationId xmlns:a16="http://schemas.microsoft.com/office/drawing/2014/main" id="{46FC0F42-C74E-4A4A-B01C-7B2DD05A2483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89" name="Rectangle 1288">
                  <a:extLst>
                    <a:ext uri="{FF2B5EF4-FFF2-40B4-BE49-F238E27FC236}">
                      <a16:creationId xmlns:a16="http://schemas.microsoft.com/office/drawing/2014/main" id="{1080D9D8-CFCD-0A46-9675-000AF7EB3119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90" name="Rectangle 1289">
                  <a:extLst>
                    <a:ext uri="{FF2B5EF4-FFF2-40B4-BE49-F238E27FC236}">
                      <a16:creationId xmlns:a16="http://schemas.microsoft.com/office/drawing/2014/main" id="{B9A4658B-B3E1-1143-878F-51BCFE4A7C67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91" name="Rectangle 1290">
                  <a:extLst>
                    <a:ext uri="{FF2B5EF4-FFF2-40B4-BE49-F238E27FC236}">
                      <a16:creationId xmlns:a16="http://schemas.microsoft.com/office/drawing/2014/main" id="{ECA94B61-BF7F-E34B-AF2A-3185C95A7B96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92" name="Rectangle 1291">
                  <a:extLst>
                    <a:ext uri="{FF2B5EF4-FFF2-40B4-BE49-F238E27FC236}">
                      <a16:creationId xmlns:a16="http://schemas.microsoft.com/office/drawing/2014/main" id="{07F9EE03-8635-0C4A-ADAF-DC2FED228307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93" name="Rectangle 1292">
                  <a:extLst>
                    <a:ext uri="{FF2B5EF4-FFF2-40B4-BE49-F238E27FC236}">
                      <a16:creationId xmlns:a16="http://schemas.microsoft.com/office/drawing/2014/main" id="{6FD2E707-AA92-A34A-A6CB-079C36DA2D2D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94" name="Rectangle 1293">
                  <a:extLst>
                    <a:ext uri="{FF2B5EF4-FFF2-40B4-BE49-F238E27FC236}">
                      <a16:creationId xmlns:a16="http://schemas.microsoft.com/office/drawing/2014/main" id="{2C4A41CA-F288-4140-9661-4EA3A917F7F4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95" name="Rectangle 1294">
                  <a:extLst>
                    <a:ext uri="{FF2B5EF4-FFF2-40B4-BE49-F238E27FC236}">
                      <a16:creationId xmlns:a16="http://schemas.microsoft.com/office/drawing/2014/main" id="{CD3C8EC2-290A-D246-A35C-D2FFA6680F47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96" name="Rectangle 1295">
                  <a:extLst>
                    <a:ext uri="{FF2B5EF4-FFF2-40B4-BE49-F238E27FC236}">
                      <a16:creationId xmlns:a16="http://schemas.microsoft.com/office/drawing/2014/main" id="{14754495-5384-8241-8165-EE830DE48F0C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97" name="Rectangle 1296">
                  <a:extLst>
                    <a:ext uri="{FF2B5EF4-FFF2-40B4-BE49-F238E27FC236}">
                      <a16:creationId xmlns:a16="http://schemas.microsoft.com/office/drawing/2014/main" id="{409659B6-91E9-F74A-921D-04DEE01B2FF5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98" name="Rectangle 1297">
                  <a:extLst>
                    <a:ext uri="{FF2B5EF4-FFF2-40B4-BE49-F238E27FC236}">
                      <a16:creationId xmlns:a16="http://schemas.microsoft.com/office/drawing/2014/main" id="{CD29680E-0016-8E45-9BBC-0B85FD556506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99" name="Rectangle 1298">
                  <a:extLst>
                    <a:ext uri="{FF2B5EF4-FFF2-40B4-BE49-F238E27FC236}">
                      <a16:creationId xmlns:a16="http://schemas.microsoft.com/office/drawing/2014/main" id="{6DD53F49-685B-DE49-9FB9-D9199F91A941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A7AF1E50-985B-B24D-AF36-B5D048CF1E35}"/>
              </a:ext>
            </a:extLst>
          </p:cNvPr>
          <p:cNvGrpSpPr/>
          <p:nvPr/>
        </p:nvGrpSpPr>
        <p:grpSpPr>
          <a:xfrm>
            <a:off x="6678552" y="2441411"/>
            <a:ext cx="864726" cy="753260"/>
            <a:chOff x="2222122" y="4102419"/>
            <a:chExt cx="1260646" cy="1008409"/>
          </a:xfrm>
        </p:grpSpPr>
        <p:sp>
          <p:nvSpPr>
            <p:cNvPr id="1630" name="Rectangle 1629">
              <a:extLst>
                <a:ext uri="{FF2B5EF4-FFF2-40B4-BE49-F238E27FC236}">
                  <a16:creationId xmlns:a16="http://schemas.microsoft.com/office/drawing/2014/main" id="{AB2A21D5-0F17-AF45-8F26-798E12276A8D}"/>
                </a:ext>
              </a:extLst>
            </p:cNvPr>
            <p:cNvSpPr/>
            <p:nvPr/>
          </p:nvSpPr>
          <p:spPr>
            <a:xfrm>
              <a:off x="2222122" y="4102419"/>
              <a:ext cx="1260646" cy="100840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03F5CD27-1A0E-004F-8A49-EFF4F8CD2D5B}"/>
                </a:ext>
              </a:extLst>
            </p:cNvPr>
            <p:cNvGrpSpPr/>
            <p:nvPr/>
          </p:nvGrpSpPr>
          <p:grpSpPr>
            <a:xfrm>
              <a:off x="2256850" y="4152464"/>
              <a:ext cx="1169341" cy="910628"/>
              <a:chOff x="666646" y="1199817"/>
              <a:chExt cx="1712657" cy="1286240"/>
            </a:xfrm>
          </p:grpSpPr>
          <p:grpSp>
            <p:nvGrpSpPr>
              <p:cNvPr id="1632" name="Group 1631">
                <a:extLst>
                  <a:ext uri="{FF2B5EF4-FFF2-40B4-BE49-F238E27FC236}">
                    <a16:creationId xmlns:a16="http://schemas.microsoft.com/office/drawing/2014/main" id="{B262ADD0-4197-DF4A-888F-D6E9CCC8AD93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1717" name="Rectangle 1716">
                  <a:extLst>
                    <a:ext uri="{FF2B5EF4-FFF2-40B4-BE49-F238E27FC236}">
                      <a16:creationId xmlns:a16="http://schemas.microsoft.com/office/drawing/2014/main" id="{5A6AB5CE-8D50-5641-9CB9-EFBBAEB245DF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18" name="Rectangle 1717">
                  <a:extLst>
                    <a:ext uri="{FF2B5EF4-FFF2-40B4-BE49-F238E27FC236}">
                      <a16:creationId xmlns:a16="http://schemas.microsoft.com/office/drawing/2014/main" id="{1FB1C214-132C-0F4C-9932-E3D51ECD1936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19" name="Rectangle 1718">
                  <a:extLst>
                    <a:ext uri="{FF2B5EF4-FFF2-40B4-BE49-F238E27FC236}">
                      <a16:creationId xmlns:a16="http://schemas.microsoft.com/office/drawing/2014/main" id="{21844D41-A874-844D-BC2F-3DA5758E0D14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0" name="Rectangle 1719">
                  <a:extLst>
                    <a:ext uri="{FF2B5EF4-FFF2-40B4-BE49-F238E27FC236}">
                      <a16:creationId xmlns:a16="http://schemas.microsoft.com/office/drawing/2014/main" id="{10A96CA7-B273-8B49-A0A2-77651FA7917D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1" name="Rectangle 1720">
                  <a:extLst>
                    <a:ext uri="{FF2B5EF4-FFF2-40B4-BE49-F238E27FC236}">
                      <a16:creationId xmlns:a16="http://schemas.microsoft.com/office/drawing/2014/main" id="{EEF34E18-10C1-8048-81AF-0C65AA737789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2" name="Rectangle 1721">
                  <a:extLst>
                    <a:ext uri="{FF2B5EF4-FFF2-40B4-BE49-F238E27FC236}">
                      <a16:creationId xmlns:a16="http://schemas.microsoft.com/office/drawing/2014/main" id="{7BFA7EF7-A06F-0F4A-9F5D-35845B92C2EA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3" name="Rectangle 1722">
                  <a:extLst>
                    <a:ext uri="{FF2B5EF4-FFF2-40B4-BE49-F238E27FC236}">
                      <a16:creationId xmlns:a16="http://schemas.microsoft.com/office/drawing/2014/main" id="{A64565F3-4901-F047-B0BE-65E9A22186B8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4" name="Rectangle 1723">
                  <a:extLst>
                    <a:ext uri="{FF2B5EF4-FFF2-40B4-BE49-F238E27FC236}">
                      <a16:creationId xmlns:a16="http://schemas.microsoft.com/office/drawing/2014/main" id="{D224B5A4-6D60-D942-B1B1-7CF79410281A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5" name="Rectangle 1724">
                  <a:extLst>
                    <a:ext uri="{FF2B5EF4-FFF2-40B4-BE49-F238E27FC236}">
                      <a16:creationId xmlns:a16="http://schemas.microsoft.com/office/drawing/2014/main" id="{4E658698-F325-974A-9872-4E325D6B41F4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6" name="Rectangle 1725">
                  <a:extLst>
                    <a:ext uri="{FF2B5EF4-FFF2-40B4-BE49-F238E27FC236}">
                      <a16:creationId xmlns:a16="http://schemas.microsoft.com/office/drawing/2014/main" id="{CFE6AB9B-6757-4045-9625-540C3959BA74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7" name="Rectangle 1726">
                  <a:extLst>
                    <a:ext uri="{FF2B5EF4-FFF2-40B4-BE49-F238E27FC236}">
                      <a16:creationId xmlns:a16="http://schemas.microsoft.com/office/drawing/2014/main" id="{A883B76B-5F64-8040-9872-E107A086913B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8" name="Rectangle 1727">
                  <a:extLst>
                    <a:ext uri="{FF2B5EF4-FFF2-40B4-BE49-F238E27FC236}">
                      <a16:creationId xmlns:a16="http://schemas.microsoft.com/office/drawing/2014/main" id="{3000D7DE-3AF6-5643-B7ED-6349DF71E71F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9" name="Rectangle 1728">
                  <a:extLst>
                    <a:ext uri="{FF2B5EF4-FFF2-40B4-BE49-F238E27FC236}">
                      <a16:creationId xmlns:a16="http://schemas.microsoft.com/office/drawing/2014/main" id="{4ECD1C7B-FF83-7947-82E4-E9A0789E4435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30" name="Rectangle 1729">
                  <a:extLst>
                    <a:ext uri="{FF2B5EF4-FFF2-40B4-BE49-F238E27FC236}">
                      <a16:creationId xmlns:a16="http://schemas.microsoft.com/office/drawing/2014/main" id="{8BC917B7-B25A-3C4E-8523-4709D7B91DF8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31" name="Rectangle 1730">
                  <a:extLst>
                    <a:ext uri="{FF2B5EF4-FFF2-40B4-BE49-F238E27FC236}">
                      <a16:creationId xmlns:a16="http://schemas.microsoft.com/office/drawing/2014/main" id="{FE6074FC-DEDA-AC45-8D36-44174D0D9FC5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32" name="Rectangle 1731">
                  <a:extLst>
                    <a:ext uri="{FF2B5EF4-FFF2-40B4-BE49-F238E27FC236}">
                      <a16:creationId xmlns:a16="http://schemas.microsoft.com/office/drawing/2014/main" id="{AA12A721-1620-AC45-9EDE-E219E09B4E58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33" name="Rectangle 1732">
                  <a:extLst>
                    <a:ext uri="{FF2B5EF4-FFF2-40B4-BE49-F238E27FC236}">
                      <a16:creationId xmlns:a16="http://schemas.microsoft.com/office/drawing/2014/main" id="{39E1CCA1-9684-DA47-9A05-2F1F44A9B22C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34" name="Rectangle 1733">
                  <a:extLst>
                    <a:ext uri="{FF2B5EF4-FFF2-40B4-BE49-F238E27FC236}">
                      <a16:creationId xmlns:a16="http://schemas.microsoft.com/office/drawing/2014/main" id="{88BE0A1D-91A8-CE42-8DBF-E624899FEE19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35" name="Rectangle 1734">
                  <a:extLst>
                    <a:ext uri="{FF2B5EF4-FFF2-40B4-BE49-F238E27FC236}">
                      <a16:creationId xmlns:a16="http://schemas.microsoft.com/office/drawing/2014/main" id="{2C202F6D-1CBE-4E42-B1C5-1BB586F350B6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36" name="Rectangle 1735">
                  <a:extLst>
                    <a:ext uri="{FF2B5EF4-FFF2-40B4-BE49-F238E27FC236}">
                      <a16:creationId xmlns:a16="http://schemas.microsoft.com/office/drawing/2014/main" id="{D4AB0537-B13E-9840-98AB-9DDBA5B4001E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633" name="Group 1632">
                <a:extLst>
                  <a:ext uri="{FF2B5EF4-FFF2-40B4-BE49-F238E27FC236}">
                    <a16:creationId xmlns:a16="http://schemas.microsoft.com/office/drawing/2014/main" id="{E58E7624-1AD8-234A-8766-4726B5696788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1697" name="Rectangle 1696">
                  <a:extLst>
                    <a:ext uri="{FF2B5EF4-FFF2-40B4-BE49-F238E27FC236}">
                      <a16:creationId xmlns:a16="http://schemas.microsoft.com/office/drawing/2014/main" id="{7BCDCA5A-5ED0-B343-B6BD-FEC4082829FB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8" name="Rectangle 1697">
                  <a:extLst>
                    <a:ext uri="{FF2B5EF4-FFF2-40B4-BE49-F238E27FC236}">
                      <a16:creationId xmlns:a16="http://schemas.microsoft.com/office/drawing/2014/main" id="{B7CB924A-3118-CD48-AEA1-6F48A774ADB6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9" name="Rectangle 1698">
                  <a:extLst>
                    <a:ext uri="{FF2B5EF4-FFF2-40B4-BE49-F238E27FC236}">
                      <a16:creationId xmlns:a16="http://schemas.microsoft.com/office/drawing/2014/main" id="{013567CE-BCF9-6842-B8C9-672B800E45FA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0" name="Rectangle 1699">
                  <a:extLst>
                    <a:ext uri="{FF2B5EF4-FFF2-40B4-BE49-F238E27FC236}">
                      <a16:creationId xmlns:a16="http://schemas.microsoft.com/office/drawing/2014/main" id="{29C0822A-E045-414C-A70E-2F101313B226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1" name="Rectangle 1700">
                  <a:extLst>
                    <a:ext uri="{FF2B5EF4-FFF2-40B4-BE49-F238E27FC236}">
                      <a16:creationId xmlns:a16="http://schemas.microsoft.com/office/drawing/2014/main" id="{490A0D8B-067E-CF4A-A214-E1358BF3B395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2" name="Rectangle 1701">
                  <a:extLst>
                    <a:ext uri="{FF2B5EF4-FFF2-40B4-BE49-F238E27FC236}">
                      <a16:creationId xmlns:a16="http://schemas.microsoft.com/office/drawing/2014/main" id="{853FE8DF-CC72-FB43-AEB9-B023868F1064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3" name="Rectangle 1702">
                  <a:extLst>
                    <a:ext uri="{FF2B5EF4-FFF2-40B4-BE49-F238E27FC236}">
                      <a16:creationId xmlns:a16="http://schemas.microsoft.com/office/drawing/2014/main" id="{28D6F1CD-3DAE-E941-82AB-58B025F3BF19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4" name="Rectangle 1703">
                  <a:extLst>
                    <a:ext uri="{FF2B5EF4-FFF2-40B4-BE49-F238E27FC236}">
                      <a16:creationId xmlns:a16="http://schemas.microsoft.com/office/drawing/2014/main" id="{23B94CB6-91DA-0843-9A38-7385556FA561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5" name="Rectangle 1704">
                  <a:extLst>
                    <a:ext uri="{FF2B5EF4-FFF2-40B4-BE49-F238E27FC236}">
                      <a16:creationId xmlns:a16="http://schemas.microsoft.com/office/drawing/2014/main" id="{E0D2F705-3C16-7E46-AB65-CB4865F195DF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6" name="Rectangle 1705">
                  <a:extLst>
                    <a:ext uri="{FF2B5EF4-FFF2-40B4-BE49-F238E27FC236}">
                      <a16:creationId xmlns:a16="http://schemas.microsoft.com/office/drawing/2014/main" id="{19E4946C-586D-DF45-9E56-76D26E0EDE8E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7" name="Rectangle 1706">
                  <a:extLst>
                    <a:ext uri="{FF2B5EF4-FFF2-40B4-BE49-F238E27FC236}">
                      <a16:creationId xmlns:a16="http://schemas.microsoft.com/office/drawing/2014/main" id="{37928E77-4C51-3D47-AFD4-635526F57946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8" name="Rectangle 1707">
                  <a:extLst>
                    <a:ext uri="{FF2B5EF4-FFF2-40B4-BE49-F238E27FC236}">
                      <a16:creationId xmlns:a16="http://schemas.microsoft.com/office/drawing/2014/main" id="{EDEEBF2B-FDB3-2548-B9C7-A0F2596158B1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9" name="Rectangle 1708">
                  <a:extLst>
                    <a:ext uri="{FF2B5EF4-FFF2-40B4-BE49-F238E27FC236}">
                      <a16:creationId xmlns:a16="http://schemas.microsoft.com/office/drawing/2014/main" id="{F6F5B7B3-A5E6-C849-B9DB-36FD587255FF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10" name="Rectangle 1709">
                  <a:extLst>
                    <a:ext uri="{FF2B5EF4-FFF2-40B4-BE49-F238E27FC236}">
                      <a16:creationId xmlns:a16="http://schemas.microsoft.com/office/drawing/2014/main" id="{132A752D-2304-BD42-9D98-3C4FD96E26CB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11" name="Rectangle 1710">
                  <a:extLst>
                    <a:ext uri="{FF2B5EF4-FFF2-40B4-BE49-F238E27FC236}">
                      <a16:creationId xmlns:a16="http://schemas.microsoft.com/office/drawing/2014/main" id="{DC16E3C8-CA36-6D49-90C0-CF8A747A73AA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12" name="Rectangle 1711">
                  <a:extLst>
                    <a:ext uri="{FF2B5EF4-FFF2-40B4-BE49-F238E27FC236}">
                      <a16:creationId xmlns:a16="http://schemas.microsoft.com/office/drawing/2014/main" id="{70D66A6A-7986-C64C-A066-C3D40185E815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13" name="Rectangle 1712">
                  <a:extLst>
                    <a:ext uri="{FF2B5EF4-FFF2-40B4-BE49-F238E27FC236}">
                      <a16:creationId xmlns:a16="http://schemas.microsoft.com/office/drawing/2014/main" id="{92167AA2-8270-EE4A-896C-33E84561CD95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14" name="Rectangle 1713">
                  <a:extLst>
                    <a:ext uri="{FF2B5EF4-FFF2-40B4-BE49-F238E27FC236}">
                      <a16:creationId xmlns:a16="http://schemas.microsoft.com/office/drawing/2014/main" id="{A9A812D9-19B6-324F-87A9-2BE0396F75EF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15" name="Rectangle 1714">
                  <a:extLst>
                    <a:ext uri="{FF2B5EF4-FFF2-40B4-BE49-F238E27FC236}">
                      <a16:creationId xmlns:a16="http://schemas.microsoft.com/office/drawing/2014/main" id="{0C5B696F-6D9D-8041-A47C-C57E86383439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16" name="Rectangle 1715">
                  <a:extLst>
                    <a:ext uri="{FF2B5EF4-FFF2-40B4-BE49-F238E27FC236}">
                      <a16:creationId xmlns:a16="http://schemas.microsoft.com/office/drawing/2014/main" id="{B282E5A1-CE52-5040-8DBF-01FFB2974DCC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634" name="Group 1633">
                <a:extLst>
                  <a:ext uri="{FF2B5EF4-FFF2-40B4-BE49-F238E27FC236}">
                    <a16:creationId xmlns:a16="http://schemas.microsoft.com/office/drawing/2014/main" id="{D9D70C5F-D9DB-0545-8DC5-24A15C3B8A5B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4" cy="1286240"/>
                <a:chOff x="1021268" y="1200774"/>
                <a:chExt cx="240754" cy="1286240"/>
              </a:xfrm>
            </p:grpSpPr>
            <p:sp>
              <p:nvSpPr>
                <p:cNvPr id="1677" name="Rectangle 1676">
                  <a:extLst>
                    <a:ext uri="{FF2B5EF4-FFF2-40B4-BE49-F238E27FC236}">
                      <a16:creationId xmlns:a16="http://schemas.microsoft.com/office/drawing/2014/main" id="{AC553F1A-16DA-4B40-9A50-1E616795E9D8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8" name="Rectangle 1677">
                  <a:extLst>
                    <a:ext uri="{FF2B5EF4-FFF2-40B4-BE49-F238E27FC236}">
                      <a16:creationId xmlns:a16="http://schemas.microsoft.com/office/drawing/2014/main" id="{C23CA687-6597-B644-882B-8C0172C29E74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9" name="Rectangle 1678">
                  <a:extLst>
                    <a:ext uri="{FF2B5EF4-FFF2-40B4-BE49-F238E27FC236}">
                      <a16:creationId xmlns:a16="http://schemas.microsoft.com/office/drawing/2014/main" id="{DEB6AD28-84FC-1C4E-8178-4AC6A41EC542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0" name="Rectangle 1679">
                  <a:extLst>
                    <a:ext uri="{FF2B5EF4-FFF2-40B4-BE49-F238E27FC236}">
                      <a16:creationId xmlns:a16="http://schemas.microsoft.com/office/drawing/2014/main" id="{DD5EBCA6-6B70-6D44-8396-99C33CA67665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1" name="Rectangle 1680">
                  <a:extLst>
                    <a:ext uri="{FF2B5EF4-FFF2-40B4-BE49-F238E27FC236}">
                      <a16:creationId xmlns:a16="http://schemas.microsoft.com/office/drawing/2014/main" id="{2DE8DF56-D7F4-B941-BA40-5D9CEFE54816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2" name="Rectangle 1681">
                  <a:extLst>
                    <a:ext uri="{FF2B5EF4-FFF2-40B4-BE49-F238E27FC236}">
                      <a16:creationId xmlns:a16="http://schemas.microsoft.com/office/drawing/2014/main" id="{3D5FC846-1C86-4948-86CB-18763A447870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3" name="Rectangle 1682">
                  <a:extLst>
                    <a:ext uri="{FF2B5EF4-FFF2-40B4-BE49-F238E27FC236}">
                      <a16:creationId xmlns:a16="http://schemas.microsoft.com/office/drawing/2014/main" id="{AFF4855B-A899-0645-8EF8-F8DF7A7FBB57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4" name="Rectangle 1683">
                  <a:extLst>
                    <a:ext uri="{FF2B5EF4-FFF2-40B4-BE49-F238E27FC236}">
                      <a16:creationId xmlns:a16="http://schemas.microsoft.com/office/drawing/2014/main" id="{4FCC20A5-2B44-6240-A75D-5845C6EA2D57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5" name="Rectangle 1684">
                  <a:extLst>
                    <a:ext uri="{FF2B5EF4-FFF2-40B4-BE49-F238E27FC236}">
                      <a16:creationId xmlns:a16="http://schemas.microsoft.com/office/drawing/2014/main" id="{E048745A-5635-1440-A195-2962D2FD7D8C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6" name="Rectangle 1685">
                  <a:extLst>
                    <a:ext uri="{FF2B5EF4-FFF2-40B4-BE49-F238E27FC236}">
                      <a16:creationId xmlns:a16="http://schemas.microsoft.com/office/drawing/2014/main" id="{0773BEFC-0AE7-1942-8475-2C861088D73F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7" name="Rectangle 1686">
                  <a:extLst>
                    <a:ext uri="{FF2B5EF4-FFF2-40B4-BE49-F238E27FC236}">
                      <a16:creationId xmlns:a16="http://schemas.microsoft.com/office/drawing/2014/main" id="{4D0AF52B-0E07-C542-81D8-0E90D0154BE9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8" name="Rectangle 1687">
                  <a:extLst>
                    <a:ext uri="{FF2B5EF4-FFF2-40B4-BE49-F238E27FC236}">
                      <a16:creationId xmlns:a16="http://schemas.microsoft.com/office/drawing/2014/main" id="{9200F227-660B-DF47-86E8-33CCDD5EAD31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9" name="Rectangle 1688">
                  <a:extLst>
                    <a:ext uri="{FF2B5EF4-FFF2-40B4-BE49-F238E27FC236}">
                      <a16:creationId xmlns:a16="http://schemas.microsoft.com/office/drawing/2014/main" id="{D2CECD32-1D57-0042-8999-889ABC31344D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0" name="Rectangle 1689">
                  <a:extLst>
                    <a:ext uri="{FF2B5EF4-FFF2-40B4-BE49-F238E27FC236}">
                      <a16:creationId xmlns:a16="http://schemas.microsoft.com/office/drawing/2014/main" id="{57C53D18-7A8A-F541-8951-D5E42D1C9346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1" name="Rectangle 1690">
                  <a:extLst>
                    <a:ext uri="{FF2B5EF4-FFF2-40B4-BE49-F238E27FC236}">
                      <a16:creationId xmlns:a16="http://schemas.microsoft.com/office/drawing/2014/main" id="{2BDAC4A1-A6AD-0647-9BCA-2297AAB659B8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2" name="Rectangle 1691">
                  <a:extLst>
                    <a:ext uri="{FF2B5EF4-FFF2-40B4-BE49-F238E27FC236}">
                      <a16:creationId xmlns:a16="http://schemas.microsoft.com/office/drawing/2014/main" id="{F5DF9971-D2C2-2947-A5EA-C2EFC9EE1F12}"/>
                    </a:ext>
                  </a:extLst>
                </p:cNvPr>
                <p:cNvSpPr/>
                <p:nvPr/>
              </p:nvSpPr>
              <p:spPr>
                <a:xfrm>
                  <a:off x="1170582" y="1864554"/>
                  <a:ext cx="91440" cy="914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3" name="Rectangle 1692">
                  <a:extLst>
                    <a:ext uri="{FF2B5EF4-FFF2-40B4-BE49-F238E27FC236}">
                      <a16:creationId xmlns:a16="http://schemas.microsoft.com/office/drawing/2014/main" id="{2A1BDEE6-7779-5C41-91F8-5E90A58E3A8B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4" name="Rectangle 1693">
                  <a:extLst>
                    <a:ext uri="{FF2B5EF4-FFF2-40B4-BE49-F238E27FC236}">
                      <a16:creationId xmlns:a16="http://schemas.microsoft.com/office/drawing/2014/main" id="{047B251C-A4B4-9F44-A5FF-3A6FC4750D4B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5" name="Rectangle 1694">
                  <a:extLst>
                    <a:ext uri="{FF2B5EF4-FFF2-40B4-BE49-F238E27FC236}">
                      <a16:creationId xmlns:a16="http://schemas.microsoft.com/office/drawing/2014/main" id="{F84E071B-D2DA-404C-A4E3-9AA11A77884F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6" name="Rectangle 1695">
                  <a:extLst>
                    <a:ext uri="{FF2B5EF4-FFF2-40B4-BE49-F238E27FC236}">
                      <a16:creationId xmlns:a16="http://schemas.microsoft.com/office/drawing/2014/main" id="{58A1CCE8-9086-D741-8251-CD98EFCE9ABF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635" name="Group 1634">
                <a:extLst>
                  <a:ext uri="{FF2B5EF4-FFF2-40B4-BE49-F238E27FC236}">
                    <a16:creationId xmlns:a16="http://schemas.microsoft.com/office/drawing/2014/main" id="{179569D3-3BB5-A540-906A-EB33F892A53E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657" name="Rectangle 1656">
                  <a:extLst>
                    <a:ext uri="{FF2B5EF4-FFF2-40B4-BE49-F238E27FC236}">
                      <a16:creationId xmlns:a16="http://schemas.microsoft.com/office/drawing/2014/main" id="{005D751B-1B42-6C4C-A8AC-7293CB39F1F4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8" name="Rectangle 1657">
                  <a:extLst>
                    <a:ext uri="{FF2B5EF4-FFF2-40B4-BE49-F238E27FC236}">
                      <a16:creationId xmlns:a16="http://schemas.microsoft.com/office/drawing/2014/main" id="{CC993C0C-ADB5-8748-AE4A-7BB81D986D7A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9" name="Rectangle 1658">
                  <a:extLst>
                    <a:ext uri="{FF2B5EF4-FFF2-40B4-BE49-F238E27FC236}">
                      <a16:creationId xmlns:a16="http://schemas.microsoft.com/office/drawing/2014/main" id="{1915150A-0DA5-3A47-B818-BD846BB9EC11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0" name="Rectangle 1659">
                  <a:extLst>
                    <a:ext uri="{FF2B5EF4-FFF2-40B4-BE49-F238E27FC236}">
                      <a16:creationId xmlns:a16="http://schemas.microsoft.com/office/drawing/2014/main" id="{C8FCD47E-29A7-0D44-B955-96079C74BEE5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1" name="Rectangle 1660">
                  <a:extLst>
                    <a:ext uri="{FF2B5EF4-FFF2-40B4-BE49-F238E27FC236}">
                      <a16:creationId xmlns:a16="http://schemas.microsoft.com/office/drawing/2014/main" id="{B51FAED2-8657-ED4B-B756-A93480495645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2" name="Rectangle 1661">
                  <a:extLst>
                    <a:ext uri="{FF2B5EF4-FFF2-40B4-BE49-F238E27FC236}">
                      <a16:creationId xmlns:a16="http://schemas.microsoft.com/office/drawing/2014/main" id="{6850E51E-A865-6646-8BA8-E21F804AB37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3" name="Rectangle 1662">
                  <a:extLst>
                    <a:ext uri="{FF2B5EF4-FFF2-40B4-BE49-F238E27FC236}">
                      <a16:creationId xmlns:a16="http://schemas.microsoft.com/office/drawing/2014/main" id="{246FC07E-9AA8-2D44-AAF0-9203E62B5432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4" name="Rectangle 1663">
                  <a:extLst>
                    <a:ext uri="{FF2B5EF4-FFF2-40B4-BE49-F238E27FC236}">
                      <a16:creationId xmlns:a16="http://schemas.microsoft.com/office/drawing/2014/main" id="{57E975A2-CF0F-3445-B52F-03ED8AFA8B3F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5" name="Rectangle 1664">
                  <a:extLst>
                    <a:ext uri="{FF2B5EF4-FFF2-40B4-BE49-F238E27FC236}">
                      <a16:creationId xmlns:a16="http://schemas.microsoft.com/office/drawing/2014/main" id="{0735A6F8-EBBD-484E-9982-7BFEAFA98F5C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6" name="Rectangle 1665">
                  <a:extLst>
                    <a:ext uri="{FF2B5EF4-FFF2-40B4-BE49-F238E27FC236}">
                      <a16:creationId xmlns:a16="http://schemas.microsoft.com/office/drawing/2014/main" id="{997ACFB3-5B32-9841-8ADE-3457D46B158D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7" name="Rectangle 1666">
                  <a:extLst>
                    <a:ext uri="{FF2B5EF4-FFF2-40B4-BE49-F238E27FC236}">
                      <a16:creationId xmlns:a16="http://schemas.microsoft.com/office/drawing/2014/main" id="{21CD1413-7ED6-064D-AF50-199883B2AB8E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8" name="Rectangle 1667">
                  <a:extLst>
                    <a:ext uri="{FF2B5EF4-FFF2-40B4-BE49-F238E27FC236}">
                      <a16:creationId xmlns:a16="http://schemas.microsoft.com/office/drawing/2014/main" id="{FF3CD229-5A23-5640-A4D0-D3ABD52E9893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9" name="Rectangle 1668">
                  <a:extLst>
                    <a:ext uri="{FF2B5EF4-FFF2-40B4-BE49-F238E27FC236}">
                      <a16:creationId xmlns:a16="http://schemas.microsoft.com/office/drawing/2014/main" id="{7224B38B-C354-EF40-989D-D07DBC98C626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0" name="Rectangle 1669">
                  <a:extLst>
                    <a:ext uri="{FF2B5EF4-FFF2-40B4-BE49-F238E27FC236}">
                      <a16:creationId xmlns:a16="http://schemas.microsoft.com/office/drawing/2014/main" id="{AAE95788-76BD-C940-91EE-A39BFA7951E5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1" name="Rectangle 1670">
                  <a:extLst>
                    <a:ext uri="{FF2B5EF4-FFF2-40B4-BE49-F238E27FC236}">
                      <a16:creationId xmlns:a16="http://schemas.microsoft.com/office/drawing/2014/main" id="{E5AC1950-4B23-F64A-9E03-E003F1D46087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2" name="Rectangle 1671">
                  <a:extLst>
                    <a:ext uri="{FF2B5EF4-FFF2-40B4-BE49-F238E27FC236}">
                      <a16:creationId xmlns:a16="http://schemas.microsoft.com/office/drawing/2014/main" id="{FC066B61-575F-694E-89C2-48C0C9039E20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3" name="Rectangle 1672">
                  <a:extLst>
                    <a:ext uri="{FF2B5EF4-FFF2-40B4-BE49-F238E27FC236}">
                      <a16:creationId xmlns:a16="http://schemas.microsoft.com/office/drawing/2014/main" id="{642C423C-395B-BC4E-84DF-4547F01D65A9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4" name="Rectangle 1673">
                  <a:extLst>
                    <a:ext uri="{FF2B5EF4-FFF2-40B4-BE49-F238E27FC236}">
                      <a16:creationId xmlns:a16="http://schemas.microsoft.com/office/drawing/2014/main" id="{8769BABE-2D6D-E847-A6EB-20770F62A3BF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5" name="Rectangle 1674">
                  <a:extLst>
                    <a:ext uri="{FF2B5EF4-FFF2-40B4-BE49-F238E27FC236}">
                      <a16:creationId xmlns:a16="http://schemas.microsoft.com/office/drawing/2014/main" id="{31794785-B1F4-284F-B58C-4B483D8FF2DB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6" name="Rectangle 1675">
                  <a:extLst>
                    <a:ext uri="{FF2B5EF4-FFF2-40B4-BE49-F238E27FC236}">
                      <a16:creationId xmlns:a16="http://schemas.microsoft.com/office/drawing/2014/main" id="{7551A187-7447-2843-B95C-EC134D34D918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636" name="Group 1635">
                <a:extLst>
                  <a:ext uri="{FF2B5EF4-FFF2-40B4-BE49-F238E27FC236}">
                    <a16:creationId xmlns:a16="http://schemas.microsoft.com/office/drawing/2014/main" id="{BA5E0EC6-66F9-7744-A92F-62A70C8A5ACB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637" name="Rectangle 1636">
                  <a:extLst>
                    <a:ext uri="{FF2B5EF4-FFF2-40B4-BE49-F238E27FC236}">
                      <a16:creationId xmlns:a16="http://schemas.microsoft.com/office/drawing/2014/main" id="{08A11386-0FB2-DA41-893B-E1B09FE7FDAD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8" name="Rectangle 1637">
                  <a:extLst>
                    <a:ext uri="{FF2B5EF4-FFF2-40B4-BE49-F238E27FC236}">
                      <a16:creationId xmlns:a16="http://schemas.microsoft.com/office/drawing/2014/main" id="{F398AFC4-5DA2-E94A-BCEA-E99B9445A114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9" name="Rectangle 1638">
                  <a:extLst>
                    <a:ext uri="{FF2B5EF4-FFF2-40B4-BE49-F238E27FC236}">
                      <a16:creationId xmlns:a16="http://schemas.microsoft.com/office/drawing/2014/main" id="{97382D21-8F73-E746-A25B-03D6325EDF28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40" name="Rectangle 1639">
                  <a:extLst>
                    <a:ext uri="{FF2B5EF4-FFF2-40B4-BE49-F238E27FC236}">
                      <a16:creationId xmlns:a16="http://schemas.microsoft.com/office/drawing/2014/main" id="{5E5C9B96-157D-1746-84F3-9D5E69F0DC61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41" name="Rectangle 1640">
                  <a:extLst>
                    <a:ext uri="{FF2B5EF4-FFF2-40B4-BE49-F238E27FC236}">
                      <a16:creationId xmlns:a16="http://schemas.microsoft.com/office/drawing/2014/main" id="{F4813F1E-6805-F748-BFB2-6D9BA08D24CA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42" name="Rectangle 1641">
                  <a:extLst>
                    <a:ext uri="{FF2B5EF4-FFF2-40B4-BE49-F238E27FC236}">
                      <a16:creationId xmlns:a16="http://schemas.microsoft.com/office/drawing/2014/main" id="{83720E45-75C1-8544-9460-B4F01C7EFF56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43" name="Rectangle 1642">
                  <a:extLst>
                    <a:ext uri="{FF2B5EF4-FFF2-40B4-BE49-F238E27FC236}">
                      <a16:creationId xmlns:a16="http://schemas.microsoft.com/office/drawing/2014/main" id="{5E32E57A-18FB-044C-A54B-7B9B0DCFBC3E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44" name="Rectangle 1643">
                  <a:extLst>
                    <a:ext uri="{FF2B5EF4-FFF2-40B4-BE49-F238E27FC236}">
                      <a16:creationId xmlns:a16="http://schemas.microsoft.com/office/drawing/2014/main" id="{1E6D9F5C-31F2-9D40-A331-0DDB0CBC7FE2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45" name="Rectangle 1644">
                  <a:extLst>
                    <a:ext uri="{FF2B5EF4-FFF2-40B4-BE49-F238E27FC236}">
                      <a16:creationId xmlns:a16="http://schemas.microsoft.com/office/drawing/2014/main" id="{34477F5D-53D1-534B-8887-05A63E80BD09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46" name="Rectangle 1645">
                  <a:extLst>
                    <a:ext uri="{FF2B5EF4-FFF2-40B4-BE49-F238E27FC236}">
                      <a16:creationId xmlns:a16="http://schemas.microsoft.com/office/drawing/2014/main" id="{970F43EE-285D-834F-B4EC-A408F0756649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47" name="Rectangle 1646">
                  <a:extLst>
                    <a:ext uri="{FF2B5EF4-FFF2-40B4-BE49-F238E27FC236}">
                      <a16:creationId xmlns:a16="http://schemas.microsoft.com/office/drawing/2014/main" id="{761864C3-6122-B943-B554-F3A2572BD59E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48" name="Rectangle 1647">
                  <a:extLst>
                    <a:ext uri="{FF2B5EF4-FFF2-40B4-BE49-F238E27FC236}">
                      <a16:creationId xmlns:a16="http://schemas.microsoft.com/office/drawing/2014/main" id="{1CE10743-CF3B-2041-B4F5-FA5039677C76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49" name="Rectangle 1648">
                  <a:extLst>
                    <a:ext uri="{FF2B5EF4-FFF2-40B4-BE49-F238E27FC236}">
                      <a16:creationId xmlns:a16="http://schemas.microsoft.com/office/drawing/2014/main" id="{43EBD59F-AF30-C543-AC44-A024A87C613B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0" name="Rectangle 1649">
                  <a:extLst>
                    <a:ext uri="{FF2B5EF4-FFF2-40B4-BE49-F238E27FC236}">
                      <a16:creationId xmlns:a16="http://schemas.microsoft.com/office/drawing/2014/main" id="{903AC78A-0ED9-A647-A418-B5503629E763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1" name="Rectangle 1650">
                  <a:extLst>
                    <a:ext uri="{FF2B5EF4-FFF2-40B4-BE49-F238E27FC236}">
                      <a16:creationId xmlns:a16="http://schemas.microsoft.com/office/drawing/2014/main" id="{4DF79385-172E-074D-84BD-7C2BF5D594D4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2" name="Rectangle 1651">
                  <a:extLst>
                    <a:ext uri="{FF2B5EF4-FFF2-40B4-BE49-F238E27FC236}">
                      <a16:creationId xmlns:a16="http://schemas.microsoft.com/office/drawing/2014/main" id="{0FAF8562-D58F-5A43-9FC8-F78D9F761E21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3" name="Rectangle 1652">
                  <a:extLst>
                    <a:ext uri="{FF2B5EF4-FFF2-40B4-BE49-F238E27FC236}">
                      <a16:creationId xmlns:a16="http://schemas.microsoft.com/office/drawing/2014/main" id="{04F3683B-6283-B046-BF91-3D3F14DD6F80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4" name="Rectangle 1653">
                  <a:extLst>
                    <a:ext uri="{FF2B5EF4-FFF2-40B4-BE49-F238E27FC236}">
                      <a16:creationId xmlns:a16="http://schemas.microsoft.com/office/drawing/2014/main" id="{7F5B75FC-7168-674E-BC5D-916DF23B9916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5" name="Rectangle 1654">
                  <a:extLst>
                    <a:ext uri="{FF2B5EF4-FFF2-40B4-BE49-F238E27FC236}">
                      <a16:creationId xmlns:a16="http://schemas.microsoft.com/office/drawing/2014/main" id="{2104DA8B-B660-5244-B6B0-AC4BE874AAC3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6" name="Rectangle 1655">
                  <a:extLst>
                    <a:ext uri="{FF2B5EF4-FFF2-40B4-BE49-F238E27FC236}">
                      <a16:creationId xmlns:a16="http://schemas.microsoft.com/office/drawing/2014/main" id="{56D53A9B-0214-7E4C-B5AA-738A92D53706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grpSp>
        <p:nvGrpSpPr>
          <p:cNvPr id="1737" name="Group 1736">
            <a:extLst>
              <a:ext uri="{FF2B5EF4-FFF2-40B4-BE49-F238E27FC236}">
                <a16:creationId xmlns:a16="http://schemas.microsoft.com/office/drawing/2014/main" id="{754D0519-5494-0849-B4A3-04C31407949F}"/>
              </a:ext>
            </a:extLst>
          </p:cNvPr>
          <p:cNvGrpSpPr/>
          <p:nvPr/>
        </p:nvGrpSpPr>
        <p:grpSpPr>
          <a:xfrm>
            <a:off x="6466556" y="2290522"/>
            <a:ext cx="864726" cy="753260"/>
            <a:chOff x="2222122" y="4102419"/>
            <a:chExt cx="1260646" cy="1008409"/>
          </a:xfrm>
        </p:grpSpPr>
        <p:sp>
          <p:nvSpPr>
            <p:cNvPr id="1738" name="Rectangle 1737">
              <a:extLst>
                <a:ext uri="{FF2B5EF4-FFF2-40B4-BE49-F238E27FC236}">
                  <a16:creationId xmlns:a16="http://schemas.microsoft.com/office/drawing/2014/main" id="{A05B9CB7-2006-9842-8257-D534C9BA8E5E}"/>
                </a:ext>
              </a:extLst>
            </p:cNvPr>
            <p:cNvSpPr/>
            <p:nvPr/>
          </p:nvSpPr>
          <p:spPr>
            <a:xfrm>
              <a:off x="2222122" y="4102419"/>
              <a:ext cx="1260646" cy="10084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39" name="Group 1738">
              <a:extLst>
                <a:ext uri="{FF2B5EF4-FFF2-40B4-BE49-F238E27FC236}">
                  <a16:creationId xmlns:a16="http://schemas.microsoft.com/office/drawing/2014/main" id="{5D13A4E3-4959-0744-AAE9-D843235B4F52}"/>
                </a:ext>
              </a:extLst>
            </p:cNvPr>
            <p:cNvGrpSpPr/>
            <p:nvPr/>
          </p:nvGrpSpPr>
          <p:grpSpPr>
            <a:xfrm>
              <a:off x="2256850" y="4152464"/>
              <a:ext cx="1169341" cy="910628"/>
              <a:chOff x="666646" y="1199817"/>
              <a:chExt cx="1712657" cy="1286240"/>
            </a:xfrm>
          </p:grpSpPr>
          <p:grpSp>
            <p:nvGrpSpPr>
              <p:cNvPr id="1740" name="Group 1739">
                <a:extLst>
                  <a:ext uri="{FF2B5EF4-FFF2-40B4-BE49-F238E27FC236}">
                    <a16:creationId xmlns:a16="http://schemas.microsoft.com/office/drawing/2014/main" id="{6B33FDD3-6757-D745-AC5B-4680E9171AB8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1825" name="Rectangle 1824">
                  <a:extLst>
                    <a:ext uri="{FF2B5EF4-FFF2-40B4-BE49-F238E27FC236}">
                      <a16:creationId xmlns:a16="http://schemas.microsoft.com/office/drawing/2014/main" id="{B2F87230-A61C-6A44-800C-67402ADF5DC8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6" name="Rectangle 1825">
                  <a:extLst>
                    <a:ext uri="{FF2B5EF4-FFF2-40B4-BE49-F238E27FC236}">
                      <a16:creationId xmlns:a16="http://schemas.microsoft.com/office/drawing/2014/main" id="{3C5763FB-9CAB-364B-9E04-6978B980D7D1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7" name="Rectangle 1826">
                  <a:extLst>
                    <a:ext uri="{FF2B5EF4-FFF2-40B4-BE49-F238E27FC236}">
                      <a16:creationId xmlns:a16="http://schemas.microsoft.com/office/drawing/2014/main" id="{230287C6-E04F-D145-B68F-5F8E528CF712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8" name="Rectangle 1827">
                  <a:extLst>
                    <a:ext uri="{FF2B5EF4-FFF2-40B4-BE49-F238E27FC236}">
                      <a16:creationId xmlns:a16="http://schemas.microsoft.com/office/drawing/2014/main" id="{72D8553A-4855-674F-A2D7-F31EA6C3FB5D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9" name="Rectangle 1828">
                  <a:extLst>
                    <a:ext uri="{FF2B5EF4-FFF2-40B4-BE49-F238E27FC236}">
                      <a16:creationId xmlns:a16="http://schemas.microsoft.com/office/drawing/2014/main" id="{A13CA150-EE3F-1242-92E8-AFED1E77CF35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30" name="Rectangle 1829">
                  <a:extLst>
                    <a:ext uri="{FF2B5EF4-FFF2-40B4-BE49-F238E27FC236}">
                      <a16:creationId xmlns:a16="http://schemas.microsoft.com/office/drawing/2014/main" id="{9F7F3FEC-986C-C04F-98BD-AB586AAEEDAB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31" name="Rectangle 1830">
                  <a:extLst>
                    <a:ext uri="{FF2B5EF4-FFF2-40B4-BE49-F238E27FC236}">
                      <a16:creationId xmlns:a16="http://schemas.microsoft.com/office/drawing/2014/main" id="{429934DF-AFC4-674D-B21E-A35DB86CB2AE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32" name="Rectangle 1831">
                  <a:extLst>
                    <a:ext uri="{FF2B5EF4-FFF2-40B4-BE49-F238E27FC236}">
                      <a16:creationId xmlns:a16="http://schemas.microsoft.com/office/drawing/2014/main" id="{7A116564-2BD1-BF4A-8B17-DB45444DFDBC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33" name="Rectangle 1832">
                  <a:extLst>
                    <a:ext uri="{FF2B5EF4-FFF2-40B4-BE49-F238E27FC236}">
                      <a16:creationId xmlns:a16="http://schemas.microsoft.com/office/drawing/2014/main" id="{6DEC9047-2A48-4548-97CA-A324B0A36F39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34" name="Rectangle 1833">
                  <a:extLst>
                    <a:ext uri="{FF2B5EF4-FFF2-40B4-BE49-F238E27FC236}">
                      <a16:creationId xmlns:a16="http://schemas.microsoft.com/office/drawing/2014/main" id="{EF7CDC9A-1F5B-9040-AC2F-7D0D99983432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35" name="Rectangle 1834">
                  <a:extLst>
                    <a:ext uri="{FF2B5EF4-FFF2-40B4-BE49-F238E27FC236}">
                      <a16:creationId xmlns:a16="http://schemas.microsoft.com/office/drawing/2014/main" id="{6738D191-1895-4847-91E3-95ED1C8017A1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36" name="Rectangle 1835">
                  <a:extLst>
                    <a:ext uri="{FF2B5EF4-FFF2-40B4-BE49-F238E27FC236}">
                      <a16:creationId xmlns:a16="http://schemas.microsoft.com/office/drawing/2014/main" id="{5BD92E97-417D-EE4D-B047-D200BFA0706A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37" name="Rectangle 1836">
                  <a:extLst>
                    <a:ext uri="{FF2B5EF4-FFF2-40B4-BE49-F238E27FC236}">
                      <a16:creationId xmlns:a16="http://schemas.microsoft.com/office/drawing/2014/main" id="{D76033A9-D08F-924D-86DA-AA03D1AB0839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38" name="Rectangle 1837">
                  <a:extLst>
                    <a:ext uri="{FF2B5EF4-FFF2-40B4-BE49-F238E27FC236}">
                      <a16:creationId xmlns:a16="http://schemas.microsoft.com/office/drawing/2014/main" id="{0FDF8406-3875-B749-97E6-5E894DDAE94D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39" name="Rectangle 1838">
                  <a:extLst>
                    <a:ext uri="{FF2B5EF4-FFF2-40B4-BE49-F238E27FC236}">
                      <a16:creationId xmlns:a16="http://schemas.microsoft.com/office/drawing/2014/main" id="{E409381C-6A71-DD4B-91A3-519DC63ADCDB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40" name="Rectangle 1839">
                  <a:extLst>
                    <a:ext uri="{FF2B5EF4-FFF2-40B4-BE49-F238E27FC236}">
                      <a16:creationId xmlns:a16="http://schemas.microsoft.com/office/drawing/2014/main" id="{5CD3CE25-54E0-194E-B7E8-39E5607F72EF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41" name="Rectangle 1840">
                  <a:extLst>
                    <a:ext uri="{FF2B5EF4-FFF2-40B4-BE49-F238E27FC236}">
                      <a16:creationId xmlns:a16="http://schemas.microsoft.com/office/drawing/2014/main" id="{16E4EF38-606B-6A40-9BD6-2E71FF6C5EE5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42" name="Rectangle 1841">
                  <a:extLst>
                    <a:ext uri="{FF2B5EF4-FFF2-40B4-BE49-F238E27FC236}">
                      <a16:creationId xmlns:a16="http://schemas.microsoft.com/office/drawing/2014/main" id="{F9FCC77E-25D1-9B4D-BFB3-888AF9951A46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43" name="Rectangle 1842">
                  <a:extLst>
                    <a:ext uri="{FF2B5EF4-FFF2-40B4-BE49-F238E27FC236}">
                      <a16:creationId xmlns:a16="http://schemas.microsoft.com/office/drawing/2014/main" id="{2A038F19-3E32-CB45-8FE3-082A28982DBB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44" name="Rectangle 1843">
                  <a:extLst>
                    <a:ext uri="{FF2B5EF4-FFF2-40B4-BE49-F238E27FC236}">
                      <a16:creationId xmlns:a16="http://schemas.microsoft.com/office/drawing/2014/main" id="{2ED04410-9E0E-344A-892B-D83FE711671F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741" name="Group 1740">
                <a:extLst>
                  <a:ext uri="{FF2B5EF4-FFF2-40B4-BE49-F238E27FC236}">
                    <a16:creationId xmlns:a16="http://schemas.microsoft.com/office/drawing/2014/main" id="{6BC885E7-28C4-9F42-9DE1-D67660F76204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1805" name="Rectangle 1804">
                  <a:extLst>
                    <a:ext uri="{FF2B5EF4-FFF2-40B4-BE49-F238E27FC236}">
                      <a16:creationId xmlns:a16="http://schemas.microsoft.com/office/drawing/2014/main" id="{1DF0FFF4-A09A-9747-8B0E-9003782AE64A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6" name="Rectangle 1805">
                  <a:extLst>
                    <a:ext uri="{FF2B5EF4-FFF2-40B4-BE49-F238E27FC236}">
                      <a16:creationId xmlns:a16="http://schemas.microsoft.com/office/drawing/2014/main" id="{B367F23F-2D6F-CD4A-B206-26A2D396721C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7" name="Rectangle 1806">
                  <a:extLst>
                    <a:ext uri="{FF2B5EF4-FFF2-40B4-BE49-F238E27FC236}">
                      <a16:creationId xmlns:a16="http://schemas.microsoft.com/office/drawing/2014/main" id="{B073BEF0-8B3F-F747-B8C0-E571230F97CD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8" name="Rectangle 1807">
                  <a:extLst>
                    <a:ext uri="{FF2B5EF4-FFF2-40B4-BE49-F238E27FC236}">
                      <a16:creationId xmlns:a16="http://schemas.microsoft.com/office/drawing/2014/main" id="{84FD45E5-F36F-4D48-8883-E33B92B6BA56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9" name="Rectangle 1808">
                  <a:extLst>
                    <a:ext uri="{FF2B5EF4-FFF2-40B4-BE49-F238E27FC236}">
                      <a16:creationId xmlns:a16="http://schemas.microsoft.com/office/drawing/2014/main" id="{0C848148-6444-C744-BCAC-90452C04E1F4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0" name="Rectangle 1809">
                  <a:extLst>
                    <a:ext uri="{FF2B5EF4-FFF2-40B4-BE49-F238E27FC236}">
                      <a16:creationId xmlns:a16="http://schemas.microsoft.com/office/drawing/2014/main" id="{89B21862-EAFD-5E45-839E-DC431F3D6055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1" name="Rectangle 1810">
                  <a:extLst>
                    <a:ext uri="{FF2B5EF4-FFF2-40B4-BE49-F238E27FC236}">
                      <a16:creationId xmlns:a16="http://schemas.microsoft.com/office/drawing/2014/main" id="{1AC04889-9141-CD4E-9706-E8AD0503B6E7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2" name="Rectangle 1811">
                  <a:extLst>
                    <a:ext uri="{FF2B5EF4-FFF2-40B4-BE49-F238E27FC236}">
                      <a16:creationId xmlns:a16="http://schemas.microsoft.com/office/drawing/2014/main" id="{5A7AE9BD-2516-2546-BD82-685795CC7952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3" name="Rectangle 1812">
                  <a:extLst>
                    <a:ext uri="{FF2B5EF4-FFF2-40B4-BE49-F238E27FC236}">
                      <a16:creationId xmlns:a16="http://schemas.microsoft.com/office/drawing/2014/main" id="{1539E3D3-A1A8-C644-B7CA-1FDA52B70943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4" name="Rectangle 1813">
                  <a:extLst>
                    <a:ext uri="{FF2B5EF4-FFF2-40B4-BE49-F238E27FC236}">
                      <a16:creationId xmlns:a16="http://schemas.microsoft.com/office/drawing/2014/main" id="{976139C7-F93B-7E49-9834-5D180BF27D03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5" name="Rectangle 1814">
                  <a:extLst>
                    <a:ext uri="{FF2B5EF4-FFF2-40B4-BE49-F238E27FC236}">
                      <a16:creationId xmlns:a16="http://schemas.microsoft.com/office/drawing/2014/main" id="{65E2103C-106D-894C-BB54-1A86D8A50815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6" name="Rectangle 1815">
                  <a:extLst>
                    <a:ext uri="{FF2B5EF4-FFF2-40B4-BE49-F238E27FC236}">
                      <a16:creationId xmlns:a16="http://schemas.microsoft.com/office/drawing/2014/main" id="{4A047A6F-87F6-764C-829E-49DA4EBBFABE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7" name="Rectangle 1816">
                  <a:extLst>
                    <a:ext uri="{FF2B5EF4-FFF2-40B4-BE49-F238E27FC236}">
                      <a16:creationId xmlns:a16="http://schemas.microsoft.com/office/drawing/2014/main" id="{9E152FEA-6145-1646-9179-5A5C950F83CE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8" name="Rectangle 1817">
                  <a:extLst>
                    <a:ext uri="{FF2B5EF4-FFF2-40B4-BE49-F238E27FC236}">
                      <a16:creationId xmlns:a16="http://schemas.microsoft.com/office/drawing/2014/main" id="{C03E8CF5-2E00-FC49-B876-F06B7CDE8045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9" name="Rectangle 1818">
                  <a:extLst>
                    <a:ext uri="{FF2B5EF4-FFF2-40B4-BE49-F238E27FC236}">
                      <a16:creationId xmlns:a16="http://schemas.microsoft.com/office/drawing/2014/main" id="{53A9D738-E60D-8748-A80A-92A8C34095DE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0" name="Rectangle 1819">
                  <a:extLst>
                    <a:ext uri="{FF2B5EF4-FFF2-40B4-BE49-F238E27FC236}">
                      <a16:creationId xmlns:a16="http://schemas.microsoft.com/office/drawing/2014/main" id="{B0AC9544-A52C-E744-8376-012F9F44AD62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1" name="Rectangle 1820">
                  <a:extLst>
                    <a:ext uri="{FF2B5EF4-FFF2-40B4-BE49-F238E27FC236}">
                      <a16:creationId xmlns:a16="http://schemas.microsoft.com/office/drawing/2014/main" id="{7F442EAD-FA11-9140-A1C3-7BD281C2BC9D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2" name="Rectangle 1821">
                  <a:extLst>
                    <a:ext uri="{FF2B5EF4-FFF2-40B4-BE49-F238E27FC236}">
                      <a16:creationId xmlns:a16="http://schemas.microsoft.com/office/drawing/2014/main" id="{14974DED-37DE-7D4A-9E09-4CA273F881E2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3" name="Rectangle 1822">
                  <a:extLst>
                    <a:ext uri="{FF2B5EF4-FFF2-40B4-BE49-F238E27FC236}">
                      <a16:creationId xmlns:a16="http://schemas.microsoft.com/office/drawing/2014/main" id="{D47C5E54-B34D-F74A-B2A9-4EAF3E9AD4F8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4" name="Rectangle 1823">
                  <a:extLst>
                    <a:ext uri="{FF2B5EF4-FFF2-40B4-BE49-F238E27FC236}">
                      <a16:creationId xmlns:a16="http://schemas.microsoft.com/office/drawing/2014/main" id="{63FDB677-58AE-174C-ABA3-EE879EC6FC92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212ACBEB-1780-7244-B593-8A44DA284C7D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4" cy="1286240"/>
                <a:chOff x="1021268" y="1200774"/>
                <a:chExt cx="240754" cy="1286240"/>
              </a:xfrm>
            </p:grpSpPr>
            <p:sp>
              <p:nvSpPr>
                <p:cNvPr id="1785" name="Rectangle 1784">
                  <a:extLst>
                    <a:ext uri="{FF2B5EF4-FFF2-40B4-BE49-F238E27FC236}">
                      <a16:creationId xmlns:a16="http://schemas.microsoft.com/office/drawing/2014/main" id="{F3E8725B-6784-1542-8E86-4F63FB2A09D6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6" name="Rectangle 1785">
                  <a:extLst>
                    <a:ext uri="{FF2B5EF4-FFF2-40B4-BE49-F238E27FC236}">
                      <a16:creationId xmlns:a16="http://schemas.microsoft.com/office/drawing/2014/main" id="{44FA1630-7B15-1E47-918A-4E3859493476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7" name="Rectangle 1786">
                  <a:extLst>
                    <a:ext uri="{FF2B5EF4-FFF2-40B4-BE49-F238E27FC236}">
                      <a16:creationId xmlns:a16="http://schemas.microsoft.com/office/drawing/2014/main" id="{B498C26B-E4E1-CD4A-91E2-178430E63D41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8" name="Rectangle 1787">
                  <a:extLst>
                    <a:ext uri="{FF2B5EF4-FFF2-40B4-BE49-F238E27FC236}">
                      <a16:creationId xmlns:a16="http://schemas.microsoft.com/office/drawing/2014/main" id="{507E1427-A803-DD43-B295-8ABC893FFFCC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9" name="Rectangle 1788">
                  <a:extLst>
                    <a:ext uri="{FF2B5EF4-FFF2-40B4-BE49-F238E27FC236}">
                      <a16:creationId xmlns:a16="http://schemas.microsoft.com/office/drawing/2014/main" id="{66DF9BA1-EA06-B641-8A97-E687E0A269A1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0" name="Rectangle 1789">
                  <a:extLst>
                    <a:ext uri="{FF2B5EF4-FFF2-40B4-BE49-F238E27FC236}">
                      <a16:creationId xmlns:a16="http://schemas.microsoft.com/office/drawing/2014/main" id="{23C7DD53-4209-A04F-B12D-FE8963C6D6C8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1" name="Rectangle 1790">
                  <a:extLst>
                    <a:ext uri="{FF2B5EF4-FFF2-40B4-BE49-F238E27FC236}">
                      <a16:creationId xmlns:a16="http://schemas.microsoft.com/office/drawing/2014/main" id="{68C8ECB8-B6FB-7D4E-B25B-6BAE47E11E59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2" name="Rectangle 1791">
                  <a:extLst>
                    <a:ext uri="{FF2B5EF4-FFF2-40B4-BE49-F238E27FC236}">
                      <a16:creationId xmlns:a16="http://schemas.microsoft.com/office/drawing/2014/main" id="{B59075A6-2AF8-224C-90AA-7CC56548FEBB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3" name="Rectangle 1792">
                  <a:extLst>
                    <a:ext uri="{FF2B5EF4-FFF2-40B4-BE49-F238E27FC236}">
                      <a16:creationId xmlns:a16="http://schemas.microsoft.com/office/drawing/2014/main" id="{B13F13E5-0BD8-674E-99D0-3D6227904706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4" name="Rectangle 1793">
                  <a:extLst>
                    <a:ext uri="{FF2B5EF4-FFF2-40B4-BE49-F238E27FC236}">
                      <a16:creationId xmlns:a16="http://schemas.microsoft.com/office/drawing/2014/main" id="{F21347EC-EBEC-5C4A-A2FC-F44236BCD809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5" name="Rectangle 1794">
                  <a:extLst>
                    <a:ext uri="{FF2B5EF4-FFF2-40B4-BE49-F238E27FC236}">
                      <a16:creationId xmlns:a16="http://schemas.microsoft.com/office/drawing/2014/main" id="{0FD23F7C-A53A-6242-8CE2-638DAC5BD884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6" name="Rectangle 1795">
                  <a:extLst>
                    <a:ext uri="{FF2B5EF4-FFF2-40B4-BE49-F238E27FC236}">
                      <a16:creationId xmlns:a16="http://schemas.microsoft.com/office/drawing/2014/main" id="{DE2BA5A8-2419-314E-A476-25A351B82016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7" name="Rectangle 1796">
                  <a:extLst>
                    <a:ext uri="{FF2B5EF4-FFF2-40B4-BE49-F238E27FC236}">
                      <a16:creationId xmlns:a16="http://schemas.microsoft.com/office/drawing/2014/main" id="{CFCF457B-83CA-8040-B67F-311735BAC2DA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8" name="Rectangle 1797">
                  <a:extLst>
                    <a:ext uri="{FF2B5EF4-FFF2-40B4-BE49-F238E27FC236}">
                      <a16:creationId xmlns:a16="http://schemas.microsoft.com/office/drawing/2014/main" id="{0995AE35-A9C9-0946-9425-EB48F9C0875E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9" name="Rectangle 1798">
                  <a:extLst>
                    <a:ext uri="{FF2B5EF4-FFF2-40B4-BE49-F238E27FC236}">
                      <a16:creationId xmlns:a16="http://schemas.microsoft.com/office/drawing/2014/main" id="{1FF03074-DFB1-E742-9AB0-1D8538FA3957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0" name="Rectangle 1799">
                  <a:extLst>
                    <a:ext uri="{FF2B5EF4-FFF2-40B4-BE49-F238E27FC236}">
                      <a16:creationId xmlns:a16="http://schemas.microsoft.com/office/drawing/2014/main" id="{D5D507EC-94E0-054F-B537-49F96F809CC1}"/>
                    </a:ext>
                  </a:extLst>
                </p:cNvPr>
                <p:cNvSpPr/>
                <p:nvPr/>
              </p:nvSpPr>
              <p:spPr>
                <a:xfrm>
                  <a:off x="1170582" y="1864554"/>
                  <a:ext cx="91440" cy="914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1" name="Rectangle 1800">
                  <a:extLst>
                    <a:ext uri="{FF2B5EF4-FFF2-40B4-BE49-F238E27FC236}">
                      <a16:creationId xmlns:a16="http://schemas.microsoft.com/office/drawing/2014/main" id="{B88F9240-D98A-5245-8E6D-E5EF9BFB4ACE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2" name="Rectangle 1801">
                  <a:extLst>
                    <a:ext uri="{FF2B5EF4-FFF2-40B4-BE49-F238E27FC236}">
                      <a16:creationId xmlns:a16="http://schemas.microsoft.com/office/drawing/2014/main" id="{2A1DB86D-FE02-A442-A99E-E6DD60BFD75C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3" name="Rectangle 1802">
                  <a:extLst>
                    <a:ext uri="{FF2B5EF4-FFF2-40B4-BE49-F238E27FC236}">
                      <a16:creationId xmlns:a16="http://schemas.microsoft.com/office/drawing/2014/main" id="{0655898D-34CF-6A48-81E0-A1E6ECB61DBA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4" name="Rectangle 1803">
                  <a:extLst>
                    <a:ext uri="{FF2B5EF4-FFF2-40B4-BE49-F238E27FC236}">
                      <a16:creationId xmlns:a16="http://schemas.microsoft.com/office/drawing/2014/main" id="{D785E62E-D1AB-034A-9948-5CCF1C50B148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743" name="Group 1742">
                <a:extLst>
                  <a:ext uri="{FF2B5EF4-FFF2-40B4-BE49-F238E27FC236}">
                    <a16:creationId xmlns:a16="http://schemas.microsoft.com/office/drawing/2014/main" id="{493B32E1-CD36-D04B-902D-8A3F303E33FF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765" name="Rectangle 1764">
                  <a:extLst>
                    <a:ext uri="{FF2B5EF4-FFF2-40B4-BE49-F238E27FC236}">
                      <a16:creationId xmlns:a16="http://schemas.microsoft.com/office/drawing/2014/main" id="{E6A411EC-11AB-DD42-A833-74D98767E3C3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6" name="Rectangle 1765">
                  <a:extLst>
                    <a:ext uri="{FF2B5EF4-FFF2-40B4-BE49-F238E27FC236}">
                      <a16:creationId xmlns:a16="http://schemas.microsoft.com/office/drawing/2014/main" id="{DAB90A8E-9DBF-0F43-B610-15213B3022D4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7" name="Rectangle 1766">
                  <a:extLst>
                    <a:ext uri="{FF2B5EF4-FFF2-40B4-BE49-F238E27FC236}">
                      <a16:creationId xmlns:a16="http://schemas.microsoft.com/office/drawing/2014/main" id="{5B4D8355-6455-3241-BF0D-C534F71A4A84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8" name="Rectangle 1767">
                  <a:extLst>
                    <a:ext uri="{FF2B5EF4-FFF2-40B4-BE49-F238E27FC236}">
                      <a16:creationId xmlns:a16="http://schemas.microsoft.com/office/drawing/2014/main" id="{5E15E277-4735-BF48-9F69-DD2721E8058D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9" name="Rectangle 1768">
                  <a:extLst>
                    <a:ext uri="{FF2B5EF4-FFF2-40B4-BE49-F238E27FC236}">
                      <a16:creationId xmlns:a16="http://schemas.microsoft.com/office/drawing/2014/main" id="{43837D7D-6849-1A46-B1F6-C6C4C257AE36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0" name="Rectangle 1769">
                  <a:extLst>
                    <a:ext uri="{FF2B5EF4-FFF2-40B4-BE49-F238E27FC236}">
                      <a16:creationId xmlns:a16="http://schemas.microsoft.com/office/drawing/2014/main" id="{FADC1489-8E37-E24D-92ED-C5C2C60EDE6D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1" name="Rectangle 1770">
                  <a:extLst>
                    <a:ext uri="{FF2B5EF4-FFF2-40B4-BE49-F238E27FC236}">
                      <a16:creationId xmlns:a16="http://schemas.microsoft.com/office/drawing/2014/main" id="{1CB6EDD0-0CA2-754E-AA05-876588A94A07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2" name="Rectangle 1771">
                  <a:extLst>
                    <a:ext uri="{FF2B5EF4-FFF2-40B4-BE49-F238E27FC236}">
                      <a16:creationId xmlns:a16="http://schemas.microsoft.com/office/drawing/2014/main" id="{041D4C6E-E7D1-004C-AE5E-CBB72880E33E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3" name="Rectangle 1772">
                  <a:extLst>
                    <a:ext uri="{FF2B5EF4-FFF2-40B4-BE49-F238E27FC236}">
                      <a16:creationId xmlns:a16="http://schemas.microsoft.com/office/drawing/2014/main" id="{4D3A0CE5-49A2-0742-B03C-61CB42B8F197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4" name="Rectangle 1773">
                  <a:extLst>
                    <a:ext uri="{FF2B5EF4-FFF2-40B4-BE49-F238E27FC236}">
                      <a16:creationId xmlns:a16="http://schemas.microsoft.com/office/drawing/2014/main" id="{AD4F5778-CFB8-F540-B78A-DF225689B822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5" name="Rectangle 1774">
                  <a:extLst>
                    <a:ext uri="{FF2B5EF4-FFF2-40B4-BE49-F238E27FC236}">
                      <a16:creationId xmlns:a16="http://schemas.microsoft.com/office/drawing/2014/main" id="{AB8FB073-2B31-9946-A270-EDFA082AFFD5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6" name="Rectangle 1775">
                  <a:extLst>
                    <a:ext uri="{FF2B5EF4-FFF2-40B4-BE49-F238E27FC236}">
                      <a16:creationId xmlns:a16="http://schemas.microsoft.com/office/drawing/2014/main" id="{B48D0A13-C555-C342-BC56-815DDAD46E4B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7" name="Rectangle 1776">
                  <a:extLst>
                    <a:ext uri="{FF2B5EF4-FFF2-40B4-BE49-F238E27FC236}">
                      <a16:creationId xmlns:a16="http://schemas.microsoft.com/office/drawing/2014/main" id="{C9C0C2EE-B6B7-1142-9CC6-7CAD290E590E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8" name="Rectangle 1777">
                  <a:extLst>
                    <a:ext uri="{FF2B5EF4-FFF2-40B4-BE49-F238E27FC236}">
                      <a16:creationId xmlns:a16="http://schemas.microsoft.com/office/drawing/2014/main" id="{D2A9B1EA-E0EC-9349-AB92-B6162B5E16FF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9" name="Rectangle 1778">
                  <a:extLst>
                    <a:ext uri="{FF2B5EF4-FFF2-40B4-BE49-F238E27FC236}">
                      <a16:creationId xmlns:a16="http://schemas.microsoft.com/office/drawing/2014/main" id="{FD12515C-BDFF-C54A-A792-1E4032164F53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0" name="Rectangle 1779">
                  <a:extLst>
                    <a:ext uri="{FF2B5EF4-FFF2-40B4-BE49-F238E27FC236}">
                      <a16:creationId xmlns:a16="http://schemas.microsoft.com/office/drawing/2014/main" id="{EEE7E735-B996-584F-9F65-3F2C4395910F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1" name="Rectangle 1780">
                  <a:extLst>
                    <a:ext uri="{FF2B5EF4-FFF2-40B4-BE49-F238E27FC236}">
                      <a16:creationId xmlns:a16="http://schemas.microsoft.com/office/drawing/2014/main" id="{5FCC77B6-7B38-494C-BFF5-A69241A7201A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2" name="Rectangle 1781">
                  <a:extLst>
                    <a:ext uri="{FF2B5EF4-FFF2-40B4-BE49-F238E27FC236}">
                      <a16:creationId xmlns:a16="http://schemas.microsoft.com/office/drawing/2014/main" id="{5823B6FA-B86E-8542-8447-F204BF77613E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3" name="Rectangle 1782">
                  <a:extLst>
                    <a:ext uri="{FF2B5EF4-FFF2-40B4-BE49-F238E27FC236}">
                      <a16:creationId xmlns:a16="http://schemas.microsoft.com/office/drawing/2014/main" id="{BB593D43-B16C-5F43-ACC1-45B392218876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4" name="Rectangle 1783">
                  <a:extLst>
                    <a:ext uri="{FF2B5EF4-FFF2-40B4-BE49-F238E27FC236}">
                      <a16:creationId xmlns:a16="http://schemas.microsoft.com/office/drawing/2014/main" id="{F1F21217-FACB-104D-9530-46D45DD58690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744" name="Group 1743">
                <a:extLst>
                  <a:ext uri="{FF2B5EF4-FFF2-40B4-BE49-F238E27FC236}">
                    <a16:creationId xmlns:a16="http://schemas.microsoft.com/office/drawing/2014/main" id="{6ACA1B69-CC05-F845-BDD1-A85503FE7AA7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745" name="Rectangle 1744">
                  <a:extLst>
                    <a:ext uri="{FF2B5EF4-FFF2-40B4-BE49-F238E27FC236}">
                      <a16:creationId xmlns:a16="http://schemas.microsoft.com/office/drawing/2014/main" id="{90648A8F-4CBC-1541-AF9A-EB2A5C341FC8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46" name="Rectangle 1745">
                  <a:extLst>
                    <a:ext uri="{FF2B5EF4-FFF2-40B4-BE49-F238E27FC236}">
                      <a16:creationId xmlns:a16="http://schemas.microsoft.com/office/drawing/2014/main" id="{40F7C84F-C2AD-5340-A82A-180D6BBECFFB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47" name="Rectangle 1746">
                  <a:extLst>
                    <a:ext uri="{FF2B5EF4-FFF2-40B4-BE49-F238E27FC236}">
                      <a16:creationId xmlns:a16="http://schemas.microsoft.com/office/drawing/2014/main" id="{1FD94CD1-36E0-2E4C-BC79-293CA1836738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48" name="Rectangle 1747">
                  <a:extLst>
                    <a:ext uri="{FF2B5EF4-FFF2-40B4-BE49-F238E27FC236}">
                      <a16:creationId xmlns:a16="http://schemas.microsoft.com/office/drawing/2014/main" id="{D015AD06-08A1-B248-9908-4F38342349BB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49" name="Rectangle 1748">
                  <a:extLst>
                    <a:ext uri="{FF2B5EF4-FFF2-40B4-BE49-F238E27FC236}">
                      <a16:creationId xmlns:a16="http://schemas.microsoft.com/office/drawing/2014/main" id="{E8A7DF65-A65A-A849-A4AC-6CF6E825D97E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0" name="Rectangle 1749">
                  <a:extLst>
                    <a:ext uri="{FF2B5EF4-FFF2-40B4-BE49-F238E27FC236}">
                      <a16:creationId xmlns:a16="http://schemas.microsoft.com/office/drawing/2014/main" id="{424AFC14-58B8-D345-BC0D-0C73B01AF2DC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1" name="Rectangle 1750">
                  <a:extLst>
                    <a:ext uri="{FF2B5EF4-FFF2-40B4-BE49-F238E27FC236}">
                      <a16:creationId xmlns:a16="http://schemas.microsoft.com/office/drawing/2014/main" id="{2EA48BEC-8C47-E343-BAB4-B9B9FA555C11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2" name="Rectangle 1751">
                  <a:extLst>
                    <a:ext uri="{FF2B5EF4-FFF2-40B4-BE49-F238E27FC236}">
                      <a16:creationId xmlns:a16="http://schemas.microsoft.com/office/drawing/2014/main" id="{966A0757-41F4-1A4F-B0C5-ACA672E1FC12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3" name="Rectangle 1752">
                  <a:extLst>
                    <a:ext uri="{FF2B5EF4-FFF2-40B4-BE49-F238E27FC236}">
                      <a16:creationId xmlns:a16="http://schemas.microsoft.com/office/drawing/2014/main" id="{6C7C2DF6-26D5-A843-A86E-CD7C5075178A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4" name="Rectangle 1753">
                  <a:extLst>
                    <a:ext uri="{FF2B5EF4-FFF2-40B4-BE49-F238E27FC236}">
                      <a16:creationId xmlns:a16="http://schemas.microsoft.com/office/drawing/2014/main" id="{7BEA20EF-3562-0A41-B2E9-C0FC1EF5F708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5" name="Rectangle 1754">
                  <a:extLst>
                    <a:ext uri="{FF2B5EF4-FFF2-40B4-BE49-F238E27FC236}">
                      <a16:creationId xmlns:a16="http://schemas.microsoft.com/office/drawing/2014/main" id="{7F8C80B9-AC35-DB4D-BF7F-C33AFF5B0406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6" name="Rectangle 1755">
                  <a:extLst>
                    <a:ext uri="{FF2B5EF4-FFF2-40B4-BE49-F238E27FC236}">
                      <a16:creationId xmlns:a16="http://schemas.microsoft.com/office/drawing/2014/main" id="{F9148C0F-0572-8A4D-B591-8CFBFD71C83C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7" name="Rectangle 1756">
                  <a:extLst>
                    <a:ext uri="{FF2B5EF4-FFF2-40B4-BE49-F238E27FC236}">
                      <a16:creationId xmlns:a16="http://schemas.microsoft.com/office/drawing/2014/main" id="{97F0D457-3BC9-5541-9DE9-E1E7C856E367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8" name="Rectangle 1757">
                  <a:extLst>
                    <a:ext uri="{FF2B5EF4-FFF2-40B4-BE49-F238E27FC236}">
                      <a16:creationId xmlns:a16="http://schemas.microsoft.com/office/drawing/2014/main" id="{9F08C2CE-417E-EB44-B5C8-EF76A308FCC8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9" name="Rectangle 1758">
                  <a:extLst>
                    <a:ext uri="{FF2B5EF4-FFF2-40B4-BE49-F238E27FC236}">
                      <a16:creationId xmlns:a16="http://schemas.microsoft.com/office/drawing/2014/main" id="{259201AC-437F-5B46-A71E-AEFD62CB8567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0" name="Rectangle 1759">
                  <a:extLst>
                    <a:ext uri="{FF2B5EF4-FFF2-40B4-BE49-F238E27FC236}">
                      <a16:creationId xmlns:a16="http://schemas.microsoft.com/office/drawing/2014/main" id="{2388C7EF-6A9F-F248-AE9B-0128B2986D6F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1" name="Rectangle 1760">
                  <a:extLst>
                    <a:ext uri="{FF2B5EF4-FFF2-40B4-BE49-F238E27FC236}">
                      <a16:creationId xmlns:a16="http://schemas.microsoft.com/office/drawing/2014/main" id="{062BEB03-4B73-5340-B958-2EEB45E23EAD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2" name="Rectangle 1761">
                  <a:extLst>
                    <a:ext uri="{FF2B5EF4-FFF2-40B4-BE49-F238E27FC236}">
                      <a16:creationId xmlns:a16="http://schemas.microsoft.com/office/drawing/2014/main" id="{FBDAF89E-CB0C-0742-B857-98BD4BBC9348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3" name="Rectangle 1762">
                  <a:extLst>
                    <a:ext uri="{FF2B5EF4-FFF2-40B4-BE49-F238E27FC236}">
                      <a16:creationId xmlns:a16="http://schemas.microsoft.com/office/drawing/2014/main" id="{786C424A-5182-2540-9198-9EDF63229F01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4" name="Rectangle 1763">
                  <a:extLst>
                    <a:ext uri="{FF2B5EF4-FFF2-40B4-BE49-F238E27FC236}">
                      <a16:creationId xmlns:a16="http://schemas.microsoft.com/office/drawing/2014/main" id="{D3BE696B-48E8-B84C-9207-5D97F9A129F7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sp>
        <p:nvSpPr>
          <p:cNvPr id="1846" name="TextBox 1845">
            <a:extLst>
              <a:ext uri="{FF2B5EF4-FFF2-40B4-BE49-F238E27FC236}">
                <a16:creationId xmlns:a16="http://schemas.microsoft.com/office/drawing/2014/main" id="{8BEAE53F-0056-8F43-A5DF-D0B97F6CF228}"/>
              </a:ext>
            </a:extLst>
          </p:cNvPr>
          <p:cNvSpPr txBox="1"/>
          <p:nvPr/>
        </p:nvSpPr>
        <p:spPr>
          <a:xfrm>
            <a:off x="6285631" y="1847999"/>
            <a:ext cx="107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Same Subject</a:t>
            </a:r>
            <a:br>
              <a:rPr lang="en-US" sz="800" dirty="0"/>
            </a:br>
            <a:r>
              <a:rPr lang="en-US" sz="800" dirty="0"/>
              <a:t>Different Task</a:t>
            </a:r>
            <a:br>
              <a:rPr lang="en-US" sz="800" dirty="0"/>
            </a:br>
            <a:r>
              <a:rPr lang="en-US" sz="800" dirty="0"/>
              <a:t> Test Sets</a:t>
            </a:r>
          </a:p>
        </p:txBody>
      </p:sp>
      <p:sp>
        <p:nvSpPr>
          <p:cNvPr id="1955" name="TextBox 1954">
            <a:extLst>
              <a:ext uri="{FF2B5EF4-FFF2-40B4-BE49-F238E27FC236}">
                <a16:creationId xmlns:a16="http://schemas.microsoft.com/office/drawing/2014/main" id="{955AAAE1-46F5-1745-B633-CC464A22F417}"/>
              </a:ext>
            </a:extLst>
          </p:cNvPr>
          <p:cNvSpPr txBox="1"/>
          <p:nvPr/>
        </p:nvSpPr>
        <p:spPr>
          <a:xfrm>
            <a:off x="7279848" y="2245119"/>
            <a:ext cx="8204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Memory –MSC-01</a:t>
            </a:r>
          </a:p>
        </p:txBody>
      </p:sp>
      <p:sp>
        <p:nvSpPr>
          <p:cNvPr id="1956" name="TextBox 1955">
            <a:extLst>
              <a:ext uri="{FF2B5EF4-FFF2-40B4-BE49-F238E27FC236}">
                <a16:creationId xmlns:a16="http://schemas.microsoft.com/office/drawing/2014/main" id="{3AE6EADC-4A07-8844-BD92-D094D79E4124}"/>
              </a:ext>
            </a:extLst>
          </p:cNvPr>
          <p:cNvSpPr txBox="1"/>
          <p:nvPr/>
        </p:nvSpPr>
        <p:spPr>
          <a:xfrm>
            <a:off x="7482010" y="2392037"/>
            <a:ext cx="7568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Motor –MSC01</a:t>
            </a:r>
          </a:p>
        </p:txBody>
      </p:sp>
      <p:sp>
        <p:nvSpPr>
          <p:cNvPr id="5256" name="TextBox 5255">
            <a:extLst>
              <a:ext uri="{FF2B5EF4-FFF2-40B4-BE49-F238E27FC236}">
                <a16:creationId xmlns:a16="http://schemas.microsoft.com/office/drawing/2014/main" id="{7541A97B-6851-F248-A29F-FE6550CC96FD}"/>
              </a:ext>
            </a:extLst>
          </p:cNvPr>
          <p:cNvSpPr txBox="1"/>
          <p:nvPr/>
        </p:nvSpPr>
        <p:spPr>
          <a:xfrm>
            <a:off x="7708657" y="2549091"/>
            <a:ext cx="9503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Coherence –MSC01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F4F698E-7E48-D24F-90BE-447254B55123}"/>
              </a:ext>
            </a:extLst>
          </p:cNvPr>
          <p:cNvGrpSpPr/>
          <p:nvPr/>
        </p:nvGrpSpPr>
        <p:grpSpPr>
          <a:xfrm>
            <a:off x="5396816" y="3849635"/>
            <a:ext cx="295991" cy="1201207"/>
            <a:chOff x="6877732" y="658048"/>
            <a:chExt cx="323175" cy="107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0BEC060-E5E8-5848-8FDE-A97441FA1948}"/>
                </a:ext>
              </a:extLst>
            </p:cNvPr>
            <p:cNvGrpSpPr/>
            <p:nvPr/>
          </p:nvGrpSpPr>
          <p:grpSpPr>
            <a:xfrm>
              <a:off x="6877732" y="658048"/>
              <a:ext cx="125270" cy="1078467"/>
              <a:chOff x="6877732" y="658048"/>
              <a:chExt cx="125270" cy="1078467"/>
            </a:xfrm>
          </p:grpSpPr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F4A90391-C02B-FD47-9C33-FF13D6005EE0}"/>
                  </a:ext>
                </a:extLst>
              </p:cNvPr>
              <p:cNvSpPr/>
              <p:nvPr/>
            </p:nvSpPr>
            <p:spPr>
              <a:xfrm>
                <a:off x="6877733" y="769359"/>
                <a:ext cx="125269" cy="76669"/>
              </a:xfrm>
              <a:prstGeom prst="rect">
                <a:avLst/>
              </a:prstGeom>
              <a:pattFill prst="wdDnDiag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F2626373-EB5A-8A49-BCD0-65D794C9F828}"/>
                  </a:ext>
                </a:extLst>
              </p:cNvPr>
              <p:cNvSpPr/>
              <p:nvPr/>
            </p:nvSpPr>
            <p:spPr>
              <a:xfrm>
                <a:off x="6877733" y="880670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27847BA6-87E5-FD43-8BE2-05796AD9D932}"/>
                  </a:ext>
                </a:extLst>
              </p:cNvPr>
              <p:cNvSpPr/>
              <p:nvPr/>
            </p:nvSpPr>
            <p:spPr>
              <a:xfrm>
                <a:off x="6877733" y="991982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43026CC6-F56D-9540-8BE6-A18FE61AB832}"/>
                  </a:ext>
                </a:extLst>
              </p:cNvPr>
              <p:cNvSpPr/>
              <p:nvPr/>
            </p:nvSpPr>
            <p:spPr>
              <a:xfrm>
                <a:off x="6877732" y="658048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356A5610-CD11-8749-8C37-FBF6FCF5AB3D}"/>
                  </a:ext>
                </a:extLst>
              </p:cNvPr>
              <p:cNvSpPr/>
              <p:nvPr/>
            </p:nvSpPr>
            <p:spPr>
              <a:xfrm>
                <a:off x="6877733" y="1103293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75AFB07B-C117-FF45-8E21-309B4C57B902}"/>
                  </a:ext>
                </a:extLst>
              </p:cNvPr>
              <p:cNvSpPr/>
              <p:nvPr/>
            </p:nvSpPr>
            <p:spPr>
              <a:xfrm>
                <a:off x="6877733" y="1214604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50B666BA-2B82-EE40-8170-492654882B6F}"/>
                  </a:ext>
                </a:extLst>
              </p:cNvPr>
              <p:cNvSpPr/>
              <p:nvPr/>
            </p:nvSpPr>
            <p:spPr>
              <a:xfrm>
                <a:off x="6877733" y="1325915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E330BAC2-BB1C-2748-BF25-22015F81FD44}"/>
                  </a:ext>
                </a:extLst>
              </p:cNvPr>
              <p:cNvSpPr/>
              <p:nvPr/>
            </p:nvSpPr>
            <p:spPr>
              <a:xfrm>
                <a:off x="6877733" y="1437227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3DE718BE-9915-6142-A38D-6ED7FC785952}"/>
                  </a:ext>
                </a:extLst>
              </p:cNvPr>
              <p:cNvSpPr/>
              <p:nvPr/>
            </p:nvSpPr>
            <p:spPr>
              <a:xfrm>
                <a:off x="6877733" y="1548538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BC150372-A3C8-BD4F-B4BC-24E6286B7B39}"/>
                  </a:ext>
                </a:extLst>
              </p:cNvPr>
              <p:cNvSpPr/>
              <p:nvPr/>
            </p:nvSpPr>
            <p:spPr>
              <a:xfrm>
                <a:off x="6877733" y="1659846"/>
                <a:ext cx="125269" cy="766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A5338E2-4210-CE4F-ABF4-B3635B485E69}"/>
                </a:ext>
              </a:extLst>
            </p:cNvPr>
            <p:cNvGrpSpPr/>
            <p:nvPr/>
          </p:nvGrpSpPr>
          <p:grpSpPr>
            <a:xfrm>
              <a:off x="7075637" y="658048"/>
              <a:ext cx="125270" cy="1078467"/>
              <a:chOff x="7075637" y="658048"/>
              <a:chExt cx="125270" cy="1078467"/>
            </a:xfrm>
          </p:grpSpPr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EF6E7C92-DBB9-454A-B47C-AC52DD03BB28}"/>
                  </a:ext>
                </a:extLst>
              </p:cNvPr>
              <p:cNvSpPr/>
              <p:nvPr/>
            </p:nvSpPr>
            <p:spPr>
              <a:xfrm>
                <a:off x="7075638" y="769359"/>
                <a:ext cx="125269" cy="76669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8ED70AD1-9769-714D-85E0-9283FDB451BB}"/>
                  </a:ext>
                </a:extLst>
              </p:cNvPr>
              <p:cNvSpPr/>
              <p:nvPr/>
            </p:nvSpPr>
            <p:spPr>
              <a:xfrm>
                <a:off x="7075637" y="880670"/>
                <a:ext cx="125270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F5AF5B36-F016-D248-8D8E-08CEB1BF7025}"/>
                  </a:ext>
                </a:extLst>
              </p:cNvPr>
              <p:cNvSpPr/>
              <p:nvPr/>
            </p:nvSpPr>
            <p:spPr>
              <a:xfrm>
                <a:off x="7075638" y="991982"/>
                <a:ext cx="125269" cy="76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72DF4584-1491-0846-9972-62A1346890A2}"/>
                  </a:ext>
                </a:extLst>
              </p:cNvPr>
              <p:cNvSpPr/>
              <p:nvPr/>
            </p:nvSpPr>
            <p:spPr>
              <a:xfrm>
                <a:off x="7075638" y="658048"/>
                <a:ext cx="125269" cy="76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98B5AF40-26BA-274B-9845-BE8A242B1B97}"/>
                  </a:ext>
                </a:extLst>
              </p:cNvPr>
              <p:cNvSpPr/>
              <p:nvPr/>
            </p:nvSpPr>
            <p:spPr>
              <a:xfrm>
                <a:off x="7075638" y="1103293"/>
                <a:ext cx="125269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C5FC7DA0-37C7-E947-8C7A-E44D131F56E4}"/>
                  </a:ext>
                </a:extLst>
              </p:cNvPr>
              <p:cNvSpPr/>
              <p:nvPr/>
            </p:nvSpPr>
            <p:spPr>
              <a:xfrm>
                <a:off x="7075638" y="1214604"/>
                <a:ext cx="125269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F87F7519-2C4F-7E40-BCA9-9F81D65DF3FE}"/>
                  </a:ext>
                </a:extLst>
              </p:cNvPr>
              <p:cNvSpPr/>
              <p:nvPr/>
            </p:nvSpPr>
            <p:spPr>
              <a:xfrm>
                <a:off x="7075638" y="1325915"/>
                <a:ext cx="125269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F791C2ED-0E89-E548-A392-CE6C4D29118E}"/>
                  </a:ext>
                </a:extLst>
              </p:cNvPr>
              <p:cNvSpPr/>
              <p:nvPr/>
            </p:nvSpPr>
            <p:spPr>
              <a:xfrm>
                <a:off x="7075638" y="1437227"/>
                <a:ext cx="125269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ACB7C462-91AA-8943-B57A-4C349A416184}"/>
                  </a:ext>
                </a:extLst>
              </p:cNvPr>
              <p:cNvSpPr/>
              <p:nvPr/>
            </p:nvSpPr>
            <p:spPr>
              <a:xfrm>
                <a:off x="7075638" y="1548538"/>
                <a:ext cx="125269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85BAC333-9F42-7744-984A-1D53C9B84706}"/>
                  </a:ext>
                </a:extLst>
              </p:cNvPr>
              <p:cNvSpPr/>
              <p:nvPr/>
            </p:nvSpPr>
            <p:spPr>
              <a:xfrm>
                <a:off x="7075638" y="1659846"/>
                <a:ext cx="125269" cy="766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cxnSp>
        <p:nvCxnSpPr>
          <p:cNvPr id="2323" name="Straight Arrow Connector 2322">
            <a:extLst>
              <a:ext uri="{FF2B5EF4-FFF2-40B4-BE49-F238E27FC236}">
                <a16:creationId xmlns:a16="http://schemas.microsoft.com/office/drawing/2014/main" id="{A2A6FEF8-7A15-AE44-B750-D386EEE1A36C}"/>
              </a:ext>
            </a:extLst>
          </p:cNvPr>
          <p:cNvCxnSpPr/>
          <p:nvPr/>
        </p:nvCxnSpPr>
        <p:spPr>
          <a:xfrm>
            <a:off x="5718550" y="4388250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4" name="TextBox 2323">
            <a:extLst>
              <a:ext uri="{FF2B5EF4-FFF2-40B4-BE49-F238E27FC236}">
                <a16:creationId xmlns:a16="http://schemas.microsoft.com/office/drawing/2014/main" id="{3725D90C-845F-EA49-BA7C-6F96EED40F88}"/>
              </a:ext>
            </a:extLst>
          </p:cNvPr>
          <p:cNvSpPr txBox="1"/>
          <p:nvPr/>
        </p:nvSpPr>
        <p:spPr>
          <a:xfrm>
            <a:off x="5776574" y="4170868"/>
            <a:ext cx="629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Classify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CA0330F-010F-8447-B59F-76A055257D5F}"/>
              </a:ext>
            </a:extLst>
          </p:cNvPr>
          <p:cNvGrpSpPr/>
          <p:nvPr/>
        </p:nvGrpSpPr>
        <p:grpSpPr>
          <a:xfrm>
            <a:off x="6307343" y="3551076"/>
            <a:ext cx="2232841" cy="1483247"/>
            <a:chOff x="6405502" y="4827932"/>
            <a:chExt cx="2232841" cy="148324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7E64BD5-1245-D74E-B278-B80CB37351A1}"/>
                </a:ext>
              </a:extLst>
            </p:cNvPr>
            <p:cNvGrpSpPr/>
            <p:nvPr/>
          </p:nvGrpSpPr>
          <p:grpSpPr>
            <a:xfrm>
              <a:off x="6405502" y="4827932"/>
              <a:ext cx="1411101" cy="1483247"/>
              <a:chOff x="8156540" y="4955404"/>
              <a:chExt cx="1411101" cy="1483247"/>
            </a:xfrm>
          </p:grpSpPr>
          <p:grpSp>
            <p:nvGrpSpPr>
              <p:cNvPr id="2319" name="Group 2318">
                <a:extLst>
                  <a:ext uri="{FF2B5EF4-FFF2-40B4-BE49-F238E27FC236}">
                    <a16:creationId xmlns:a16="http://schemas.microsoft.com/office/drawing/2014/main" id="{6B121C92-D762-7349-AF3C-4B087B16F5DC}"/>
                  </a:ext>
                </a:extLst>
              </p:cNvPr>
              <p:cNvGrpSpPr/>
              <p:nvPr/>
            </p:nvGrpSpPr>
            <p:grpSpPr>
              <a:xfrm>
                <a:off x="8294922" y="5391908"/>
                <a:ext cx="1272719" cy="1046743"/>
                <a:chOff x="1652911" y="3841461"/>
                <a:chExt cx="1855440" cy="1401303"/>
              </a:xfrm>
            </p:grpSpPr>
            <p:grpSp>
              <p:nvGrpSpPr>
                <p:cNvPr id="2325" name="Group 2324">
                  <a:extLst>
                    <a:ext uri="{FF2B5EF4-FFF2-40B4-BE49-F238E27FC236}">
                      <a16:creationId xmlns:a16="http://schemas.microsoft.com/office/drawing/2014/main" id="{94C66FF4-54E6-0D43-BA18-2E1ED2B2136F}"/>
                    </a:ext>
                  </a:extLst>
                </p:cNvPr>
                <p:cNvGrpSpPr/>
                <p:nvPr/>
              </p:nvGrpSpPr>
              <p:grpSpPr>
                <a:xfrm>
                  <a:off x="2247705" y="4234355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542" name="Rectangle 2541">
                    <a:extLst>
                      <a:ext uri="{FF2B5EF4-FFF2-40B4-BE49-F238E27FC236}">
                        <a16:creationId xmlns:a16="http://schemas.microsoft.com/office/drawing/2014/main" id="{407D03C9-9549-B64C-BD54-876C1E352F4E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543" name="Group 2542">
                    <a:extLst>
                      <a:ext uri="{FF2B5EF4-FFF2-40B4-BE49-F238E27FC236}">
                        <a16:creationId xmlns:a16="http://schemas.microsoft.com/office/drawing/2014/main" id="{1B7902BE-56FE-8742-B33E-DA493B41E728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544" name="Group 2543">
                      <a:extLst>
                        <a:ext uri="{FF2B5EF4-FFF2-40B4-BE49-F238E27FC236}">
                          <a16:creationId xmlns:a16="http://schemas.microsoft.com/office/drawing/2014/main" id="{D90091E3-93F3-FE47-9546-6298567DCB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629" name="Rectangle 2628">
                        <a:extLst>
                          <a:ext uri="{FF2B5EF4-FFF2-40B4-BE49-F238E27FC236}">
                            <a16:creationId xmlns:a16="http://schemas.microsoft.com/office/drawing/2014/main" id="{DFD4FF13-25FC-E942-A2DB-73D2F7BB7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30" name="Rectangle 2629">
                        <a:extLst>
                          <a:ext uri="{FF2B5EF4-FFF2-40B4-BE49-F238E27FC236}">
                            <a16:creationId xmlns:a16="http://schemas.microsoft.com/office/drawing/2014/main" id="{DD57FC5A-1031-DA44-8861-27DEB89105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31" name="Rectangle 2630">
                        <a:extLst>
                          <a:ext uri="{FF2B5EF4-FFF2-40B4-BE49-F238E27FC236}">
                            <a16:creationId xmlns:a16="http://schemas.microsoft.com/office/drawing/2014/main" id="{E916B346-411F-7349-BA1B-7E179354E5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32" name="Rectangle 2631">
                        <a:extLst>
                          <a:ext uri="{FF2B5EF4-FFF2-40B4-BE49-F238E27FC236}">
                            <a16:creationId xmlns:a16="http://schemas.microsoft.com/office/drawing/2014/main" id="{1AF1735E-DB3B-084D-98EE-D41B09C0E7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33" name="Rectangle 2632">
                        <a:extLst>
                          <a:ext uri="{FF2B5EF4-FFF2-40B4-BE49-F238E27FC236}">
                            <a16:creationId xmlns:a16="http://schemas.microsoft.com/office/drawing/2014/main" id="{14AE3E58-B99E-E74C-BBEE-F2B797A74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34" name="Rectangle 2633">
                        <a:extLst>
                          <a:ext uri="{FF2B5EF4-FFF2-40B4-BE49-F238E27FC236}">
                            <a16:creationId xmlns:a16="http://schemas.microsoft.com/office/drawing/2014/main" id="{2886173E-1FBF-734B-8470-3FA8673247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35" name="Rectangle 2634">
                        <a:extLst>
                          <a:ext uri="{FF2B5EF4-FFF2-40B4-BE49-F238E27FC236}">
                            <a16:creationId xmlns:a16="http://schemas.microsoft.com/office/drawing/2014/main" id="{72A530F1-DC54-A74D-B7DD-8152892DA2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36" name="Rectangle 2635">
                        <a:extLst>
                          <a:ext uri="{FF2B5EF4-FFF2-40B4-BE49-F238E27FC236}">
                            <a16:creationId xmlns:a16="http://schemas.microsoft.com/office/drawing/2014/main" id="{2B6FF9FE-7480-0C41-ABFF-84C30DDB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37" name="Rectangle 2636">
                        <a:extLst>
                          <a:ext uri="{FF2B5EF4-FFF2-40B4-BE49-F238E27FC236}">
                            <a16:creationId xmlns:a16="http://schemas.microsoft.com/office/drawing/2014/main" id="{98B13FDC-A7EA-FF44-9661-5531AEFD97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38" name="Rectangle 2637">
                        <a:extLst>
                          <a:ext uri="{FF2B5EF4-FFF2-40B4-BE49-F238E27FC236}">
                            <a16:creationId xmlns:a16="http://schemas.microsoft.com/office/drawing/2014/main" id="{4FF8F4BE-7DDC-ED4C-9DD8-8E8619E573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39" name="Rectangle 2638">
                        <a:extLst>
                          <a:ext uri="{FF2B5EF4-FFF2-40B4-BE49-F238E27FC236}">
                            <a16:creationId xmlns:a16="http://schemas.microsoft.com/office/drawing/2014/main" id="{5FC5807B-7743-5647-9608-8D2D7ED77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40" name="Rectangle 2639">
                        <a:extLst>
                          <a:ext uri="{FF2B5EF4-FFF2-40B4-BE49-F238E27FC236}">
                            <a16:creationId xmlns:a16="http://schemas.microsoft.com/office/drawing/2014/main" id="{1A9C89FB-2A5C-6847-A12A-7199D18E16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41" name="Rectangle 2640">
                        <a:extLst>
                          <a:ext uri="{FF2B5EF4-FFF2-40B4-BE49-F238E27FC236}">
                            <a16:creationId xmlns:a16="http://schemas.microsoft.com/office/drawing/2014/main" id="{EE82E236-5E98-924A-90EF-AD91F52305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42" name="Rectangle 2641">
                        <a:extLst>
                          <a:ext uri="{FF2B5EF4-FFF2-40B4-BE49-F238E27FC236}">
                            <a16:creationId xmlns:a16="http://schemas.microsoft.com/office/drawing/2014/main" id="{51D4EE9E-36A2-034F-8D0F-B681567C3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43" name="Rectangle 2642">
                        <a:extLst>
                          <a:ext uri="{FF2B5EF4-FFF2-40B4-BE49-F238E27FC236}">
                            <a16:creationId xmlns:a16="http://schemas.microsoft.com/office/drawing/2014/main" id="{7E1445E4-05EF-2E40-8C34-E4699804F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44" name="Rectangle 2643">
                        <a:extLst>
                          <a:ext uri="{FF2B5EF4-FFF2-40B4-BE49-F238E27FC236}">
                            <a16:creationId xmlns:a16="http://schemas.microsoft.com/office/drawing/2014/main" id="{58391151-0DF0-F74A-B7B8-59AE1DCC33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45" name="Rectangle 2644">
                        <a:extLst>
                          <a:ext uri="{FF2B5EF4-FFF2-40B4-BE49-F238E27FC236}">
                            <a16:creationId xmlns:a16="http://schemas.microsoft.com/office/drawing/2014/main" id="{C8891E89-E299-4047-9271-488EA4EA3C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46" name="Rectangle 2645">
                        <a:extLst>
                          <a:ext uri="{FF2B5EF4-FFF2-40B4-BE49-F238E27FC236}">
                            <a16:creationId xmlns:a16="http://schemas.microsoft.com/office/drawing/2014/main" id="{79300D7E-1A01-DE43-B2A2-2ED5884E26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47" name="Rectangle 2646">
                        <a:extLst>
                          <a:ext uri="{FF2B5EF4-FFF2-40B4-BE49-F238E27FC236}">
                            <a16:creationId xmlns:a16="http://schemas.microsoft.com/office/drawing/2014/main" id="{C37CD9DF-2EDE-4140-BDC3-C362FC6391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48" name="Rectangle 2647">
                        <a:extLst>
                          <a:ext uri="{FF2B5EF4-FFF2-40B4-BE49-F238E27FC236}">
                            <a16:creationId xmlns:a16="http://schemas.microsoft.com/office/drawing/2014/main" id="{F8D7DE47-B8D7-E441-A27D-798FBC98B6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545" name="Group 2544">
                      <a:extLst>
                        <a:ext uri="{FF2B5EF4-FFF2-40B4-BE49-F238E27FC236}">
                          <a16:creationId xmlns:a16="http://schemas.microsoft.com/office/drawing/2014/main" id="{116BCF8D-DCC5-8642-B984-C7D52AF44F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609" name="Rectangle 2608">
                        <a:extLst>
                          <a:ext uri="{FF2B5EF4-FFF2-40B4-BE49-F238E27FC236}">
                            <a16:creationId xmlns:a16="http://schemas.microsoft.com/office/drawing/2014/main" id="{C82A15EC-1BA3-4A44-A2B2-AB3B81A563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10" name="Rectangle 2609">
                        <a:extLst>
                          <a:ext uri="{FF2B5EF4-FFF2-40B4-BE49-F238E27FC236}">
                            <a16:creationId xmlns:a16="http://schemas.microsoft.com/office/drawing/2014/main" id="{8733CBEA-1E9D-8143-9794-18BEF23A9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11" name="Rectangle 2610">
                        <a:extLst>
                          <a:ext uri="{FF2B5EF4-FFF2-40B4-BE49-F238E27FC236}">
                            <a16:creationId xmlns:a16="http://schemas.microsoft.com/office/drawing/2014/main" id="{40D0DC52-3847-8440-BC16-471D7A00E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12" name="Rectangle 2611">
                        <a:extLst>
                          <a:ext uri="{FF2B5EF4-FFF2-40B4-BE49-F238E27FC236}">
                            <a16:creationId xmlns:a16="http://schemas.microsoft.com/office/drawing/2014/main" id="{2AC90C1B-FB23-694D-84F0-D491F55280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13" name="Rectangle 2612">
                        <a:extLst>
                          <a:ext uri="{FF2B5EF4-FFF2-40B4-BE49-F238E27FC236}">
                            <a16:creationId xmlns:a16="http://schemas.microsoft.com/office/drawing/2014/main" id="{5BF0664F-B02C-984A-8F3F-3F9990CD4D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14" name="Rectangle 2613">
                        <a:extLst>
                          <a:ext uri="{FF2B5EF4-FFF2-40B4-BE49-F238E27FC236}">
                            <a16:creationId xmlns:a16="http://schemas.microsoft.com/office/drawing/2014/main" id="{762C477E-2EFD-4440-8AB4-066464C2C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15" name="Rectangle 2614">
                        <a:extLst>
                          <a:ext uri="{FF2B5EF4-FFF2-40B4-BE49-F238E27FC236}">
                            <a16:creationId xmlns:a16="http://schemas.microsoft.com/office/drawing/2014/main" id="{505F418D-17C6-9348-80D7-3FAC49769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16" name="Rectangle 2615">
                        <a:extLst>
                          <a:ext uri="{FF2B5EF4-FFF2-40B4-BE49-F238E27FC236}">
                            <a16:creationId xmlns:a16="http://schemas.microsoft.com/office/drawing/2014/main" id="{92F515DA-217C-6043-8B55-B997D385F0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17" name="Rectangle 2616">
                        <a:extLst>
                          <a:ext uri="{FF2B5EF4-FFF2-40B4-BE49-F238E27FC236}">
                            <a16:creationId xmlns:a16="http://schemas.microsoft.com/office/drawing/2014/main" id="{84F47AF1-725B-8D49-8F00-706246340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18" name="Rectangle 2617">
                        <a:extLst>
                          <a:ext uri="{FF2B5EF4-FFF2-40B4-BE49-F238E27FC236}">
                            <a16:creationId xmlns:a16="http://schemas.microsoft.com/office/drawing/2014/main" id="{9FA3F10C-CD56-394D-A7E5-3F61B10EC4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19" name="Rectangle 2618">
                        <a:extLst>
                          <a:ext uri="{FF2B5EF4-FFF2-40B4-BE49-F238E27FC236}">
                            <a16:creationId xmlns:a16="http://schemas.microsoft.com/office/drawing/2014/main" id="{5B3A78CA-8A56-FA48-B11A-A83050F9DB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20" name="Rectangle 2619">
                        <a:extLst>
                          <a:ext uri="{FF2B5EF4-FFF2-40B4-BE49-F238E27FC236}">
                            <a16:creationId xmlns:a16="http://schemas.microsoft.com/office/drawing/2014/main" id="{8FC45737-CF17-1F47-96B5-E6E7F2A04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21" name="Rectangle 2620">
                        <a:extLst>
                          <a:ext uri="{FF2B5EF4-FFF2-40B4-BE49-F238E27FC236}">
                            <a16:creationId xmlns:a16="http://schemas.microsoft.com/office/drawing/2014/main" id="{D75ACB4A-20F5-574F-A642-9C5DEF9E2C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22" name="Rectangle 2621">
                        <a:extLst>
                          <a:ext uri="{FF2B5EF4-FFF2-40B4-BE49-F238E27FC236}">
                            <a16:creationId xmlns:a16="http://schemas.microsoft.com/office/drawing/2014/main" id="{7AA7331A-EEA0-B84F-B17E-59936B1B3A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23" name="Rectangle 2622">
                        <a:extLst>
                          <a:ext uri="{FF2B5EF4-FFF2-40B4-BE49-F238E27FC236}">
                            <a16:creationId xmlns:a16="http://schemas.microsoft.com/office/drawing/2014/main" id="{3E65D852-87CB-304D-A8E4-AA8CA6F17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24" name="Rectangle 2623">
                        <a:extLst>
                          <a:ext uri="{FF2B5EF4-FFF2-40B4-BE49-F238E27FC236}">
                            <a16:creationId xmlns:a16="http://schemas.microsoft.com/office/drawing/2014/main" id="{66CE969F-DFF2-EA4A-AF5E-6E40CDD6D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25" name="Rectangle 2624">
                        <a:extLst>
                          <a:ext uri="{FF2B5EF4-FFF2-40B4-BE49-F238E27FC236}">
                            <a16:creationId xmlns:a16="http://schemas.microsoft.com/office/drawing/2014/main" id="{626D688E-CF27-1F44-A465-7432FCE0F4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26" name="Rectangle 2625">
                        <a:extLst>
                          <a:ext uri="{FF2B5EF4-FFF2-40B4-BE49-F238E27FC236}">
                            <a16:creationId xmlns:a16="http://schemas.microsoft.com/office/drawing/2014/main" id="{832B013B-6F3A-E242-8699-465F1923A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27" name="Rectangle 2626">
                        <a:extLst>
                          <a:ext uri="{FF2B5EF4-FFF2-40B4-BE49-F238E27FC236}">
                            <a16:creationId xmlns:a16="http://schemas.microsoft.com/office/drawing/2014/main" id="{CC213220-35DA-6643-866E-DF47310B5D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28" name="Rectangle 2627">
                        <a:extLst>
                          <a:ext uri="{FF2B5EF4-FFF2-40B4-BE49-F238E27FC236}">
                            <a16:creationId xmlns:a16="http://schemas.microsoft.com/office/drawing/2014/main" id="{0D3281B8-267C-F343-B696-173FF7884E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546" name="Group 2545">
                      <a:extLst>
                        <a:ext uri="{FF2B5EF4-FFF2-40B4-BE49-F238E27FC236}">
                          <a16:creationId xmlns:a16="http://schemas.microsoft.com/office/drawing/2014/main" id="{F77FE31B-6F2F-1D45-A2E8-C5537DA0B5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589" name="Rectangle 2588">
                        <a:extLst>
                          <a:ext uri="{FF2B5EF4-FFF2-40B4-BE49-F238E27FC236}">
                            <a16:creationId xmlns:a16="http://schemas.microsoft.com/office/drawing/2014/main" id="{105D8D04-1753-3A44-96A7-43CF8408F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90" name="Rectangle 2589">
                        <a:extLst>
                          <a:ext uri="{FF2B5EF4-FFF2-40B4-BE49-F238E27FC236}">
                            <a16:creationId xmlns:a16="http://schemas.microsoft.com/office/drawing/2014/main" id="{0168EDF9-1B4C-4F4E-9E5C-4E5FBC7C1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91" name="Rectangle 2590">
                        <a:extLst>
                          <a:ext uri="{FF2B5EF4-FFF2-40B4-BE49-F238E27FC236}">
                            <a16:creationId xmlns:a16="http://schemas.microsoft.com/office/drawing/2014/main" id="{DEDD933F-3736-A948-ACD7-01FEDE24A1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92" name="Rectangle 2591">
                        <a:extLst>
                          <a:ext uri="{FF2B5EF4-FFF2-40B4-BE49-F238E27FC236}">
                            <a16:creationId xmlns:a16="http://schemas.microsoft.com/office/drawing/2014/main" id="{93E83593-1430-8146-8E90-2CEA4A182C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93" name="Rectangle 2592">
                        <a:extLst>
                          <a:ext uri="{FF2B5EF4-FFF2-40B4-BE49-F238E27FC236}">
                            <a16:creationId xmlns:a16="http://schemas.microsoft.com/office/drawing/2014/main" id="{DCF359E3-B86E-4643-9836-4D3355B0BF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94" name="Rectangle 2593">
                        <a:extLst>
                          <a:ext uri="{FF2B5EF4-FFF2-40B4-BE49-F238E27FC236}">
                            <a16:creationId xmlns:a16="http://schemas.microsoft.com/office/drawing/2014/main" id="{66545652-63CD-B741-BB70-FC4DED34E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95" name="Rectangle 2594">
                        <a:extLst>
                          <a:ext uri="{FF2B5EF4-FFF2-40B4-BE49-F238E27FC236}">
                            <a16:creationId xmlns:a16="http://schemas.microsoft.com/office/drawing/2014/main" id="{B0B4D3DC-825A-E940-BFC0-C6ED9E364D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96" name="Rectangle 2595">
                        <a:extLst>
                          <a:ext uri="{FF2B5EF4-FFF2-40B4-BE49-F238E27FC236}">
                            <a16:creationId xmlns:a16="http://schemas.microsoft.com/office/drawing/2014/main" id="{98706A69-2ED7-AA47-AA60-8E5FEBBD13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97" name="Rectangle 2596">
                        <a:extLst>
                          <a:ext uri="{FF2B5EF4-FFF2-40B4-BE49-F238E27FC236}">
                            <a16:creationId xmlns:a16="http://schemas.microsoft.com/office/drawing/2014/main" id="{4EBBE009-30DB-B548-9C99-738F1F0DA4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98" name="Rectangle 2597">
                        <a:extLst>
                          <a:ext uri="{FF2B5EF4-FFF2-40B4-BE49-F238E27FC236}">
                            <a16:creationId xmlns:a16="http://schemas.microsoft.com/office/drawing/2014/main" id="{8AC733AD-5806-7E44-AC85-8CD1B380E7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99" name="Rectangle 2598">
                        <a:extLst>
                          <a:ext uri="{FF2B5EF4-FFF2-40B4-BE49-F238E27FC236}">
                            <a16:creationId xmlns:a16="http://schemas.microsoft.com/office/drawing/2014/main" id="{89B11F16-69A0-654D-825F-7DF624AEF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00" name="Rectangle 2599">
                        <a:extLst>
                          <a:ext uri="{FF2B5EF4-FFF2-40B4-BE49-F238E27FC236}">
                            <a16:creationId xmlns:a16="http://schemas.microsoft.com/office/drawing/2014/main" id="{FFE0BDBB-9764-2843-924C-487C7F3E2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01" name="Rectangle 2600">
                        <a:extLst>
                          <a:ext uri="{FF2B5EF4-FFF2-40B4-BE49-F238E27FC236}">
                            <a16:creationId xmlns:a16="http://schemas.microsoft.com/office/drawing/2014/main" id="{A7641456-C57E-C545-9969-F99D3042C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02" name="Rectangle 2601">
                        <a:extLst>
                          <a:ext uri="{FF2B5EF4-FFF2-40B4-BE49-F238E27FC236}">
                            <a16:creationId xmlns:a16="http://schemas.microsoft.com/office/drawing/2014/main" id="{B6E8662A-67A5-1F49-B2AF-98084A92E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03" name="Rectangle 2602">
                        <a:extLst>
                          <a:ext uri="{FF2B5EF4-FFF2-40B4-BE49-F238E27FC236}">
                            <a16:creationId xmlns:a16="http://schemas.microsoft.com/office/drawing/2014/main" id="{7F4FF277-5481-C946-A2B1-56F097264F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04" name="Rectangle 2603">
                        <a:extLst>
                          <a:ext uri="{FF2B5EF4-FFF2-40B4-BE49-F238E27FC236}">
                            <a16:creationId xmlns:a16="http://schemas.microsoft.com/office/drawing/2014/main" id="{3AF76122-46EA-9F45-821E-451D92141C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05" name="Rectangle 2604">
                        <a:extLst>
                          <a:ext uri="{FF2B5EF4-FFF2-40B4-BE49-F238E27FC236}">
                            <a16:creationId xmlns:a16="http://schemas.microsoft.com/office/drawing/2014/main" id="{8A4BCEB3-D05C-D54F-8C44-70DA93A64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06" name="Rectangle 2605">
                        <a:extLst>
                          <a:ext uri="{FF2B5EF4-FFF2-40B4-BE49-F238E27FC236}">
                            <a16:creationId xmlns:a16="http://schemas.microsoft.com/office/drawing/2014/main" id="{6390674B-B710-5542-899F-FBA2CC5BEB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07" name="Rectangle 2606">
                        <a:extLst>
                          <a:ext uri="{FF2B5EF4-FFF2-40B4-BE49-F238E27FC236}">
                            <a16:creationId xmlns:a16="http://schemas.microsoft.com/office/drawing/2014/main" id="{1221CCD7-4191-2945-B644-522C0B8126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08" name="Rectangle 2607">
                        <a:extLst>
                          <a:ext uri="{FF2B5EF4-FFF2-40B4-BE49-F238E27FC236}">
                            <a16:creationId xmlns:a16="http://schemas.microsoft.com/office/drawing/2014/main" id="{4669A86C-9D78-794F-8340-C690775236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547" name="Group 2546">
                      <a:extLst>
                        <a:ext uri="{FF2B5EF4-FFF2-40B4-BE49-F238E27FC236}">
                          <a16:creationId xmlns:a16="http://schemas.microsoft.com/office/drawing/2014/main" id="{B0D29F56-787D-5049-BF47-E0E7BC9F6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569" name="Rectangle 2568">
                        <a:extLst>
                          <a:ext uri="{FF2B5EF4-FFF2-40B4-BE49-F238E27FC236}">
                            <a16:creationId xmlns:a16="http://schemas.microsoft.com/office/drawing/2014/main" id="{B9D4099D-2AD4-1644-87EE-4ACE6318C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70" name="Rectangle 2569">
                        <a:extLst>
                          <a:ext uri="{FF2B5EF4-FFF2-40B4-BE49-F238E27FC236}">
                            <a16:creationId xmlns:a16="http://schemas.microsoft.com/office/drawing/2014/main" id="{362DC913-F5DB-0149-BA45-0AA0E3E0D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71" name="Rectangle 2570">
                        <a:extLst>
                          <a:ext uri="{FF2B5EF4-FFF2-40B4-BE49-F238E27FC236}">
                            <a16:creationId xmlns:a16="http://schemas.microsoft.com/office/drawing/2014/main" id="{BB1A9008-88BC-D542-9A28-06F252AF5E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708B4C9D-4484-8B41-A4BF-B4A246A00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BF06A7E5-4151-6548-8D37-2285D25531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8142CEA1-1011-1B47-B244-BEE7A09DE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6570DFF1-22FE-3F4D-80B9-A9EBD6ACCA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76" name="Rectangle 2575">
                        <a:extLst>
                          <a:ext uri="{FF2B5EF4-FFF2-40B4-BE49-F238E27FC236}">
                            <a16:creationId xmlns:a16="http://schemas.microsoft.com/office/drawing/2014/main" id="{CE7E0DD6-B2FA-CE43-8DD7-DF74163F50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77" name="Rectangle 2576">
                        <a:extLst>
                          <a:ext uri="{FF2B5EF4-FFF2-40B4-BE49-F238E27FC236}">
                            <a16:creationId xmlns:a16="http://schemas.microsoft.com/office/drawing/2014/main" id="{7CB20B38-7DD9-0F40-B29B-0044D931C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78" name="Rectangle 2577">
                        <a:extLst>
                          <a:ext uri="{FF2B5EF4-FFF2-40B4-BE49-F238E27FC236}">
                            <a16:creationId xmlns:a16="http://schemas.microsoft.com/office/drawing/2014/main" id="{1569AD96-12A0-5749-857D-951AD45635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79" name="Rectangle 2578">
                        <a:extLst>
                          <a:ext uri="{FF2B5EF4-FFF2-40B4-BE49-F238E27FC236}">
                            <a16:creationId xmlns:a16="http://schemas.microsoft.com/office/drawing/2014/main" id="{AB753607-BDEA-DA47-926C-21854E81DD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80" name="Rectangle 2579">
                        <a:extLst>
                          <a:ext uri="{FF2B5EF4-FFF2-40B4-BE49-F238E27FC236}">
                            <a16:creationId xmlns:a16="http://schemas.microsoft.com/office/drawing/2014/main" id="{C945C514-A684-6F44-8E01-7A9E94188C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81" name="Rectangle 2580">
                        <a:extLst>
                          <a:ext uri="{FF2B5EF4-FFF2-40B4-BE49-F238E27FC236}">
                            <a16:creationId xmlns:a16="http://schemas.microsoft.com/office/drawing/2014/main" id="{764F33F7-A318-3240-99E5-FA14E8767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82" name="Rectangle 2581">
                        <a:extLst>
                          <a:ext uri="{FF2B5EF4-FFF2-40B4-BE49-F238E27FC236}">
                            <a16:creationId xmlns:a16="http://schemas.microsoft.com/office/drawing/2014/main" id="{4BF6C34D-E906-5643-AE7C-6C150DB83B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83" name="Rectangle 2582">
                        <a:extLst>
                          <a:ext uri="{FF2B5EF4-FFF2-40B4-BE49-F238E27FC236}">
                            <a16:creationId xmlns:a16="http://schemas.microsoft.com/office/drawing/2014/main" id="{5A57120E-F278-FD41-8180-5993B2E5F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84" name="Rectangle 2583">
                        <a:extLst>
                          <a:ext uri="{FF2B5EF4-FFF2-40B4-BE49-F238E27FC236}">
                            <a16:creationId xmlns:a16="http://schemas.microsoft.com/office/drawing/2014/main" id="{63B050A8-C788-BC48-A186-7300B01DC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85" name="Rectangle 2584">
                        <a:extLst>
                          <a:ext uri="{FF2B5EF4-FFF2-40B4-BE49-F238E27FC236}">
                            <a16:creationId xmlns:a16="http://schemas.microsoft.com/office/drawing/2014/main" id="{A5A1E970-5FCF-A24A-BED6-5D20B300B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86" name="Rectangle 2585">
                        <a:extLst>
                          <a:ext uri="{FF2B5EF4-FFF2-40B4-BE49-F238E27FC236}">
                            <a16:creationId xmlns:a16="http://schemas.microsoft.com/office/drawing/2014/main" id="{46E92EAC-3DD6-BF4D-B759-53810EA1B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87" name="Rectangle 2586">
                        <a:extLst>
                          <a:ext uri="{FF2B5EF4-FFF2-40B4-BE49-F238E27FC236}">
                            <a16:creationId xmlns:a16="http://schemas.microsoft.com/office/drawing/2014/main" id="{C5D665D4-0EF0-EB4C-89EA-20E1241925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88" name="Rectangle 2587">
                        <a:extLst>
                          <a:ext uri="{FF2B5EF4-FFF2-40B4-BE49-F238E27FC236}">
                            <a16:creationId xmlns:a16="http://schemas.microsoft.com/office/drawing/2014/main" id="{2C2209B5-B58C-9E41-94B5-89529F990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4ED2C770-6236-D54A-A3A0-F7C353816D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549" name="Rectangle 2548">
                        <a:extLst>
                          <a:ext uri="{FF2B5EF4-FFF2-40B4-BE49-F238E27FC236}">
                            <a16:creationId xmlns:a16="http://schemas.microsoft.com/office/drawing/2014/main" id="{62CED191-608F-0848-A985-85F4BD316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50" name="Rectangle 2549">
                        <a:extLst>
                          <a:ext uri="{FF2B5EF4-FFF2-40B4-BE49-F238E27FC236}">
                            <a16:creationId xmlns:a16="http://schemas.microsoft.com/office/drawing/2014/main" id="{046CBF6B-7102-A14F-B7DA-824496D548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51" name="Rectangle 2550">
                        <a:extLst>
                          <a:ext uri="{FF2B5EF4-FFF2-40B4-BE49-F238E27FC236}">
                            <a16:creationId xmlns:a16="http://schemas.microsoft.com/office/drawing/2014/main" id="{A7412154-8C8C-2D4B-9D07-C2B23F0E3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3B825CF9-8953-BD4D-B604-05D7AA1A4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4C914FF9-F006-A048-91EE-A307D18975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54" name="Rectangle 2553">
                        <a:extLst>
                          <a:ext uri="{FF2B5EF4-FFF2-40B4-BE49-F238E27FC236}">
                            <a16:creationId xmlns:a16="http://schemas.microsoft.com/office/drawing/2014/main" id="{C7BE637D-E06C-D84A-B042-4592D0FF7A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55" name="Rectangle 2554">
                        <a:extLst>
                          <a:ext uri="{FF2B5EF4-FFF2-40B4-BE49-F238E27FC236}">
                            <a16:creationId xmlns:a16="http://schemas.microsoft.com/office/drawing/2014/main" id="{F6E8E0B7-69E3-844E-8345-25E58359A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56" name="Rectangle 2555">
                        <a:extLst>
                          <a:ext uri="{FF2B5EF4-FFF2-40B4-BE49-F238E27FC236}">
                            <a16:creationId xmlns:a16="http://schemas.microsoft.com/office/drawing/2014/main" id="{431A827A-9074-E149-8354-CC228A7B1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57" name="Rectangle 2556">
                        <a:extLst>
                          <a:ext uri="{FF2B5EF4-FFF2-40B4-BE49-F238E27FC236}">
                            <a16:creationId xmlns:a16="http://schemas.microsoft.com/office/drawing/2014/main" id="{5734E757-CD57-B441-BD32-C32F993CED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58" name="Rectangle 2557">
                        <a:extLst>
                          <a:ext uri="{FF2B5EF4-FFF2-40B4-BE49-F238E27FC236}">
                            <a16:creationId xmlns:a16="http://schemas.microsoft.com/office/drawing/2014/main" id="{E25706AC-B7E9-E740-A400-326E86601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59" name="Rectangle 2558">
                        <a:extLst>
                          <a:ext uri="{FF2B5EF4-FFF2-40B4-BE49-F238E27FC236}">
                            <a16:creationId xmlns:a16="http://schemas.microsoft.com/office/drawing/2014/main" id="{A19A7C75-89B9-1A49-BA1C-C5DDC0FA50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60" name="Rectangle 2559">
                        <a:extLst>
                          <a:ext uri="{FF2B5EF4-FFF2-40B4-BE49-F238E27FC236}">
                            <a16:creationId xmlns:a16="http://schemas.microsoft.com/office/drawing/2014/main" id="{1C843EBF-B07F-2E4B-B8C5-CDC5AA5944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61" name="Rectangle 2560">
                        <a:extLst>
                          <a:ext uri="{FF2B5EF4-FFF2-40B4-BE49-F238E27FC236}">
                            <a16:creationId xmlns:a16="http://schemas.microsoft.com/office/drawing/2014/main" id="{0C4AF875-822B-4148-BFF0-79ECCC411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62" name="Rectangle 2561">
                        <a:extLst>
                          <a:ext uri="{FF2B5EF4-FFF2-40B4-BE49-F238E27FC236}">
                            <a16:creationId xmlns:a16="http://schemas.microsoft.com/office/drawing/2014/main" id="{55333794-6457-9A40-9953-933DA2D6BE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63" name="Rectangle 2562">
                        <a:extLst>
                          <a:ext uri="{FF2B5EF4-FFF2-40B4-BE49-F238E27FC236}">
                            <a16:creationId xmlns:a16="http://schemas.microsoft.com/office/drawing/2014/main" id="{105816CB-5D5F-A649-91E4-F03E7BC60F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64" name="Rectangle 2563">
                        <a:extLst>
                          <a:ext uri="{FF2B5EF4-FFF2-40B4-BE49-F238E27FC236}">
                            <a16:creationId xmlns:a16="http://schemas.microsoft.com/office/drawing/2014/main" id="{514C7982-1ED6-464C-8E58-0D5EE0A117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65" name="Rectangle 2564">
                        <a:extLst>
                          <a:ext uri="{FF2B5EF4-FFF2-40B4-BE49-F238E27FC236}">
                            <a16:creationId xmlns:a16="http://schemas.microsoft.com/office/drawing/2014/main" id="{C0C96714-D7F6-4349-B678-25B69E4BB0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66" name="Rectangle 2565">
                        <a:extLst>
                          <a:ext uri="{FF2B5EF4-FFF2-40B4-BE49-F238E27FC236}">
                            <a16:creationId xmlns:a16="http://schemas.microsoft.com/office/drawing/2014/main" id="{05ACE3BD-B1CA-144A-B03D-39D3F55A93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67" name="Rectangle 2566">
                        <a:extLst>
                          <a:ext uri="{FF2B5EF4-FFF2-40B4-BE49-F238E27FC236}">
                            <a16:creationId xmlns:a16="http://schemas.microsoft.com/office/drawing/2014/main" id="{5C257B45-4F6F-6C46-B951-952346FE6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68" name="Rectangle 2567">
                        <a:extLst>
                          <a:ext uri="{FF2B5EF4-FFF2-40B4-BE49-F238E27FC236}">
                            <a16:creationId xmlns:a16="http://schemas.microsoft.com/office/drawing/2014/main" id="{7DD91C71-6A1B-444D-949A-256A1BFDE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26" name="Group 2325">
                  <a:extLst>
                    <a:ext uri="{FF2B5EF4-FFF2-40B4-BE49-F238E27FC236}">
                      <a16:creationId xmlns:a16="http://schemas.microsoft.com/office/drawing/2014/main" id="{6CFF5780-5988-584B-BD3E-0717F928FBB0}"/>
                    </a:ext>
                  </a:extLst>
                </p:cNvPr>
                <p:cNvGrpSpPr/>
                <p:nvPr/>
              </p:nvGrpSpPr>
              <p:grpSpPr>
                <a:xfrm>
                  <a:off x="1961970" y="4043460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435" name="Rectangle 2434">
                    <a:extLst>
                      <a:ext uri="{FF2B5EF4-FFF2-40B4-BE49-F238E27FC236}">
                        <a16:creationId xmlns:a16="http://schemas.microsoft.com/office/drawing/2014/main" id="{DBF1EB81-C331-694A-8F10-41AFA136F442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436" name="Group 2435">
                    <a:extLst>
                      <a:ext uri="{FF2B5EF4-FFF2-40B4-BE49-F238E27FC236}">
                        <a16:creationId xmlns:a16="http://schemas.microsoft.com/office/drawing/2014/main" id="{852BB5CF-6D5D-DC4A-A5E9-879749B095A4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437" name="Group 2436">
                      <a:extLst>
                        <a:ext uri="{FF2B5EF4-FFF2-40B4-BE49-F238E27FC236}">
                          <a16:creationId xmlns:a16="http://schemas.microsoft.com/office/drawing/2014/main" id="{9341AE67-A9F6-BB4B-ACB5-490A1A8A8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522" name="Rectangle 2521">
                        <a:extLst>
                          <a:ext uri="{FF2B5EF4-FFF2-40B4-BE49-F238E27FC236}">
                            <a16:creationId xmlns:a16="http://schemas.microsoft.com/office/drawing/2014/main" id="{A608C94E-4093-C140-A971-02332AE21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23" name="Rectangle 2522">
                        <a:extLst>
                          <a:ext uri="{FF2B5EF4-FFF2-40B4-BE49-F238E27FC236}">
                            <a16:creationId xmlns:a16="http://schemas.microsoft.com/office/drawing/2014/main" id="{D7286B28-1866-7B48-9888-52F6611C5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24" name="Rectangle 2523">
                        <a:extLst>
                          <a:ext uri="{FF2B5EF4-FFF2-40B4-BE49-F238E27FC236}">
                            <a16:creationId xmlns:a16="http://schemas.microsoft.com/office/drawing/2014/main" id="{CA857BC1-10CE-1041-9C48-BEEE97A08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25" name="Rectangle 2524">
                        <a:extLst>
                          <a:ext uri="{FF2B5EF4-FFF2-40B4-BE49-F238E27FC236}">
                            <a16:creationId xmlns:a16="http://schemas.microsoft.com/office/drawing/2014/main" id="{1C7A7FEF-1DF8-CD4C-A275-3EDD75944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26" name="Rectangle 2525">
                        <a:extLst>
                          <a:ext uri="{FF2B5EF4-FFF2-40B4-BE49-F238E27FC236}">
                            <a16:creationId xmlns:a16="http://schemas.microsoft.com/office/drawing/2014/main" id="{52B56DCE-2349-684B-9CFE-F3CE3F00C3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27" name="Rectangle 2526">
                        <a:extLst>
                          <a:ext uri="{FF2B5EF4-FFF2-40B4-BE49-F238E27FC236}">
                            <a16:creationId xmlns:a16="http://schemas.microsoft.com/office/drawing/2014/main" id="{CED687DB-E55E-4446-B93F-390CD6E6C1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28" name="Rectangle 2527">
                        <a:extLst>
                          <a:ext uri="{FF2B5EF4-FFF2-40B4-BE49-F238E27FC236}">
                            <a16:creationId xmlns:a16="http://schemas.microsoft.com/office/drawing/2014/main" id="{ED8B7EE6-BF9D-AF4F-BD00-CDEE0F570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29" name="Rectangle 2528">
                        <a:extLst>
                          <a:ext uri="{FF2B5EF4-FFF2-40B4-BE49-F238E27FC236}">
                            <a16:creationId xmlns:a16="http://schemas.microsoft.com/office/drawing/2014/main" id="{6A1A7067-54F3-8D43-8149-D279438C62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30" name="Rectangle 2529">
                        <a:extLst>
                          <a:ext uri="{FF2B5EF4-FFF2-40B4-BE49-F238E27FC236}">
                            <a16:creationId xmlns:a16="http://schemas.microsoft.com/office/drawing/2014/main" id="{FA9D194F-3963-9D4D-99FA-1BB277986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31" name="Rectangle 2530">
                        <a:extLst>
                          <a:ext uri="{FF2B5EF4-FFF2-40B4-BE49-F238E27FC236}">
                            <a16:creationId xmlns:a16="http://schemas.microsoft.com/office/drawing/2014/main" id="{FB339B78-72AB-B64D-B666-B35BA2D3B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32" name="Rectangle 2531">
                        <a:extLst>
                          <a:ext uri="{FF2B5EF4-FFF2-40B4-BE49-F238E27FC236}">
                            <a16:creationId xmlns:a16="http://schemas.microsoft.com/office/drawing/2014/main" id="{9425F9FD-26EC-9745-8590-4AD757232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33" name="Rectangle 2532">
                        <a:extLst>
                          <a:ext uri="{FF2B5EF4-FFF2-40B4-BE49-F238E27FC236}">
                            <a16:creationId xmlns:a16="http://schemas.microsoft.com/office/drawing/2014/main" id="{52FE7859-7EA1-6744-96CE-0D344C309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D1A67EA8-AF9F-704C-B510-AE15577FFF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27AD90CD-D6C1-F144-B52B-3905A0CB8E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36" name="Rectangle 2535">
                        <a:extLst>
                          <a:ext uri="{FF2B5EF4-FFF2-40B4-BE49-F238E27FC236}">
                            <a16:creationId xmlns:a16="http://schemas.microsoft.com/office/drawing/2014/main" id="{AB9CB33E-876F-0B42-923F-5E4578F321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37" name="Rectangle 2536">
                        <a:extLst>
                          <a:ext uri="{FF2B5EF4-FFF2-40B4-BE49-F238E27FC236}">
                            <a16:creationId xmlns:a16="http://schemas.microsoft.com/office/drawing/2014/main" id="{599528F3-DDB8-A94B-83DE-FD4798A8F7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38" name="Rectangle 2537">
                        <a:extLst>
                          <a:ext uri="{FF2B5EF4-FFF2-40B4-BE49-F238E27FC236}">
                            <a16:creationId xmlns:a16="http://schemas.microsoft.com/office/drawing/2014/main" id="{670924D1-24AC-6C4C-81A4-C8C4B0405D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39" name="Rectangle 2538">
                        <a:extLst>
                          <a:ext uri="{FF2B5EF4-FFF2-40B4-BE49-F238E27FC236}">
                            <a16:creationId xmlns:a16="http://schemas.microsoft.com/office/drawing/2014/main" id="{7D6D8395-73D9-354B-8486-01837F0E45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40" name="Rectangle 2539">
                        <a:extLst>
                          <a:ext uri="{FF2B5EF4-FFF2-40B4-BE49-F238E27FC236}">
                            <a16:creationId xmlns:a16="http://schemas.microsoft.com/office/drawing/2014/main" id="{FB830B4D-A5CA-0A4E-B3AD-368672718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41" name="Rectangle 2540">
                        <a:extLst>
                          <a:ext uri="{FF2B5EF4-FFF2-40B4-BE49-F238E27FC236}">
                            <a16:creationId xmlns:a16="http://schemas.microsoft.com/office/drawing/2014/main" id="{816FA697-9489-F540-A94B-9A1793EE5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438" name="Group 2437">
                      <a:extLst>
                        <a:ext uri="{FF2B5EF4-FFF2-40B4-BE49-F238E27FC236}">
                          <a16:creationId xmlns:a16="http://schemas.microsoft.com/office/drawing/2014/main" id="{B210E6C9-556D-C246-8085-72214D5B99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A530E57F-AF2B-D94C-A677-05EF661A9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03" name="Rectangle 2502">
                        <a:extLst>
                          <a:ext uri="{FF2B5EF4-FFF2-40B4-BE49-F238E27FC236}">
                            <a16:creationId xmlns:a16="http://schemas.microsoft.com/office/drawing/2014/main" id="{F6351AEA-F354-F440-9FC6-0D413F7D78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04" name="Rectangle 2503">
                        <a:extLst>
                          <a:ext uri="{FF2B5EF4-FFF2-40B4-BE49-F238E27FC236}">
                            <a16:creationId xmlns:a16="http://schemas.microsoft.com/office/drawing/2014/main" id="{5D853148-22F3-2347-921F-8F48DD0FB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05" name="Rectangle 2504">
                        <a:extLst>
                          <a:ext uri="{FF2B5EF4-FFF2-40B4-BE49-F238E27FC236}">
                            <a16:creationId xmlns:a16="http://schemas.microsoft.com/office/drawing/2014/main" id="{6B87E0A5-85D8-814C-85A5-FDDA7D3341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06" name="Rectangle 2505">
                        <a:extLst>
                          <a:ext uri="{FF2B5EF4-FFF2-40B4-BE49-F238E27FC236}">
                            <a16:creationId xmlns:a16="http://schemas.microsoft.com/office/drawing/2014/main" id="{741990A1-0BF5-324B-AE09-C22420057A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07" name="Rectangle 2506">
                        <a:extLst>
                          <a:ext uri="{FF2B5EF4-FFF2-40B4-BE49-F238E27FC236}">
                            <a16:creationId xmlns:a16="http://schemas.microsoft.com/office/drawing/2014/main" id="{E090076D-1DEA-2741-B52D-36B932C1A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08" name="Rectangle 2507">
                        <a:extLst>
                          <a:ext uri="{FF2B5EF4-FFF2-40B4-BE49-F238E27FC236}">
                            <a16:creationId xmlns:a16="http://schemas.microsoft.com/office/drawing/2014/main" id="{B5E31593-8E6A-DE41-9120-E6CDAFA09C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09" name="Rectangle 2508">
                        <a:extLst>
                          <a:ext uri="{FF2B5EF4-FFF2-40B4-BE49-F238E27FC236}">
                            <a16:creationId xmlns:a16="http://schemas.microsoft.com/office/drawing/2014/main" id="{BFCA143B-C145-8847-9C4B-732BCE5829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10" name="Rectangle 2509">
                        <a:extLst>
                          <a:ext uri="{FF2B5EF4-FFF2-40B4-BE49-F238E27FC236}">
                            <a16:creationId xmlns:a16="http://schemas.microsoft.com/office/drawing/2014/main" id="{C77FA602-B8B9-3B4F-84AC-3089FBA88B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11" name="Rectangle 2510">
                        <a:extLst>
                          <a:ext uri="{FF2B5EF4-FFF2-40B4-BE49-F238E27FC236}">
                            <a16:creationId xmlns:a16="http://schemas.microsoft.com/office/drawing/2014/main" id="{1655D28E-722E-104B-9CA4-A3ADD78F9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12" name="Rectangle 2511">
                        <a:extLst>
                          <a:ext uri="{FF2B5EF4-FFF2-40B4-BE49-F238E27FC236}">
                            <a16:creationId xmlns:a16="http://schemas.microsoft.com/office/drawing/2014/main" id="{E817069D-8917-6C46-8774-0EF94E5E4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13" name="Rectangle 2512">
                        <a:extLst>
                          <a:ext uri="{FF2B5EF4-FFF2-40B4-BE49-F238E27FC236}">
                            <a16:creationId xmlns:a16="http://schemas.microsoft.com/office/drawing/2014/main" id="{DFEA1198-7073-F44A-AE9B-BA8F0FCAB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14" name="Rectangle 2513">
                        <a:extLst>
                          <a:ext uri="{FF2B5EF4-FFF2-40B4-BE49-F238E27FC236}">
                            <a16:creationId xmlns:a16="http://schemas.microsoft.com/office/drawing/2014/main" id="{1D1A745E-1217-6643-86A4-1601D56A2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15" name="Rectangle 2514">
                        <a:extLst>
                          <a:ext uri="{FF2B5EF4-FFF2-40B4-BE49-F238E27FC236}">
                            <a16:creationId xmlns:a16="http://schemas.microsoft.com/office/drawing/2014/main" id="{9BF4BA74-A07B-B149-9BA6-89087D6C5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DEFD143F-51A9-874D-88E3-56831BC9E5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756CEC97-9F2D-B240-B35C-A4DAF46A33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95A60CB8-E4AB-0543-AD68-639136CAF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B28068C4-336F-5349-87FD-6A535A486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20" name="Rectangle 2519">
                        <a:extLst>
                          <a:ext uri="{FF2B5EF4-FFF2-40B4-BE49-F238E27FC236}">
                            <a16:creationId xmlns:a16="http://schemas.microsoft.com/office/drawing/2014/main" id="{01EAFEED-A56F-2B4C-9726-E3292EAC03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21" name="Rectangle 2520">
                        <a:extLst>
                          <a:ext uri="{FF2B5EF4-FFF2-40B4-BE49-F238E27FC236}">
                            <a16:creationId xmlns:a16="http://schemas.microsoft.com/office/drawing/2014/main" id="{DDC746D3-2020-E641-B52B-D2636CEA2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439" name="Group 2438">
                      <a:extLst>
                        <a:ext uri="{FF2B5EF4-FFF2-40B4-BE49-F238E27FC236}">
                          <a16:creationId xmlns:a16="http://schemas.microsoft.com/office/drawing/2014/main" id="{9A24ADAE-9735-F743-8BB1-5E6D8C1BAD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74F59257-0955-334D-8856-3FB4F11CE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83" name="Rectangle 2482">
                        <a:extLst>
                          <a:ext uri="{FF2B5EF4-FFF2-40B4-BE49-F238E27FC236}">
                            <a16:creationId xmlns:a16="http://schemas.microsoft.com/office/drawing/2014/main" id="{F6128268-D8F3-C44B-8BB0-C54F642E7C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84" name="Rectangle 2483">
                        <a:extLst>
                          <a:ext uri="{FF2B5EF4-FFF2-40B4-BE49-F238E27FC236}">
                            <a16:creationId xmlns:a16="http://schemas.microsoft.com/office/drawing/2014/main" id="{E11280AE-5BC4-ED4D-BBEA-EA847ABDC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85" name="Rectangle 2484">
                        <a:extLst>
                          <a:ext uri="{FF2B5EF4-FFF2-40B4-BE49-F238E27FC236}">
                            <a16:creationId xmlns:a16="http://schemas.microsoft.com/office/drawing/2014/main" id="{03EC2DA1-EC6E-614A-8494-53C26662C1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86" name="Rectangle 2485">
                        <a:extLst>
                          <a:ext uri="{FF2B5EF4-FFF2-40B4-BE49-F238E27FC236}">
                            <a16:creationId xmlns:a16="http://schemas.microsoft.com/office/drawing/2014/main" id="{541189E1-9561-4348-BAF7-97A4E6EDD2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87" name="Rectangle 2486">
                        <a:extLst>
                          <a:ext uri="{FF2B5EF4-FFF2-40B4-BE49-F238E27FC236}">
                            <a16:creationId xmlns:a16="http://schemas.microsoft.com/office/drawing/2014/main" id="{7759B24C-1CD7-1643-8B35-B1A4795E29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88" name="Rectangle 2487">
                        <a:extLst>
                          <a:ext uri="{FF2B5EF4-FFF2-40B4-BE49-F238E27FC236}">
                            <a16:creationId xmlns:a16="http://schemas.microsoft.com/office/drawing/2014/main" id="{72F78B06-1346-1248-A62A-67590B613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89" name="Rectangle 2488">
                        <a:extLst>
                          <a:ext uri="{FF2B5EF4-FFF2-40B4-BE49-F238E27FC236}">
                            <a16:creationId xmlns:a16="http://schemas.microsoft.com/office/drawing/2014/main" id="{40286584-E938-B541-AC1E-F7FB1CF19C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90" name="Rectangle 2489">
                        <a:extLst>
                          <a:ext uri="{FF2B5EF4-FFF2-40B4-BE49-F238E27FC236}">
                            <a16:creationId xmlns:a16="http://schemas.microsoft.com/office/drawing/2014/main" id="{B0F3657A-CE01-4D42-A38A-82B2FAC47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91" name="Rectangle 2490">
                        <a:extLst>
                          <a:ext uri="{FF2B5EF4-FFF2-40B4-BE49-F238E27FC236}">
                            <a16:creationId xmlns:a16="http://schemas.microsoft.com/office/drawing/2014/main" id="{120D70AA-5EE3-CC41-A17C-07062504C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92" name="Rectangle 2491">
                        <a:extLst>
                          <a:ext uri="{FF2B5EF4-FFF2-40B4-BE49-F238E27FC236}">
                            <a16:creationId xmlns:a16="http://schemas.microsoft.com/office/drawing/2014/main" id="{AB25CD61-66A5-7D49-A0F8-BF511670CB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93" name="Rectangle 2492">
                        <a:extLst>
                          <a:ext uri="{FF2B5EF4-FFF2-40B4-BE49-F238E27FC236}">
                            <a16:creationId xmlns:a16="http://schemas.microsoft.com/office/drawing/2014/main" id="{3EE703B0-D9B3-EE4C-A186-B2059502C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94" name="Rectangle 2493">
                        <a:extLst>
                          <a:ext uri="{FF2B5EF4-FFF2-40B4-BE49-F238E27FC236}">
                            <a16:creationId xmlns:a16="http://schemas.microsoft.com/office/drawing/2014/main" id="{70A74515-C27F-4A4B-88CC-580271A3D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95" name="Rectangle 2494">
                        <a:extLst>
                          <a:ext uri="{FF2B5EF4-FFF2-40B4-BE49-F238E27FC236}">
                            <a16:creationId xmlns:a16="http://schemas.microsoft.com/office/drawing/2014/main" id="{C2E8C674-D55A-4641-9475-B409308C1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96" name="Rectangle 2495">
                        <a:extLst>
                          <a:ext uri="{FF2B5EF4-FFF2-40B4-BE49-F238E27FC236}">
                            <a16:creationId xmlns:a16="http://schemas.microsoft.com/office/drawing/2014/main" id="{0556AF8B-82C2-C04F-88E2-996C56808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97" name="Rectangle 2496">
                        <a:extLst>
                          <a:ext uri="{FF2B5EF4-FFF2-40B4-BE49-F238E27FC236}">
                            <a16:creationId xmlns:a16="http://schemas.microsoft.com/office/drawing/2014/main" id="{9DAF6FE5-922B-C747-99CF-BB752FA8D9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98" name="Rectangle 2497">
                        <a:extLst>
                          <a:ext uri="{FF2B5EF4-FFF2-40B4-BE49-F238E27FC236}">
                            <a16:creationId xmlns:a16="http://schemas.microsoft.com/office/drawing/2014/main" id="{CDC798FF-4F5D-334F-B6C6-1D9FD211AA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99" name="Rectangle 2498">
                        <a:extLst>
                          <a:ext uri="{FF2B5EF4-FFF2-40B4-BE49-F238E27FC236}">
                            <a16:creationId xmlns:a16="http://schemas.microsoft.com/office/drawing/2014/main" id="{1B535C14-5BC0-4248-9B1F-05C76CBE61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15766E6A-B3CE-954D-ACDE-51817987C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FF64376E-80BF-4C45-A618-B2F589AAE9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440" name="Group 2439">
                      <a:extLst>
                        <a:ext uri="{FF2B5EF4-FFF2-40B4-BE49-F238E27FC236}">
                          <a16:creationId xmlns:a16="http://schemas.microsoft.com/office/drawing/2014/main" id="{05BA95E0-256E-6848-8B0B-93FF88D8B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462" name="Rectangle 2461">
                        <a:extLst>
                          <a:ext uri="{FF2B5EF4-FFF2-40B4-BE49-F238E27FC236}">
                            <a16:creationId xmlns:a16="http://schemas.microsoft.com/office/drawing/2014/main" id="{6E19AD76-C20B-C547-9F46-6EF517078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63" name="Rectangle 2462">
                        <a:extLst>
                          <a:ext uri="{FF2B5EF4-FFF2-40B4-BE49-F238E27FC236}">
                            <a16:creationId xmlns:a16="http://schemas.microsoft.com/office/drawing/2014/main" id="{D98C3929-6091-424B-8661-D3B70DE13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64" name="Rectangle 2463">
                        <a:extLst>
                          <a:ext uri="{FF2B5EF4-FFF2-40B4-BE49-F238E27FC236}">
                            <a16:creationId xmlns:a16="http://schemas.microsoft.com/office/drawing/2014/main" id="{4E346247-6836-E94B-9619-7AC9FD3914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65" name="Rectangle 2464">
                        <a:extLst>
                          <a:ext uri="{FF2B5EF4-FFF2-40B4-BE49-F238E27FC236}">
                            <a16:creationId xmlns:a16="http://schemas.microsoft.com/office/drawing/2014/main" id="{9FE4E0FE-B66B-014D-B120-DBB377CA5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66" name="Rectangle 2465">
                        <a:extLst>
                          <a:ext uri="{FF2B5EF4-FFF2-40B4-BE49-F238E27FC236}">
                            <a16:creationId xmlns:a16="http://schemas.microsoft.com/office/drawing/2014/main" id="{68A0E7F2-6791-2941-9A83-FD47FC4F96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67" name="Rectangle 2466">
                        <a:extLst>
                          <a:ext uri="{FF2B5EF4-FFF2-40B4-BE49-F238E27FC236}">
                            <a16:creationId xmlns:a16="http://schemas.microsoft.com/office/drawing/2014/main" id="{41E88824-DF52-4D40-B4AF-B1B8388D60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68" name="Rectangle 2467">
                        <a:extLst>
                          <a:ext uri="{FF2B5EF4-FFF2-40B4-BE49-F238E27FC236}">
                            <a16:creationId xmlns:a16="http://schemas.microsoft.com/office/drawing/2014/main" id="{842BD310-800F-9044-BADF-F5C0530F9A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69" name="Rectangle 2468">
                        <a:extLst>
                          <a:ext uri="{FF2B5EF4-FFF2-40B4-BE49-F238E27FC236}">
                            <a16:creationId xmlns:a16="http://schemas.microsoft.com/office/drawing/2014/main" id="{E7C7F0F8-729E-2F45-BEB5-63D6796CD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70" name="Rectangle 2469">
                        <a:extLst>
                          <a:ext uri="{FF2B5EF4-FFF2-40B4-BE49-F238E27FC236}">
                            <a16:creationId xmlns:a16="http://schemas.microsoft.com/office/drawing/2014/main" id="{1EBD041B-19F2-BF4C-8D1D-C816F431E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71" name="Rectangle 2470">
                        <a:extLst>
                          <a:ext uri="{FF2B5EF4-FFF2-40B4-BE49-F238E27FC236}">
                            <a16:creationId xmlns:a16="http://schemas.microsoft.com/office/drawing/2014/main" id="{6A68400F-123F-BF43-8780-42F9F3977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72" name="Rectangle 2471">
                        <a:extLst>
                          <a:ext uri="{FF2B5EF4-FFF2-40B4-BE49-F238E27FC236}">
                            <a16:creationId xmlns:a16="http://schemas.microsoft.com/office/drawing/2014/main" id="{39D4938F-5407-D448-9167-2B2A89647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73" name="Rectangle 2472">
                        <a:extLst>
                          <a:ext uri="{FF2B5EF4-FFF2-40B4-BE49-F238E27FC236}">
                            <a16:creationId xmlns:a16="http://schemas.microsoft.com/office/drawing/2014/main" id="{5246B307-9019-D045-8504-659E849249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74" name="Rectangle 2473">
                        <a:extLst>
                          <a:ext uri="{FF2B5EF4-FFF2-40B4-BE49-F238E27FC236}">
                            <a16:creationId xmlns:a16="http://schemas.microsoft.com/office/drawing/2014/main" id="{C57298B9-7C95-C54B-861B-1C631516C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75" name="Rectangle 2474">
                        <a:extLst>
                          <a:ext uri="{FF2B5EF4-FFF2-40B4-BE49-F238E27FC236}">
                            <a16:creationId xmlns:a16="http://schemas.microsoft.com/office/drawing/2014/main" id="{9DDFB09B-FDB2-7142-82A0-3DD04A3B0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76" name="Rectangle 2475">
                        <a:extLst>
                          <a:ext uri="{FF2B5EF4-FFF2-40B4-BE49-F238E27FC236}">
                            <a16:creationId xmlns:a16="http://schemas.microsoft.com/office/drawing/2014/main" id="{63C96EA0-6090-D446-8B37-3955216230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77" name="Rectangle 2476">
                        <a:extLst>
                          <a:ext uri="{FF2B5EF4-FFF2-40B4-BE49-F238E27FC236}">
                            <a16:creationId xmlns:a16="http://schemas.microsoft.com/office/drawing/2014/main" id="{50EDC0E6-D0A2-7E4E-92E3-79987D4EB3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78" name="Rectangle 2477">
                        <a:extLst>
                          <a:ext uri="{FF2B5EF4-FFF2-40B4-BE49-F238E27FC236}">
                            <a16:creationId xmlns:a16="http://schemas.microsoft.com/office/drawing/2014/main" id="{F88CA6C5-10EE-9647-A1BC-10A3328AE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79" name="Rectangle 2478">
                        <a:extLst>
                          <a:ext uri="{FF2B5EF4-FFF2-40B4-BE49-F238E27FC236}">
                            <a16:creationId xmlns:a16="http://schemas.microsoft.com/office/drawing/2014/main" id="{1E5DE3C1-5210-8445-94D0-20ACFACF9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80" name="Rectangle 2479">
                        <a:extLst>
                          <a:ext uri="{FF2B5EF4-FFF2-40B4-BE49-F238E27FC236}">
                            <a16:creationId xmlns:a16="http://schemas.microsoft.com/office/drawing/2014/main" id="{AAC8B06D-0D6F-9044-BF64-5B9F8A75B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81" name="Rectangle 2480">
                        <a:extLst>
                          <a:ext uri="{FF2B5EF4-FFF2-40B4-BE49-F238E27FC236}">
                            <a16:creationId xmlns:a16="http://schemas.microsoft.com/office/drawing/2014/main" id="{CB5DEE89-707C-4D4F-8A4B-17B0DD60DF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441" name="Group 2440">
                      <a:extLst>
                        <a:ext uri="{FF2B5EF4-FFF2-40B4-BE49-F238E27FC236}">
                          <a16:creationId xmlns:a16="http://schemas.microsoft.com/office/drawing/2014/main" id="{E6C59581-DFEC-9744-884D-C3F0A56D21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442" name="Rectangle 2441">
                        <a:extLst>
                          <a:ext uri="{FF2B5EF4-FFF2-40B4-BE49-F238E27FC236}">
                            <a16:creationId xmlns:a16="http://schemas.microsoft.com/office/drawing/2014/main" id="{9BD4FDD8-2D67-BC46-A0CB-8D07DA3D9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43" name="Rectangle 2442">
                        <a:extLst>
                          <a:ext uri="{FF2B5EF4-FFF2-40B4-BE49-F238E27FC236}">
                            <a16:creationId xmlns:a16="http://schemas.microsoft.com/office/drawing/2014/main" id="{5FEA2E53-F417-2D4C-BAA6-650DEFE18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44" name="Rectangle 2443">
                        <a:extLst>
                          <a:ext uri="{FF2B5EF4-FFF2-40B4-BE49-F238E27FC236}">
                            <a16:creationId xmlns:a16="http://schemas.microsoft.com/office/drawing/2014/main" id="{491F24C5-4DC4-0344-A073-F206FF76FC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45" name="Rectangle 2444">
                        <a:extLst>
                          <a:ext uri="{FF2B5EF4-FFF2-40B4-BE49-F238E27FC236}">
                            <a16:creationId xmlns:a16="http://schemas.microsoft.com/office/drawing/2014/main" id="{5FA18F5D-A5E5-2F49-9801-A9B3D1F2C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46" name="Rectangle 2445">
                        <a:extLst>
                          <a:ext uri="{FF2B5EF4-FFF2-40B4-BE49-F238E27FC236}">
                            <a16:creationId xmlns:a16="http://schemas.microsoft.com/office/drawing/2014/main" id="{243B0D57-6080-E442-83CB-B619EDCE5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47" name="Rectangle 2446">
                        <a:extLst>
                          <a:ext uri="{FF2B5EF4-FFF2-40B4-BE49-F238E27FC236}">
                            <a16:creationId xmlns:a16="http://schemas.microsoft.com/office/drawing/2014/main" id="{A28CCD35-2F9F-F74A-B62A-FA1EF15AB0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48" name="Rectangle 2447">
                        <a:extLst>
                          <a:ext uri="{FF2B5EF4-FFF2-40B4-BE49-F238E27FC236}">
                            <a16:creationId xmlns:a16="http://schemas.microsoft.com/office/drawing/2014/main" id="{14D278A5-CC31-2742-8159-A58B44E62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49" name="Rectangle 2448">
                        <a:extLst>
                          <a:ext uri="{FF2B5EF4-FFF2-40B4-BE49-F238E27FC236}">
                            <a16:creationId xmlns:a16="http://schemas.microsoft.com/office/drawing/2014/main" id="{1781A8C2-4339-1048-897C-F67FD8C618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50" name="Rectangle 2449">
                        <a:extLst>
                          <a:ext uri="{FF2B5EF4-FFF2-40B4-BE49-F238E27FC236}">
                            <a16:creationId xmlns:a16="http://schemas.microsoft.com/office/drawing/2014/main" id="{E2B40960-B640-AD48-A7D6-3DDB296B0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51" name="Rectangle 2450">
                        <a:extLst>
                          <a:ext uri="{FF2B5EF4-FFF2-40B4-BE49-F238E27FC236}">
                            <a16:creationId xmlns:a16="http://schemas.microsoft.com/office/drawing/2014/main" id="{0BFE3EA7-E712-4043-A74E-2FD5D90602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52" name="Rectangle 2451">
                        <a:extLst>
                          <a:ext uri="{FF2B5EF4-FFF2-40B4-BE49-F238E27FC236}">
                            <a16:creationId xmlns:a16="http://schemas.microsoft.com/office/drawing/2014/main" id="{F9D428C5-DF0D-3644-9DAF-C9404F7BD8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53" name="Rectangle 2452">
                        <a:extLst>
                          <a:ext uri="{FF2B5EF4-FFF2-40B4-BE49-F238E27FC236}">
                            <a16:creationId xmlns:a16="http://schemas.microsoft.com/office/drawing/2014/main" id="{624297A9-532A-A746-93A2-25CAB598A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54" name="Rectangle 2453">
                        <a:extLst>
                          <a:ext uri="{FF2B5EF4-FFF2-40B4-BE49-F238E27FC236}">
                            <a16:creationId xmlns:a16="http://schemas.microsoft.com/office/drawing/2014/main" id="{8E19FE70-D512-0842-AC56-383ADF0975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55" name="Rectangle 2454">
                        <a:extLst>
                          <a:ext uri="{FF2B5EF4-FFF2-40B4-BE49-F238E27FC236}">
                            <a16:creationId xmlns:a16="http://schemas.microsoft.com/office/drawing/2014/main" id="{0501D86C-5DF0-9149-93AC-788CC577D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56" name="Rectangle 2455">
                        <a:extLst>
                          <a:ext uri="{FF2B5EF4-FFF2-40B4-BE49-F238E27FC236}">
                            <a16:creationId xmlns:a16="http://schemas.microsoft.com/office/drawing/2014/main" id="{A99C2B6F-7A6D-DD4A-812E-F843E1907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57" name="Rectangle 2456">
                        <a:extLst>
                          <a:ext uri="{FF2B5EF4-FFF2-40B4-BE49-F238E27FC236}">
                            <a16:creationId xmlns:a16="http://schemas.microsoft.com/office/drawing/2014/main" id="{A1DDF6F9-1B14-DF42-8C53-C95B160BE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58" name="Rectangle 2457">
                        <a:extLst>
                          <a:ext uri="{FF2B5EF4-FFF2-40B4-BE49-F238E27FC236}">
                            <a16:creationId xmlns:a16="http://schemas.microsoft.com/office/drawing/2014/main" id="{C2925D15-6537-534D-9768-B28385D04C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59" name="Rectangle 2458">
                        <a:extLst>
                          <a:ext uri="{FF2B5EF4-FFF2-40B4-BE49-F238E27FC236}">
                            <a16:creationId xmlns:a16="http://schemas.microsoft.com/office/drawing/2014/main" id="{C88135D5-CCCD-5640-8A48-BC24E48B51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60" name="Rectangle 2459">
                        <a:extLst>
                          <a:ext uri="{FF2B5EF4-FFF2-40B4-BE49-F238E27FC236}">
                            <a16:creationId xmlns:a16="http://schemas.microsoft.com/office/drawing/2014/main" id="{FFEBBF04-5B54-FD4E-BC9A-A1FA28661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61" name="Rectangle 2460">
                        <a:extLst>
                          <a:ext uri="{FF2B5EF4-FFF2-40B4-BE49-F238E27FC236}">
                            <a16:creationId xmlns:a16="http://schemas.microsoft.com/office/drawing/2014/main" id="{5D2716DF-F757-1045-9489-DB7D234B9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27" name="Group 2326">
                  <a:extLst>
                    <a:ext uri="{FF2B5EF4-FFF2-40B4-BE49-F238E27FC236}">
                      <a16:creationId xmlns:a16="http://schemas.microsoft.com/office/drawing/2014/main" id="{0DA59FB0-03A2-B144-98A0-7CAE622226AB}"/>
                    </a:ext>
                  </a:extLst>
                </p:cNvPr>
                <p:cNvGrpSpPr/>
                <p:nvPr/>
              </p:nvGrpSpPr>
              <p:grpSpPr>
                <a:xfrm>
                  <a:off x="1652911" y="3841461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328" name="Rectangle 2327">
                    <a:extLst>
                      <a:ext uri="{FF2B5EF4-FFF2-40B4-BE49-F238E27FC236}">
                        <a16:creationId xmlns:a16="http://schemas.microsoft.com/office/drawing/2014/main" id="{AA49CB38-0D12-DC45-882B-C578315EA552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329" name="Group 2328">
                    <a:extLst>
                      <a:ext uri="{FF2B5EF4-FFF2-40B4-BE49-F238E27FC236}">
                        <a16:creationId xmlns:a16="http://schemas.microsoft.com/office/drawing/2014/main" id="{871A7712-7DCE-D840-856F-1CC757119E31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330" name="Group 2329">
                      <a:extLst>
                        <a:ext uri="{FF2B5EF4-FFF2-40B4-BE49-F238E27FC236}">
                          <a16:creationId xmlns:a16="http://schemas.microsoft.com/office/drawing/2014/main" id="{8BF57924-D9C6-4045-BE42-9D10A03041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415" name="Rectangle 2414">
                        <a:extLst>
                          <a:ext uri="{FF2B5EF4-FFF2-40B4-BE49-F238E27FC236}">
                            <a16:creationId xmlns:a16="http://schemas.microsoft.com/office/drawing/2014/main" id="{A6168DB1-09EE-1D49-A83E-84D62B409C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16" name="Rectangle 2415">
                        <a:extLst>
                          <a:ext uri="{FF2B5EF4-FFF2-40B4-BE49-F238E27FC236}">
                            <a16:creationId xmlns:a16="http://schemas.microsoft.com/office/drawing/2014/main" id="{1579BEA4-93AE-E04E-AFF3-096D82D46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17" name="Rectangle 2416">
                        <a:extLst>
                          <a:ext uri="{FF2B5EF4-FFF2-40B4-BE49-F238E27FC236}">
                            <a16:creationId xmlns:a16="http://schemas.microsoft.com/office/drawing/2014/main" id="{4B8AA4E4-2724-DA4A-B664-F584A0AF64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18" name="Rectangle 2417">
                        <a:extLst>
                          <a:ext uri="{FF2B5EF4-FFF2-40B4-BE49-F238E27FC236}">
                            <a16:creationId xmlns:a16="http://schemas.microsoft.com/office/drawing/2014/main" id="{F51813C5-921B-3646-8862-F1D6076D3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19" name="Rectangle 2418">
                        <a:extLst>
                          <a:ext uri="{FF2B5EF4-FFF2-40B4-BE49-F238E27FC236}">
                            <a16:creationId xmlns:a16="http://schemas.microsoft.com/office/drawing/2014/main" id="{84F1F429-2572-D944-95A6-BF399D817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20" name="Rectangle 2419">
                        <a:extLst>
                          <a:ext uri="{FF2B5EF4-FFF2-40B4-BE49-F238E27FC236}">
                            <a16:creationId xmlns:a16="http://schemas.microsoft.com/office/drawing/2014/main" id="{CC19F157-CA8A-DE4E-B6A4-B5412CE9B7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21" name="Rectangle 2420">
                        <a:extLst>
                          <a:ext uri="{FF2B5EF4-FFF2-40B4-BE49-F238E27FC236}">
                            <a16:creationId xmlns:a16="http://schemas.microsoft.com/office/drawing/2014/main" id="{3AEE2B70-8B54-FE45-97C5-E75CE9D375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22" name="Rectangle 2421">
                        <a:extLst>
                          <a:ext uri="{FF2B5EF4-FFF2-40B4-BE49-F238E27FC236}">
                            <a16:creationId xmlns:a16="http://schemas.microsoft.com/office/drawing/2014/main" id="{79BD6FCB-1BE2-D44C-BFD3-CA9AF475A2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23" name="Rectangle 2422">
                        <a:extLst>
                          <a:ext uri="{FF2B5EF4-FFF2-40B4-BE49-F238E27FC236}">
                            <a16:creationId xmlns:a16="http://schemas.microsoft.com/office/drawing/2014/main" id="{7258B9F0-133A-C74A-AD57-17220F422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24" name="Rectangle 2423">
                        <a:extLst>
                          <a:ext uri="{FF2B5EF4-FFF2-40B4-BE49-F238E27FC236}">
                            <a16:creationId xmlns:a16="http://schemas.microsoft.com/office/drawing/2014/main" id="{85826AE5-57D1-3F4C-BD5C-3F9F19A5E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25" name="Rectangle 2424">
                        <a:extLst>
                          <a:ext uri="{FF2B5EF4-FFF2-40B4-BE49-F238E27FC236}">
                            <a16:creationId xmlns:a16="http://schemas.microsoft.com/office/drawing/2014/main" id="{10BF4227-46B2-DA40-949D-0131AF512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26" name="Rectangle 2425">
                        <a:extLst>
                          <a:ext uri="{FF2B5EF4-FFF2-40B4-BE49-F238E27FC236}">
                            <a16:creationId xmlns:a16="http://schemas.microsoft.com/office/drawing/2014/main" id="{0ABC0006-21DE-1842-B463-BD5379853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27" name="Rectangle 2426">
                        <a:extLst>
                          <a:ext uri="{FF2B5EF4-FFF2-40B4-BE49-F238E27FC236}">
                            <a16:creationId xmlns:a16="http://schemas.microsoft.com/office/drawing/2014/main" id="{238BAF04-A541-4B4F-B015-6C2BA8012F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28" name="Rectangle 2427">
                        <a:extLst>
                          <a:ext uri="{FF2B5EF4-FFF2-40B4-BE49-F238E27FC236}">
                            <a16:creationId xmlns:a16="http://schemas.microsoft.com/office/drawing/2014/main" id="{B57E4025-7A8C-DF45-9774-BCF1333A6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29" name="Rectangle 2428">
                        <a:extLst>
                          <a:ext uri="{FF2B5EF4-FFF2-40B4-BE49-F238E27FC236}">
                            <a16:creationId xmlns:a16="http://schemas.microsoft.com/office/drawing/2014/main" id="{95564E86-166C-1845-9701-9C43A3492D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30" name="Rectangle 2429">
                        <a:extLst>
                          <a:ext uri="{FF2B5EF4-FFF2-40B4-BE49-F238E27FC236}">
                            <a16:creationId xmlns:a16="http://schemas.microsoft.com/office/drawing/2014/main" id="{2EDB0739-C235-2B4E-BB26-27053C8D6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31" name="Rectangle 2430">
                        <a:extLst>
                          <a:ext uri="{FF2B5EF4-FFF2-40B4-BE49-F238E27FC236}">
                            <a16:creationId xmlns:a16="http://schemas.microsoft.com/office/drawing/2014/main" id="{599D7E47-5BAD-B34D-A360-D5B16465A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32" name="Rectangle 2431">
                        <a:extLst>
                          <a:ext uri="{FF2B5EF4-FFF2-40B4-BE49-F238E27FC236}">
                            <a16:creationId xmlns:a16="http://schemas.microsoft.com/office/drawing/2014/main" id="{20E34515-AAE4-A040-98EF-9DA3D312DA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33" name="Rectangle 2432">
                        <a:extLst>
                          <a:ext uri="{FF2B5EF4-FFF2-40B4-BE49-F238E27FC236}">
                            <a16:creationId xmlns:a16="http://schemas.microsoft.com/office/drawing/2014/main" id="{3117AA5A-C6DF-CF46-BE18-544745C74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34" name="Rectangle 2433">
                        <a:extLst>
                          <a:ext uri="{FF2B5EF4-FFF2-40B4-BE49-F238E27FC236}">
                            <a16:creationId xmlns:a16="http://schemas.microsoft.com/office/drawing/2014/main" id="{1E544508-5D25-E542-898A-4984E943C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331" name="Group 2330">
                      <a:extLst>
                        <a:ext uri="{FF2B5EF4-FFF2-40B4-BE49-F238E27FC236}">
                          <a16:creationId xmlns:a16="http://schemas.microsoft.com/office/drawing/2014/main" id="{B83603A6-C0FF-754A-AF08-4976C9556E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395" name="Rectangle 2394">
                        <a:extLst>
                          <a:ext uri="{FF2B5EF4-FFF2-40B4-BE49-F238E27FC236}">
                            <a16:creationId xmlns:a16="http://schemas.microsoft.com/office/drawing/2014/main" id="{C71EE7DD-EC5F-B443-B086-1E72E595DD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96" name="Rectangle 2395">
                        <a:extLst>
                          <a:ext uri="{FF2B5EF4-FFF2-40B4-BE49-F238E27FC236}">
                            <a16:creationId xmlns:a16="http://schemas.microsoft.com/office/drawing/2014/main" id="{1E7FCE18-FB6E-3444-AFC3-D66266F7BC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97" name="Rectangle 2396">
                        <a:extLst>
                          <a:ext uri="{FF2B5EF4-FFF2-40B4-BE49-F238E27FC236}">
                            <a16:creationId xmlns:a16="http://schemas.microsoft.com/office/drawing/2014/main" id="{C7A98411-3248-F54F-9C10-C6F8C18CB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98" name="Rectangle 2397">
                        <a:extLst>
                          <a:ext uri="{FF2B5EF4-FFF2-40B4-BE49-F238E27FC236}">
                            <a16:creationId xmlns:a16="http://schemas.microsoft.com/office/drawing/2014/main" id="{784BE394-D419-4247-9BA2-39C05EE4B6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99" name="Rectangle 2398">
                        <a:extLst>
                          <a:ext uri="{FF2B5EF4-FFF2-40B4-BE49-F238E27FC236}">
                            <a16:creationId xmlns:a16="http://schemas.microsoft.com/office/drawing/2014/main" id="{01C19322-8287-6B45-A12D-2F56E78A89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00" name="Rectangle 2399">
                        <a:extLst>
                          <a:ext uri="{FF2B5EF4-FFF2-40B4-BE49-F238E27FC236}">
                            <a16:creationId xmlns:a16="http://schemas.microsoft.com/office/drawing/2014/main" id="{17ED9E35-A69B-CB4C-8BB1-6EAB7C8BE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01" name="Rectangle 2400">
                        <a:extLst>
                          <a:ext uri="{FF2B5EF4-FFF2-40B4-BE49-F238E27FC236}">
                            <a16:creationId xmlns:a16="http://schemas.microsoft.com/office/drawing/2014/main" id="{C2EDB2F4-3907-CA41-886E-FF375BB43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02" name="Rectangle 2401">
                        <a:extLst>
                          <a:ext uri="{FF2B5EF4-FFF2-40B4-BE49-F238E27FC236}">
                            <a16:creationId xmlns:a16="http://schemas.microsoft.com/office/drawing/2014/main" id="{6D8B900B-D8E9-F646-979B-3014973C9C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03" name="Rectangle 2402">
                        <a:extLst>
                          <a:ext uri="{FF2B5EF4-FFF2-40B4-BE49-F238E27FC236}">
                            <a16:creationId xmlns:a16="http://schemas.microsoft.com/office/drawing/2014/main" id="{73B8F3BD-E38B-4B46-9388-A93FC852E2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04" name="Rectangle 2403">
                        <a:extLst>
                          <a:ext uri="{FF2B5EF4-FFF2-40B4-BE49-F238E27FC236}">
                            <a16:creationId xmlns:a16="http://schemas.microsoft.com/office/drawing/2014/main" id="{3C168A95-90A0-6844-8010-6D3AB6AE0E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05" name="Rectangle 2404">
                        <a:extLst>
                          <a:ext uri="{FF2B5EF4-FFF2-40B4-BE49-F238E27FC236}">
                            <a16:creationId xmlns:a16="http://schemas.microsoft.com/office/drawing/2014/main" id="{7782DCE1-29B2-B64C-BFF8-F03147E1F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06" name="Rectangle 2405">
                        <a:extLst>
                          <a:ext uri="{FF2B5EF4-FFF2-40B4-BE49-F238E27FC236}">
                            <a16:creationId xmlns:a16="http://schemas.microsoft.com/office/drawing/2014/main" id="{0AE12472-4C43-9446-AA33-C4F7A9338D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07" name="Rectangle 2406">
                        <a:extLst>
                          <a:ext uri="{FF2B5EF4-FFF2-40B4-BE49-F238E27FC236}">
                            <a16:creationId xmlns:a16="http://schemas.microsoft.com/office/drawing/2014/main" id="{98179D21-3AE7-4B49-9DEC-3D9EF1306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08" name="Rectangle 2407">
                        <a:extLst>
                          <a:ext uri="{FF2B5EF4-FFF2-40B4-BE49-F238E27FC236}">
                            <a16:creationId xmlns:a16="http://schemas.microsoft.com/office/drawing/2014/main" id="{8D7B6E68-C1FE-0D46-9C0D-C47598F9A3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09" name="Rectangle 2408">
                        <a:extLst>
                          <a:ext uri="{FF2B5EF4-FFF2-40B4-BE49-F238E27FC236}">
                            <a16:creationId xmlns:a16="http://schemas.microsoft.com/office/drawing/2014/main" id="{2AD5D624-39A7-C746-82C2-FB397E264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10" name="Rectangle 2409">
                        <a:extLst>
                          <a:ext uri="{FF2B5EF4-FFF2-40B4-BE49-F238E27FC236}">
                            <a16:creationId xmlns:a16="http://schemas.microsoft.com/office/drawing/2014/main" id="{BFBACE5D-2733-A844-985C-FE691EB846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11" name="Rectangle 2410">
                        <a:extLst>
                          <a:ext uri="{FF2B5EF4-FFF2-40B4-BE49-F238E27FC236}">
                            <a16:creationId xmlns:a16="http://schemas.microsoft.com/office/drawing/2014/main" id="{036D4429-C5BB-2943-A325-9F05EB3390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12" name="Rectangle 2411">
                        <a:extLst>
                          <a:ext uri="{FF2B5EF4-FFF2-40B4-BE49-F238E27FC236}">
                            <a16:creationId xmlns:a16="http://schemas.microsoft.com/office/drawing/2014/main" id="{6FB1018B-62EE-5D44-B66A-A3D9B741EB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13" name="Rectangle 2412">
                        <a:extLst>
                          <a:ext uri="{FF2B5EF4-FFF2-40B4-BE49-F238E27FC236}">
                            <a16:creationId xmlns:a16="http://schemas.microsoft.com/office/drawing/2014/main" id="{24111768-7A6B-CC4B-A1FB-B3DC67839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14" name="Rectangle 2413">
                        <a:extLst>
                          <a:ext uri="{FF2B5EF4-FFF2-40B4-BE49-F238E27FC236}">
                            <a16:creationId xmlns:a16="http://schemas.microsoft.com/office/drawing/2014/main" id="{F2CBAA5F-CCFB-EE4A-8CDB-4ECE8B4BD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332" name="Group 2331">
                      <a:extLst>
                        <a:ext uri="{FF2B5EF4-FFF2-40B4-BE49-F238E27FC236}">
                          <a16:creationId xmlns:a16="http://schemas.microsoft.com/office/drawing/2014/main" id="{0D98AB3A-2D95-0B4D-B094-18759D3D5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375" name="Rectangle 2374">
                        <a:extLst>
                          <a:ext uri="{FF2B5EF4-FFF2-40B4-BE49-F238E27FC236}">
                            <a16:creationId xmlns:a16="http://schemas.microsoft.com/office/drawing/2014/main" id="{ED4B3233-F3DA-DD4E-8D2B-69E34F5A9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76" name="Rectangle 2375">
                        <a:extLst>
                          <a:ext uri="{FF2B5EF4-FFF2-40B4-BE49-F238E27FC236}">
                            <a16:creationId xmlns:a16="http://schemas.microsoft.com/office/drawing/2014/main" id="{17109A52-2E4D-D04A-BE9C-405C062DC4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77" name="Rectangle 2376">
                        <a:extLst>
                          <a:ext uri="{FF2B5EF4-FFF2-40B4-BE49-F238E27FC236}">
                            <a16:creationId xmlns:a16="http://schemas.microsoft.com/office/drawing/2014/main" id="{69266398-23FF-674E-B43C-30C9DC747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78" name="Rectangle 2377">
                        <a:extLst>
                          <a:ext uri="{FF2B5EF4-FFF2-40B4-BE49-F238E27FC236}">
                            <a16:creationId xmlns:a16="http://schemas.microsoft.com/office/drawing/2014/main" id="{F5C9EA67-7DE5-8A4E-A497-3642CAFD11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79" name="Rectangle 2378">
                        <a:extLst>
                          <a:ext uri="{FF2B5EF4-FFF2-40B4-BE49-F238E27FC236}">
                            <a16:creationId xmlns:a16="http://schemas.microsoft.com/office/drawing/2014/main" id="{AB2AA1A4-A02E-FA4A-BE2F-6701DEAF0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80" name="Rectangle 2379">
                        <a:extLst>
                          <a:ext uri="{FF2B5EF4-FFF2-40B4-BE49-F238E27FC236}">
                            <a16:creationId xmlns:a16="http://schemas.microsoft.com/office/drawing/2014/main" id="{3A8B16F7-B6D6-DA45-B151-C73C239CB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81" name="Rectangle 2380">
                        <a:extLst>
                          <a:ext uri="{FF2B5EF4-FFF2-40B4-BE49-F238E27FC236}">
                            <a16:creationId xmlns:a16="http://schemas.microsoft.com/office/drawing/2014/main" id="{47128F3A-0161-BC49-8C4D-96B246F18F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82" name="Rectangle 2381">
                        <a:extLst>
                          <a:ext uri="{FF2B5EF4-FFF2-40B4-BE49-F238E27FC236}">
                            <a16:creationId xmlns:a16="http://schemas.microsoft.com/office/drawing/2014/main" id="{0A3F132B-6385-7E4A-A748-D415A038E8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83" name="Rectangle 2382">
                        <a:extLst>
                          <a:ext uri="{FF2B5EF4-FFF2-40B4-BE49-F238E27FC236}">
                            <a16:creationId xmlns:a16="http://schemas.microsoft.com/office/drawing/2014/main" id="{77F916AD-8FD0-AB42-8BAE-D5DD89BC6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84" name="Rectangle 2383">
                        <a:extLst>
                          <a:ext uri="{FF2B5EF4-FFF2-40B4-BE49-F238E27FC236}">
                            <a16:creationId xmlns:a16="http://schemas.microsoft.com/office/drawing/2014/main" id="{1DC6B3B4-E37D-AA47-97D0-6399344C0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85" name="Rectangle 2384">
                        <a:extLst>
                          <a:ext uri="{FF2B5EF4-FFF2-40B4-BE49-F238E27FC236}">
                            <a16:creationId xmlns:a16="http://schemas.microsoft.com/office/drawing/2014/main" id="{3CCBC604-C6E3-6247-952F-0DA1430DFB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86" name="Rectangle 2385">
                        <a:extLst>
                          <a:ext uri="{FF2B5EF4-FFF2-40B4-BE49-F238E27FC236}">
                            <a16:creationId xmlns:a16="http://schemas.microsoft.com/office/drawing/2014/main" id="{390031B3-CE93-5440-8060-D24C4AA94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87" name="Rectangle 2386">
                        <a:extLst>
                          <a:ext uri="{FF2B5EF4-FFF2-40B4-BE49-F238E27FC236}">
                            <a16:creationId xmlns:a16="http://schemas.microsoft.com/office/drawing/2014/main" id="{E5DD2E9E-B58C-C042-B866-4F40287B82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88" name="Rectangle 2387">
                        <a:extLst>
                          <a:ext uri="{FF2B5EF4-FFF2-40B4-BE49-F238E27FC236}">
                            <a16:creationId xmlns:a16="http://schemas.microsoft.com/office/drawing/2014/main" id="{93BDB03B-3E62-0C4F-A428-342E72D013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89" name="Rectangle 2388">
                        <a:extLst>
                          <a:ext uri="{FF2B5EF4-FFF2-40B4-BE49-F238E27FC236}">
                            <a16:creationId xmlns:a16="http://schemas.microsoft.com/office/drawing/2014/main" id="{AE4C90BA-D38F-524D-B845-B7BA110BB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90" name="Rectangle 2389">
                        <a:extLst>
                          <a:ext uri="{FF2B5EF4-FFF2-40B4-BE49-F238E27FC236}">
                            <a16:creationId xmlns:a16="http://schemas.microsoft.com/office/drawing/2014/main" id="{AE08A031-4326-5E4E-92C4-06878B0F5E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91" name="Rectangle 2390">
                        <a:extLst>
                          <a:ext uri="{FF2B5EF4-FFF2-40B4-BE49-F238E27FC236}">
                            <a16:creationId xmlns:a16="http://schemas.microsoft.com/office/drawing/2014/main" id="{B5A787CF-9A9B-B34B-8B5A-FA7BEC793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92" name="Rectangle 2391">
                        <a:extLst>
                          <a:ext uri="{FF2B5EF4-FFF2-40B4-BE49-F238E27FC236}">
                            <a16:creationId xmlns:a16="http://schemas.microsoft.com/office/drawing/2014/main" id="{05E9A151-51B1-1740-A910-92FB599948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93" name="Rectangle 2392">
                        <a:extLst>
                          <a:ext uri="{FF2B5EF4-FFF2-40B4-BE49-F238E27FC236}">
                            <a16:creationId xmlns:a16="http://schemas.microsoft.com/office/drawing/2014/main" id="{84A444F7-77C5-CA48-B443-9551DDE9A6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94" name="Rectangle 2393">
                        <a:extLst>
                          <a:ext uri="{FF2B5EF4-FFF2-40B4-BE49-F238E27FC236}">
                            <a16:creationId xmlns:a16="http://schemas.microsoft.com/office/drawing/2014/main" id="{31DE94FC-B10C-DD49-860A-01E805764B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333" name="Group 2332">
                      <a:extLst>
                        <a:ext uri="{FF2B5EF4-FFF2-40B4-BE49-F238E27FC236}">
                          <a16:creationId xmlns:a16="http://schemas.microsoft.com/office/drawing/2014/main" id="{4AE69950-AFB7-DD41-AB79-4CC250C58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355" name="Rectangle 2354">
                        <a:extLst>
                          <a:ext uri="{FF2B5EF4-FFF2-40B4-BE49-F238E27FC236}">
                            <a16:creationId xmlns:a16="http://schemas.microsoft.com/office/drawing/2014/main" id="{3F5098E7-5375-8C4D-AA3C-FCE7019DD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56" name="Rectangle 2355">
                        <a:extLst>
                          <a:ext uri="{FF2B5EF4-FFF2-40B4-BE49-F238E27FC236}">
                            <a16:creationId xmlns:a16="http://schemas.microsoft.com/office/drawing/2014/main" id="{1B617692-3355-2F4E-B7FD-D0A3A1CF6E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57" name="Rectangle 2356">
                        <a:extLst>
                          <a:ext uri="{FF2B5EF4-FFF2-40B4-BE49-F238E27FC236}">
                            <a16:creationId xmlns:a16="http://schemas.microsoft.com/office/drawing/2014/main" id="{95B249C8-B915-AA49-9532-F2A687AE96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58" name="Rectangle 2357">
                        <a:extLst>
                          <a:ext uri="{FF2B5EF4-FFF2-40B4-BE49-F238E27FC236}">
                            <a16:creationId xmlns:a16="http://schemas.microsoft.com/office/drawing/2014/main" id="{D97209AE-E269-3140-9042-B383FC9CF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59" name="Rectangle 2358">
                        <a:extLst>
                          <a:ext uri="{FF2B5EF4-FFF2-40B4-BE49-F238E27FC236}">
                            <a16:creationId xmlns:a16="http://schemas.microsoft.com/office/drawing/2014/main" id="{D8CD2A89-2D7D-7D49-AC73-76266A3EA7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60" name="Rectangle 2359">
                        <a:extLst>
                          <a:ext uri="{FF2B5EF4-FFF2-40B4-BE49-F238E27FC236}">
                            <a16:creationId xmlns:a16="http://schemas.microsoft.com/office/drawing/2014/main" id="{22024A04-818C-BA42-98E4-1560397E0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61" name="Rectangle 2360">
                        <a:extLst>
                          <a:ext uri="{FF2B5EF4-FFF2-40B4-BE49-F238E27FC236}">
                            <a16:creationId xmlns:a16="http://schemas.microsoft.com/office/drawing/2014/main" id="{D62279C2-4709-714F-BC20-0CC12E0B5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62" name="Rectangle 2361">
                        <a:extLst>
                          <a:ext uri="{FF2B5EF4-FFF2-40B4-BE49-F238E27FC236}">
                            <a16:creationId xmlns:a16="http://schemas.microsoft.com/office/drawing/2014/main" id="{88EDC531-6E7C-0543-81F0-DD4EE72C3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63" name="Rectangle 2362">
                        <a:extLst>
                          <a:ext uri="{FF2B5EF4-FFF2-40B4-BE49-F238E27FC236}">
                            <a16:creationId xmlns:a16="http://schemas.microsoft.com/office/drawing/2014/main" id="{E2CC8A3D-331B-854F-8B78-01EF7D8E2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64" name="Rectangle 2363">
                        <a:extLst>
                          <a:ext uri="{FF2B5EF4-FFF2-40B4-BE49-F238E27FC236}">
                            <a16:creationId xmlns:a16="http://schemas.microsoft.com/office/drawing/2014/main" id="{DCC0165F-E895-8547-A1E4-8FB566DBE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65" name="Rectangle 2364">
                        <a:extLst>
                          <a:ext uri="{FF2B5EF4-FFF2-40B4-BE49-F238E27FC236}">
                            <a16:creationId xmlns:a16="http://schemas.microsoft.com/office/drawing/2014/main" id="{61A67B9E-EBED-AD45-824C-E7CB670410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66" name="Rectangle 2365">
                        <a:extLst>
                          <a:ext uri="{FF2B5EF4-FFF2-40B4-BE49-F238E27FC236}">
                            <a16:creationId xmlns:a16="http://schemas.microsoft.com/office/drawing/2014/main" id="{82BA36B8-2C76-4049-85C2-FD55265745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67" name="Rectangle 2366">
                        <a:extLst>
                          <a:ext uri="{FF2B5EF4-FFF2-40B4-BE49-F238E27FC236}">
                            <a16:creationId xmlns:a16="http://schemas.microsoft.com/office/drawing/2014/main" id="{10B724DC-BF65-AF4D-A726-D9A6C40B26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68" name="Rectangle 2367">
                        <a:extLst>
                          <a:ext uri="{FF2B5EF4-FFF2-40B4-BE49-F238E27FC236}">
                            <a16:creationId xmlns:a16="http://schemas.microsoft.com/office/drawing/2014/main" id="{75D981A9-FD27-C14E-9D19-7005739C2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69" name="Rectangle 2368">
                        <a:extLst>
                          <a:ext uri="{FF2B5EF4-FFF2-40B4-BE49-F238E27FC236}">
                            <a16:creationId xmlns:a16="http://schemas.microsoft.com/office/drawing/2014/main" id="{5FE2814D-82CD-7244-BD56-9B57F9196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70" name="Rectangle 2369">
                        <a:extLst>
                          <a:ext uri="{FF2B5EF4-FFF2-40B4-BE49-F238E27FC236}">
                            <a16:creationId xmlns:a16="http://schemas.microsoft.com/office/drawing/2014/main" id="{9CA42288-85E7-EC46-9E41-E73BBB2844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71" name="Rectangle 2370">
                        <a:extLst>
                          <a:ext uri="{FF2B5EF4-FFF2-40B4-BE49-F238E27FC236}">
                            <a16:creationId xmlns:a16="http://schemas.microsoft.com/office/drawing/2014/main" id="{19CAD3C6-67A6-5E4D-BA01-21DBD2D9A9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72" name="Rectangle 2371">
                        <a:extLst>
                          <a:ext uri="{FF2B5EF4-FFF2-40B4-BE49-F238E27FC236}">
                            <a16:creationId xmlns:a16="http://schemas.microsoft.com/office/drawing/2014/main" id="{93DCF130-835A-7D49-B17E-D7E2830482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73" name="Rectangle 2372">
                        <a:extLst>
                          <a:ext uri="{FF2B5EF4-FFF2-40B4-BE49-F238E27FC236}">
                            <a16:creationId xmlns:a16="http://schemas.microsoft.com/office/drawing/2014/main" id="{1514724C-9A04-4546-B284-0ECE8B08C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8CA2DC5C-3BAE-8743-92D8-BF9F69FEA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334" name="Group 2333">
                      <a:extLst>
                        <a:ext uri="{FF2B5EF4-FFF2-40B4-BE49-F238E27FC236}">
                          <a16:creationId xmlns:a16="http://schemas.microsoft.com/office/drawing/2014/main" id="{6B4B57FD-E98F-4747-8A70-64AB72D794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335" name="Rectangle 2334">
                        <a:extLst>
                          <a:ext uri="{FF2B5EF4-FFF2-40B4-BE49-F238E27FC236}">
                            <a16:creationId xmlns:a16="http://schemas.microsoft.com/office/drawing/2014/main" id="{61B263F9-285A-604D-91A3-DC74D877D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36" name="Rectangle 2335">
                        <a:extLst>
                          <a:ext uri="{FF2B5EF4-FFF2-40B4-BE49-F238E27FC236}">
                            <a16:creationId xmlns:a16="http://schemas.microsoft.com/office/drawing/2014/main" id="{47A5F0D7-EBF4-064D-B0BE-EEBAD674BC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37" name="Rectangle 2336">
                        <a:extLst>
                          <a:ext uri="{FF2B5EF4-FFF2-40B4-BE49-F238E27FC236}">
                            <a16:creationId xmlns:a16="http://schemas.microsoft.com/office/drawing/2014/main" id="{238AD629-CAF5-BD4F-9EA2-D79E795E33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38" name="Rectangle 2337">
                        <a:extLst>
                          <a:ext uri="{FF2B5EF4-FFF2-40B4-BE49-F238E27FC236}">
                            <a16:creationId xmlns:a16="http://schemas.microsoft.com/office/drawing/2014/main" id="{B64ECEC6-B158-BA43-9B43-6D65C3B914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39" name="Rectangle 2338">
                        <a:extLst>
                          <a:ext uri="{FF2B5EF4-FFF2-40B4-BE49-F238E27FC236}">
                            <a16:creationId xmlns:a16="http://schemas.microsoft.com/office/drawing/2014/main" id="{EDB1C822-C120-4946-A85C-9870E10480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40" name="Rectangle 2339">
                        <a:extLst>
                          <a:ext uri="{FF2B5EF4-FFF2-40B4-BE49-F238E27FC236}">
                            <a16:creationId xmlns:a16="http://schemas.microsoft.com/office/drawing/2014/main" id="{F02866F0-8658-CA41-959B-ABC9F29A6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41" name="Rectangle 2340">
                        <a:extLst>
                          <a:ext uri="{FF2B5EF4-FFF2-40B4-BE49-F238E27FC236}">
                            <a16:creationId xmlns:a16="http://schemas.microsoft.com/office/drawing/2014/main" id="{66695383-459D-9749-91AA-35DECC705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42" name="Rectangle 2341">
                        <a:extLst>
                          <a:ext uri="{FF2B5EF4-FFF2-40B4-BE49-F238E27FC236}">
                            <a16:creationId xmlns:a16="http://schemas.microsoft.com/office/drawing/2014/main" id="{42DDDC12-1F23-3A4B-800F-30D3F37B5A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43" name="Rectangle 2342">
                        <a:extLst>
                          <a:ext uri="{FF2B5EF4-FFF2-40B4-BE49-F238E27FC236}">
                            <a16:creationId xmlns:a16="http://schemas.microsoft.com/office/drawing/2014/main" id="{C4D01E1B-D899-8F45-9B39-63E088B893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44" name="Rectangle 2343">
                        <a:extLst>
                          <a:ext uri="{FF2B5EF4-FFF2-40B4-BE49-F238E27FC236}">
                            <a16:creationId xmlns:a16="http://schemas.microsoft.com/office/drawing/2014/main" id="{65C216F2-B379-2A4D-BB8F-16DDDB1DB2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45" name="Rectangle 2344">
                        <a:extLst>
                          <a:ext uri="{FF2B5EF4-FFF2-40B4-BE49-F238E27FC236}">
                            <a16:creationId xmlns:a16="http://schemas.microsoft.com/office/drawing/2014/main" id="{532C643B-D2A8-2146-86FE-DF43CBC6B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46" name="Rectangle 2345">
                        <a:extLst>
                          <a:ext uri="{FF2B5EF4-FFF2-40B4-BE49-F238E27FC236}">
                            <a16:creationId xmlns:a16="http://schemas.microsoft.com/office/drawing/2014/main" id="{DBF19F58-D770-B841-8AAF-12F719DBC5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47" name="Rectangle 2346">
                        <a:extLst>
                          <a:ext uri="{FF2B5EF4-FFF2-40B4-BE49-F238E27FC236}">
                            <a16:creationId xmlns:a16="http://schemas.microsoft.com/office/drawing/2014/main" id="{AD616FCC-5D54-4E41-AA3E-B9EB439304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48" name="Rectangle 2347">
                        <a:extLst>
                          <a:ext uri="{FF2B5EF4-FFF2-40B4-BE49-F238E27FC236}">
                            <a16:creationId xmlns:a16="http://schemas.microsoft.com/office/drawing/2014/main" id="{E60243C1-FF20-1B4D-A8FD-23F0B99404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49" name="Rectangle 2348">
                        <a:extLst>
                          <a:ext uri="{FF2B5EF4-FFF2-40B4-BE49-F238E27FC236}">
                            <a16:creationId xmlns:a16="http://schemas.microsoft.com/office/drawing/2014/main" id="{63F139B8-73D7-D846-8ED9-58A069A22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50" name="Rectangle 2349">
                        <a:extLst>
                          <a:ext uri="{FF2B5EF4-FFF2-40B4-BE49-F238E27FC236}">
                            <a16:creationId xmlns:a16="http://schemas.microsoft.com/office/drawing/2014/main" id="{B5485C28-CF97-4545-83F8-FFA6676DC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51" name="Rectangle 2350">
                        <a:extLst>
                          <a:ext uri="{FF2B5EF4-FFF2-40B4-BE49-F238E27FC236}">
                            <a16:creationId xmlns:a16="http://schemas.microsoft.com/office/drawing/2014/main" id="{E8CC6FEC-1FD4-3B45-B8DB-DC8760AF3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52" name="Rectangle 2351">
                        <a:extLst>
                          <a:ext uri="{FF2B5EF4-FFF2-40B4-BE49-F238E27FC236}">
                            <a16:creationId xmlns:a16="http://schemas.microsoft.com/office/drawing/2014/main" id="{6286E628-5932-0A42-B405-D3E4DFF67E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53" name="Rectangle 2352">
                        <a:extLst>
                          <a:ext uri="{FF2B5EF4-FFF2-40B4-BE49-F238E27FC236}">
                            <a16:creationId xmlns:a16="http://schemas.microsoft.com/office/drawing/2014/main" id="{0B2BC8D9-6B93-6043-A04A-48215DA89C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54" name="Rectangle 2353">
                        <a:extLst>
                          <a:ext uri="{FF2B5EF4-FFF2-40B4-BE49-F238E27FC236}">
                            <a16:creationId xmlns:a16="http://schemas.microsoft.com/office/drawing/2014/main" id="{98027B26-153F-5547-93F6-B1142A0FA7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2320" name="TextBox 2319">
                <a:extLst>
                  <a:ext uri="{FF2B5EF4-FFF2-40B4-BE49-F238E27FC236}">
                    <a16:creationId xmlns:a16="http://schemas.microsoft.com/office/drawing/2014/main" id="{F45E5A6E-68D2-2648-87CB-CAD3D668EBA6}"/>
                  </a:ext>
                </a:extLst>
              </p:cNvPr>
              <p:cNvSpPr txBox="1"/>
              <p:nvPr/>
            </p:nvSpPr>
            <p:spPr>
              <a:xfrm>
                <a:off x="8156540" y="4955404"/>
                <a:ext cx="1076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Different Subject</a:t>
                </a:r>
                <a:br>
                  <a:rPr lang="en-US" sz="800" dirty="0"/>
                </a:br>
                <a:r>
                  <a:rPr lang="en-US" sz="800" dirty="0"/>
                  <a:t>Different Task</a:t>
                </a:r>
                <a:br>
                  <a:rPr lang="en-US" sz="800" dirty="0"/>
                </a:br>
                <a:r>
                  <a:rPr lang="en-US" sz="800" dirty="0"/>
                  <a:t> Test Sets</a:t>
                </a:r>
              </a:p>
            </p:txBody>
          </p:sp>
        </p:grpSp>
        <p:sp>
          <p:nvSpPr>
            <p:cNvPr id="2321" name="TextBox 2320">
              <a:extLst>
                <a:ext uri="{FF2B5EF4-FFF2-40B4-BE49-F238E27FC236}">
                  <a16:creationId xmlns:a16="http://schemas.microsoft.com/office/drawing/2014/main" id="{EC05A77B-76C1-7A44-8CE5-E58D148D5943}"/>
                </a:ext>
              </a:extLst>
            </p:cNvPr>
            <p:cNvSpPr txBox="1"/>
            <p:nvPr/>
          </p:nvSpPr>
          <p:spPr>
            <a:xfrm>
              <a:off x="7367297" y="5244456"/>
              <a:ext cx="8204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Memory –MSC02</a:t>
              </a:r>
            </a:p>
          </p:txBody>
        </p:sp>
        <p:sp>
          <p:nvSpPr>
            <p:cNvPr id="2322" name="TextBox 2321">
              <a:extLst>
                <a:ext uri="{FF2B5EF4-FFF2-40B4-BE49-F238E27FC236}">
                  <a16:creationId xmlns:a16="http://schemas.microsoft.com/office/drawing/2014/main" id="{D610FA12-4B65-884C-A7C2-4BF688261555}"/>
                </a:ext>
              </a:extLst>
            </p:cNvPr>
            <p:cNvSpPr txBox="1"/>
            <p:nvPr/>
          </p:nvSpPr>
          <p:spPr>
            <a:xfrm>
              <a:off x="7591233" y="5402239"/>
              <a:ext cx="8231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Motor –MSC03</a:t>
              </a:r>
            </a:p>
          </p:txBody>
        </p:sp>
        <p:sp>
          <p:nvSpPr>
            <p:cNvPr id="5260" name="TextBox 5259">
              <a:extLst>
                <a:ext uri="{FF2B5EF4-FFF2-40B4-BE49-F238E27FC236}">
                  <a16:creationId xmlns:a16="http://schemas.microsoft.com/office/drawing/2014/main" id="{B927AC1E-ED84-9641-A8F9-CF1158271BFD}"/>
                </a:ext>
              </a:extLst>
            </p:cNvPr>
            <p:cNvSpPr txBox="1"/>
            <p:nvPr/>
          </p:nvSpPr>
          <p:spPr>
            <a:xfrm>
              <a:off x="7796106" y="5551477"/>
              <a:ext cx="8422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Coherence –MSC04</a:t>
              </a:r>
            </a:p>
          </p:txBody>
        </p:sp>
      </p:grpSp>
      <p:sp>
        <p:nvSpPr>
          <p:cNvPr id="5265" name="Rectangle 5264">
            <a:extLst>
              <a:ext uri="{FF2B5EF4-FFF2-40B4-BE49-F238E27FC236}">
                <a16:creationId xmlns:a16="http://schemas.microsoft.com/office/drawing/2014/main" id="{C9D4C7F8-1051-3546-9726-23AA3966A276}"/>
              </a:ext>
            </a:extLst>
          </p:cNvPr>
          <p:cNvSpPr/>
          <p:nvPr/>
        </p:nvSpPr>
        <p:spPr>
          <a:xfrm>
            <a:off x="7810267" y="3230631"/>
            <a:ext cx="82437" cy="857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266" name="Rectangle 5265">
            <a:extLst>
              <a:ext uri="{FF2B5EF4-FFF2-40B4-BE49-F238E27FC236}">
                <a16:creationId xmlns:a16="http://schemas.microsoft.com/office/drawing/2014/main" id="{5B10051A-83B1-6246-9C8C-67540A4D79B7}"/>
              </a:ext>
            </a:extLst>
          </p:cNvPr>
          <p:cNvSpPr/>
          <p:nvPr/>
        </p:nvSpPr>
        <p:spPr>
          <a:xfrm>
            <a:off x="7807196" y="3063845"/>
            <a:ext cx="82437" cy="85739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267" name="Rectangle 5266">
            <a:extLst>
              <a:ext uri="{FF2B5EF4-FFF2-40B4-BE49-F238E27FC236}">
                <a16:creationId xmlns:a16="http://schemas.microsoft.com/office/drawing/2014/main" id="{71484AF9-170D-4140-9CE8-F4327A83EEFB}"/>
              </a:ext>
            </a:extLst>
          </p:cNvPr>
          <p:cNvSpPr/>
          <p:nvPr/>
        </p:nvSpPr>
        <p:spPr>
          <a:xfrm>
            <a:off x="7810267" y="4830129"/>
            <a:ext cx="82437" cy="8573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268" name="Rectangle 5267">
            <a:extLst>
              <a:ext uri="{FF2B5EF4-FFF2-40B4-BE49-F238E27FC236}">
                <a16:creationId xmlns:a16="http://schemas.microsoft.com/office/drawing/2014/main" id="{02CBCB42-FA5B-C043-92FB-F811B0950167}"/>
              </a:ext>
            </a:extLst>
          </p:cNvPr>
          <p:cNvSpPr/>
          <p:nvPr/>
        </p:nvSpPr>
        <p:spPr>
          <a:xfrm>
            <a:off x="7807196" y="4663343"/>
            <a:ext cx="82437" cy="85739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269" name="TextBox 5268">
            <a:extLst>
              <a:ext uri="{FF2B5EF4-FFF2-40B4-BE49-F238E27FC236}">
                <a16:creationId xmlns:a16="http://schemas.microsoft.com/office/drawing/2014/main" id="{93B4C8E2-783A-AE42-A4AD-132F0001B3F3}"/>
              </a:ext>
            </a:extLst>
          </p:cNvPr>
          <p:cNvSpPr txBox="1"/>
          <p:nvPr/>
        </p:nvSpPr>
        <p:spPr>
          <a:xfrm>
            <a:off x="7860449" y="2969708"/>
            <a:ext cx="775083" cy="3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/>
              <a:t>Testing Task FC</a:t>
            </a:r>
          </a:p>
          <a:p>
            <a:pPr>
              <a:lnSpc>
                <a:spcPct val="150000"/>
              </a:lnSpc>
            </a:pPr>
            <a:r>
              <a:rPr lang="en-US" sz="700" dirty="0"/>
              <a:t>Testing Rest FC</a:t>
            </a:r>
          </a:p>
        </p:txBody>
      </p:sp>
      <p:sp>
        <p:nvSpPr>
          <p:cNvPr id="5270" name="TextBox 5269">
            <a:extLst>
              <a:ext uri="{FF2B5EF4-FFF2-40B4-BE49-F238E27FC236}">
                <a16:creationId xmlns:a16="http://schemas.microsoft.com/office/drawing/2014/main" id="{7EB3E1BD-CC07-F44A-BF51-72B617235B33}"/>
              </a:ext>
            </a:extLst>
          </p:cNvPr>
          <p:cNvSpPr txBox="1"/>
          <p:nvPr/>
        </p:nvSpPr>
        <p:spPr>
          <a:xfrm>
            <a:off x="7861008" y="4573737"/>
            <a:ext cx="775083" cy="3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/>
              <a:t>Testing Task FC</a:t>
            </a:r>
          </a:p>
          <a:p>
            <a:pPr>
              <a:lnSpc>
                <a:spcPct val="150000"/>
              </a:lnSpc>
            </a:pPr>
            <a:r>
              <a:rPr lang="en-US" sz="700" dirty="0"/>
              <a:t>Testing Rest FC</a:t>
            </a:r>
          </a:p>
        </p:txBody>
      </p:sp>
      <p:sp>
        <p:nvSpPr>
          <p:cNvPr id="5271" name="TextBox 5270">
            <a:extLst>
              <a:ext uri="{FF2B5EF4-FFF2-40B4-BE49-F238E27FC236}">
                <a16:creationId xmlns:a16="http://schemas.microsoft.com/office/drawing/2014/main" id="{DFC5F022-ACAC-E046-9904-951BE12EBADE}"/>
              </a:ext>
            </a:extLst>
          </p:cNvPr>
          <p:cNvSpPr txBox="1"/>
          <p:nvPr/>
        </p:nvSpPr>
        <p:spPr>
          <a:xfrm>
            <a:off x="5367825" y="1921232"/>
            <a:ext cx="450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Fold </a:t>
            </a:r>
          </a:p>
        </p:txBody>
      </p:sp>
      <p:sp>
        <p:nvSpPr>
          <p:cNvPr id="5272" name="TextBox 5271">
            <a:extLst>
              <a:ext uri="{FF2B5EF4-FFF2-40B4-BE49-F238E27FC236}">
                <a16:creationId xmlns:a16="http://schemas.microsoft.com/office/drawing/2014/main" id="{A00C9932-0393-FF4B-B8D1-5B234791D7F4}"/>
              </a:ext>
            </a:extLst>
          </p:cNvPr>
          <p:cNvSpPr txBox="1"/>
          <p:nvPr/>
        </p:nvSpPr>
        <p:spPr>
          <a:xfrm>
            <a:off x="5379726" y="3655021"/>
            <a:ext cx="450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Fold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50A435-B3CA-B644-9774-580E78A7AD41}"/>
              </a:ext>
            </a:extLst>
          </p:cNvPr>
          <p:cNvSpPr txBox="1"/>
          <p:nvPr/>
        </p:nvSpPr>
        <p:spPr>
          <a:xfrm>
            <a:off x="346204" y="35835"/>
            <a:ext cx="149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Training</a:t>
            </a:r>
          </a:p>
        </p:txBody>
      </p:sp>
      <p:sp>
        <p:nvSpPr>
          <p:cNvPr id="5282" name="TextBox 5281">
            <a:extLst>
              <a:ext uri="{FF2B5EF4-FFF2-40B4-BE49-F238E27FC236}">
                <a16:creationId xmlns:a16="http://schemas.microsoft.com/office/drawing/2014/main" id="{B1693708-7892-7740-9CA0-34A6E36E12B0}"/>
              </a:ext>
            </a:extLst>
          </p:cNvPr>
          <p:cNvSpPr txBox="1"/>
          <p:nvPr/>
        </p:nvSpPr>
        <p:spPr>
          <a:xfrm>
            <a:off x="5454182" y="27599"/>
            <a:ext cx="149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Testing</a:t>
            </a:r>
          </a:p>
        </p:txBody>
      </p:sp>
      <p:sp>
        <p:nvSpPr>
          <p:cNvPr id="5284" name="TextBox 5283">
            <a:extLst>
              <a:ext uri="{FF2B5EF4-FFF2-40B4-BE49-F238E27FC236}">
                <a16:creationId xmlns:a16="http://schemas.microsoft.com/office/drawing/2014/main" id="{1FDC6245-A48F-CD42-B444-594DE6512C60}"/>
              </a:ext>
            </a:extLst>
          </p:cNvPr>
          <p:cNvSpPr txBox="1"/>
          <p:nvPr/>
        </p:nvSpPr>
        <p:spPr>
          <a:xfrm>
            <a:off x="9008355" y="4049"/>
            <a:ext cx="2226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Model Performance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8D87DEB-DC77-5B47-BF26-4F5F3A0D0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97" y="2908951"/>
            <a:ext cx="2090207" cy="1769956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1118A7C-C24D-674F-BD3A-E5BCC0DAA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41" y="617125"/>
            <a:ext cx="2162008" cy="1774912"/>
          </a:xfrm>
          <a:prstGeom prst="rect">
            <a:avLst/>
          </a:prstGeom>
        </p:spPr>
      </p:pic>
      <p:sp>
        <p:nvSpPr>
          <p:cNvPr id="5285" name="TextBox 5284">
            <a:extLst>
              <a:ext uri="{FF2B5EF4-FFF2-40B4-BE49-F238E27FC236}">
                <a16:creationId xmlns:a16="http://schemas.microsoft.com/office/drawing/2014/main" id="{85747B27-A264-764F-8F01-B60B63AFBCF2}"/>
              </a:ext>
            </a:extLst>
          </p:cNvPr>
          <p:cNvSpPr txBox="1"/>
          <p:nvPr/>
        </p:nvSpPr>
        <p:spPr>
          <a:xfrm>
            <a:off x="5144712" y="34496"/>
            <a:ext cx="405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</a:t>
            </a:r>
          </a:p>
        </p:txBody>
      </p:sp>
      <p:sp>
        <p:nvSpPr>
          <p:cNvPr id="5286" name="TextBox 5285">
            <a:extLst>
              <a:ext uri="{FF2B5EF4-FFF2-40B4-BE49-F238E27FC236}">
                <a16:creationId xmlns:a16="http://schemas.microsoft.com/office/drawing/2014/main" id="{97C374F2-4925-EC45-BCF5-6B6027B4BD3B}"/>
              </a:ext>
            </a:extLst>
          </p:cNvPr>
          <p:cNvSpPr txBox="1"/>
          <p:nvPr/>
        </p:nvSpPr>
        <p:spPr>
          <a:xfrm>
            <a:off x="8806963" y="13030"/>
            <a:ext cx="405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97741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A822038-C4CB-4248-8BDC-1239BCF7194A}"/>
              </a:ext>
            </a:extLst>
          </p:cNvPr>
          <p:cNvGrpSpPr/>
          <p:nvPr/>
        </p:nvGrpSpPr>
        <p:grpSpPr>
          <a:xfrm>
            <a:off x="2242084" y="121847"/>
            <a:ext cx="764119" cy="443530"/>
            <a:chOff x="1526867" y="65193"/>
            <a:chExt cx="764119" cy="443530"/>
          </a:xfrm>
        </p:grpSpPr>
        <p:sp>
          <p:nvSpPr>
            <p:cNvPr id="32" name="Cylinder 31">
              <a:extLst>
                <a:ext uri="{FF2B5EF4-FFF2-40B4-BE49-F238E27FC236}">
                  <a16:creationId xmlns:a16="http://schemas.microsoft.com/office/drawing/2014/main" id="{EC60441D-4A4D-4D85-B11D-5DDB7DA9C323}"/>
                </a:ext>
              </a:extLst>
            </p:cNvPr>
            <p:cNvSpPr/>
            <p:nvPr/>
          </p:nvSpPr>
          <p:spPr>
            <a:xfrm>
              <a:off x="1583947" y="65193"/>
              <a:ext cx="638175" cy="44353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56118E-6763-4B58-A71F-C68E6DCD0DAE}"/>
                </a:ext>
              </a:extLst>
            </p:cNvPr>
            <p:cNvSpPr txBox="1"/>
            <p:nvPr/>
          </p:nvSpPr>
          <p:spPr>
            <a:xfrm>
              <a:off x="1526867" y="186176"/>
              <a:ext cx="764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Midnight Scan Club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00329DF-EB6D-544B-9E36-6FB08B04E734}"/>
              </a:ext>
            </a:extLst>
          </p:cNvPr>
          <p:cNvCxnSpPr>
            <a:cxnSpLocks/>
            <a:stCxn id="32" idx="3"/>
            <a:endCxn id="3883" idx="0"/>
          </p:cNvCxnSpPr>
          <p:nvPr/>
        </p:nvCxnSpPr>
        <p:spPr>
          <a:xfrm rot="16200000" flipH="1">
            <a:off x="3258577" y="-74949"/>
            <a:ext cx="548320" cy="18289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7E964B7-FE64-9F4E-B92B-3BB780D17D92}"/>
              </a:ext>
            </a:extLst>
          </p:cNvPr>
          <p:cNvCxnSpPr>
            <a:cxnSpLocks/>
            <a:stCxn id="32" idx="3"/>
            <a:endCxn id="4434" idx="0"/>
          </p:cNvCxnSpPr>
          <p:nvPr/>
        </p:nvCxnSpPr>
        <p:spPr>
          <a:xfrm rot="16200000" flipH="1">
            <a:off x="2661043" y="522585"/>
            <a:ext cx="548320" cy="6339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AB1E633-4281-2D4C-9392-758F5CA5AA30}"/>
              </a:ext>
            </a:extLst>
          </p:cNvPr>
          <p:cNvCxnSpPr>
            <a:cxnSpLocks/>
            <a:stCxn id="32" idx="3"/>
            <a:endCxn id="4326" idx="0"/>
          </p:cNvCxnSpPr>
          <p:nvPr/>
        </p:nvCxnSpPr>
        <p:spPr>
          <a:xfrm rot="5400000">
            <a:off x="2054484" y="539879"/>
            <a:ext cx="538271" cy="5892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46A1221-8F3F-824A-956F-F0B2638957A7}"/>
              </a:ext>
            </a:extLst>
          </p:cNvPr>
          <p:cNvCxnSpPr>
            <a:cxnSpLocks/>
            <a:stCxn id="32" idx="3"/>
            <a:endCxn id="4218" idx="0"/>
          </p:cNvCxnSpPr>
          <p:nvPr/>
        </p:nvCxnSpPr>
        <p:spPr>
          <a:xfrm rot="5400000">
            <a:off x="1466272" y="-45315"/>
            <a:ext cx="541288" cy="17626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103B00-EBBA-484A-B58F-32AEEC191ABE}"/>
              </a:ext>
            </a:extLst>
          </p:cNvPr>
          <p:cNvGrpSpPr/>
          <p:nvPr/>
        </p:nvGrpSpPr>
        <p:grpSpPr>
          <a:xfrm>
            <a:off x="327245" y="1103648"/>
            <a:ext cx="4483938" cy="755607"/>
            <a:chOff x="327245" y="904868"/>
            <a:chExt cx="4483938" cy="75560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96789D7-0566-FA4E-B5E2-582C3C3E2C3E}"/>
                </a:ext>
              </a:extLst>
            </p:cNvPr>
            <p:cNvGrpSpPr/>
            <p:nvPr/>
          </p:nvGrpSpPr>
          <p:grpSpPr>
            <a:xfrm>
              <a:off x="3928952" y="914917"/>
              <a:ext cx="882231" cy="745558"/>
              <a:chOff x="3928952" y="914917"/>
              <a:chExt cx="882231" cy="745558"/>
            </a:xfrm>
          </p:grpSpPr>
          <p:sp>
            <p:nvSpPr>
              <p:cNvPr id="3881" name="Rectangle 3880">
                <a:extLst>
                  <a:ext uri="{FF2B5EF4-FFF2-40B4-BE49-F238E27FC236}">
                    <a16:creationId xmlns:a16="http://schemas.microsoft.com/office/drawing/2014/main" id="{448CF9EF-A5A7-2943-B10C-02671C6676A8}"/>
                  </a:ext>
                </a:extLst>
              </p:cNvPr>
              <p:cNvSpPr/>
              <p:nvPr/>
            </p:nvSpPr>
            <p:spPr>
              <a:xfrm>
                <a:off x="3928952" y="1035611"/>
                <a:ext cx="727921" cy="62486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109" name="Group 4108">
                <a:extLst>
                  <a:ext uri="{FF2B5EF4-FFF2-40B4-BE49-F238E27FC236}">
                    <a16:creationId xmlns:a16="http://schemas.microsoft.com/office/drawing/2014/main" id="{CA3D5EBA-F0C3-0049-B354-91406567B165}"/>
                  </a:ext>
                </a:extLst>
              </p:cNvPr>
              <p:cNvGrpSpPr/>
              <p:nvPr/>
            </p:nvGrpSpPr>
            <p:grpSpPr>
              <a:xfrm>
                <a:off x="3979640" y="979936"/>
                <a:ext cx="727921" cy="624864"/>
                <a:chOff x="6550269" y="3886200"/>
                <a:chExt cx="1846385" cy="1424354"/>
              </a:xfrm>
            </p:grpSpPr>
            <p:sp>
              <p:nvSpPr>
                <p:cNvPr id="4110" name="Rectangle 4109">
                  <a:extLst>
                    <a:ext uri="{FF2B5EF4-FFF2-40B4-BE49-F238E27FC236}">
                      <a16:creationId xmlns:a16="http://schemas.microsoft.com/office/drawing/2014/main" id="{7974397B-94A4-C546-88B5-4B42210076F1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111" name="Group 4110">
                  <a:extLst>
                    <a:ext uri="{FF2B5EF4-FFF2-40B4-BE49-F238E27FC236}">
                      <a16:creationId xmlns:a16="http://schemas.microsoft.com/office/drawing/2014/main" id="{A0819283-76EC-264C-A6A9-734846D39A53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4112" name="Group 4111">
                    <a:extLst>
                      <a:ext uri="{FF2B5EF4-FFF2-40B4-BE49-F238E27FC236}">
                        <a16:creationId xmlns:a16="http://schemas.microsoft.com/office/drawing/2014/main" id="{B1C52BF0-8AE9-7D4F-935D-62CB944A9A37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4197" name="Rectangle 4196">
                      <a:extLst>
                        <a:ext uri="{FF2B5EF4-FFF2-40B4-BE49-F238E27FC236}">
                          <a16:creationId xmlns:a16="http://schemas.microsoft.com/office/drawing/2014/main" id="{C595A46B-175A-A74E-B249-6BE03D372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8" name="Rectangle 4197">
                      <a:extLst>
                        <a:ext uri="{FF2B5EF4-FFF2-40B4-BE49-F238E27FC236}">
                          <a16:creationId xmlns:a16="http://schemas.microsoft.com/office/drawing/2014/main" id="{300E2433-60E1-694E-93A2-40841419F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9" name="Rectangle 4198">
                      <a:extLst>
                        <a:ext uri="{FF2B5EF4-FFF2-40B4-BE49-F238E27FC236}">
                          <a16:creationId xmlns:a16="http://schemas.microsoft.com/office/drawing/2014/main" id="{E9F90517-2E36-2946-BC8F-A020FCA61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0" name="Rectangle 4199">
                      <a:extLst>
                        <a:ext uri="{FF2B5EF4-FFF2-40B4-BE49-F238E27FC236}">
                          <a16:creationId xmlns:a16="http://schemas.microsoft.com/office/drawing/2014/main" id="{C873D811-0D5B-594D-ACD9-ED055EDF2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1" name="Rectangle 4200">
                      <a:extLst>
                        <a:ext uri="{FF2B5EF4-FFF2-40B4-BE49-F238E27FC236}">
                          <a16:creationId xmlns:a16="http://schemas.microsoft.com/office/drawing/2014/main" id="{89532B18-5B82-BE46-9308-12D6961E8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2" name="Rectangle 4201">
                      <a:extLst>
                        <a:ext uri="{FF2B5EF4-FFF2-40B4-BE49-F238E27FC236}">
                          <a16:creationId xmlns:a16="http://schemas.microsoft.com/office/drawing/2014/main" id="{E75601ED-AC23-7044-8F92-A99FD6F18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3" name="Rectangle 4202">
                      <a:extLst>
                        <a:ext uri="{FF2B5EF4-FFF2-40B4-BE49-F238E27FC236}">
                          <a16:creationId xmlns:a16="http://schemas.microsoft.com/office/drawing/2014/main" id="{D6937B73-03B1-554E-BA3C-B3BE68DDF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4" name="Rectangle 4203">
                      <a:extLst>
                        <a:ext uri="{FF2B5EF4-FFF2-40B4-BE49-F238E27FC236}">
                          <a16:creationId xmlns:a16="http://schemas.microsoft.com/office/drawing/2014/main" id="{FC7F9C37-F1C8-2247-8865-66D80723D6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5" name="Rectangle 4204">
                      <a:extLst>
                        <a:ext uri="{FF2B5EF4-FFF2-40B4-BE49-F238E27FC236}">
                          <a16:creationId xmlns:a16="http://schemas.microsoft.com/office/drawing/2014/main" id="{BA84EBF3-6B52-A147-958C-0E1B2FE27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6" name="Rectangle 4205">
                      <a:extLst>
                        <a:ext uri="{FF2B5EF4-FFF2-40B4-BE49-F238E27FC236}">
                          <a16:creationId xmlns:a16="http://schemas.microsoft.com/office/drawing/2014/main" id="{AB954A03-861B-544A-B9F6-D4DD6570E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7" name="Rectangle 4206">
                      <a:extLst>
                        <a:ext uri="{FF2B5EF4-FFF2-40B4-BE49-F238E27FC236}">
                          <a16:creationId xmlns:a16="http://schemas.microsoft.com/office/drawing/2014/main" id="{0A00E067-2FDC-2940-B698-F4E6532C9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8" name="Rectangle 4207">
                      <a:extLst>
                        <a:ext uri="{FF2B5EF4-FFF2-40B4-BE49-F238E27FC236}">
                          <a16:creationId xmlns:a16="http://schemas.microsoft.com/office/drawing/2014/main" id="{89C7295F-F335-D94A-A2FD-0E7AF3C81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09" name="Rectangle 4208">
                      <a:extLst>
                        <a:ext uri="{FF2B5EF4-FFF2-40B4-BE49-F238E27FC236}">
                          <a16:creationId xmlns:a16="http://schemas.microsoft.com/office/drawing/2014/main" id="{49045351-0E4D-794B-829C-B9FECDB9C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0" name="Rectangle 4209">
                      <a:extLst>
                        <a:ext uri="{FF2B5EF4-FFF2-40B4-BE49-F238E27FC236}">
                          <a16:creationId xmlns:a16="http://schemas.microsoft.com/office/drawing/2014/main" id="{C962ADC1-3487-E140-974C-4569A5AD0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1" name="Rectangle 4210">
                      <a:extLst>
                        <a:ext uri="{FF2B5EF4-FFF2-40B4-BE49-F238E27FC236}">
                          <a16:creationId xmlns:a16="http://schemas.microsoft.com/office/drawing/2014/main" id="{F5D1C7DF-6868-804B-AC72-C2AC1CFEF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2" name="Rectangle 4211">
                      <a:extLst>
                        <a:ext uri="{FF2B5EF4-FFF2-40B4-BE49-F238E27FC236}">
                          <a16:creationId xmlns:a16="http://schemas.microsoft.com/office/drawing/2014/main" id="{6674E8D1-D153-C348-B7A6-DA2C6B8C23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3" name="Rectangle 4212">
                      <a:extLst>
                        <a:ext uri="{FF2B5EF4-FFF2-40B4-BE49-F238E27FC236}">
                          <a16:creationId xmlns:a16="http://schemas.microsoft.com/office/drawing/2014/main" id="{2489B1B4-D07E-F049-B33B-C5ABB655E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4" name="Rectangle 4213">
                      <a:extLst>
                        <a:ext uri="{FF2B5EF4-FFF2-40B4-BE49-F238E27FC236}">
                          <a16:creationId xmlns:a16="http://schemas.microsoft.com/office/drawing/2014/main" id="{87442563-8E4F-7143-814F-352EC9865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5" name="Rectangle 4214">
                      <a:extLst>
                        <a:ext uri="{FF2B5EF4-FFF2-40B4-BE49-F238E27FC236}">
                          <a16:creationId xmlns:a16="http://schemas.microsoft.com/office/drawing/2014/main" id="{1CDAA245-7224-C743-BCAA-4C6E717FF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16" name="Rectangle 4215">
                      <a:extLst>
                        <a:ext uri="{FF2B5EF4-FFF2-40B4-BE49-F238E27FC236}">
                          <a16:creationId xmlns:a16="http://schemas.microsoft.com/office/drawing/2014/main" id="{2B45A588-54AE-6D48-9E04-0E16C298C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113" name="Group 4112">
                    <a:extLst>
                      <a:ext uri="{FF2B5EF4-FFF2-40B4-BE49-F238E27FC236}">
                        <a16:creationId xmlns:a16="http://schemas.microsoft.com/office/drawing/2014/main" id="{5BE6E547-2E7F-4C44-B404-0F745EE52CC8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4177" name="Rectangle 4176">
                      <a:extLst>
                        <a:ext uri="{FF2B5EF4-FFF2-40B4-BE49-F238E27FC236}">
                          <a16:creationId xmlns:a16="http://schemas.microsoft.com/office/drawing/2014/main" id="{BEB82211-72CE-DE46-94EA-D2E819319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8" name="Rectangle 4177">
                      <a:extLst>
                        <a:ext uri="{FF2B5EF4-FFF2-40B4-BE49-F238E27FC236}">
                          <a16:creationId xmlns:a16="http://schemas.microsoft.com/office/drawing/2014/main" id="{D795AE9A-0630-5540-BD41-A683A6A79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9" name="Rectangle 4178">
                      <a:extLst>
                        <a:ext uri="{FF2B5EF4-FFF2-40B4-BE49-F238E27FC236}">
                          <a16:creationId xmlns:a16="http://schemas.microsoft.com/office/drawing/2014/main" id="{7FB817E6-63D4-0E41-AFA0-F77AC3B19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0" name="Rectangle 4179">
                      <a:extLst>
                        <a:ext uri="{FF2B5EF4-FFF2-40B4-BE49-F238E27FC236}">
                          <a16:creationId xmlns:a16="http://schemas.microsoft.com/office/drawing/2014/main" id="{E9210F77-78FD-084E-9D6F-5ED0BFF043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1" name="Rectangle 4180">
                      <a:extLst>
                        <a:ext uri="{FF2B5EF4-FFF2-40B4-BE49-F238E27FC236}">
                          <a16:creationId xmlns:a16="http://schemas.microsoft.com/office/drawing/2014/main" id="{1E6BCA17-652C-BF44-B216-DFF32B537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2" name="Rectangle 4181">
                      <a:extLst>
                        <a:ext uri="{FF2B5EF4-FFF2-40B4-BE49-F238E27FC236}">
                          <a16:creationId xmlns:a16="http://schemas.microsoft.com/office/drawing/2014/main" id="{EF81740B-AAA9-254C-839A-0DD37D474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3" name="Rectangle 4182">
                      <a:extLst>
                        <a:ext uri="{FF2B5EF4-FFF2-40B4-BE49-F238E27FC236}">
                          <a16:creationId xmlns:a16="http://schemas.microsoft.com/office/drawing/2014/main" id="{DE32EE29-6637-1D4A-B093-163447C6B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4" name="Rectangle 4183">
                      <a:extLst>
                        <a:ext uri="{FF2B5EF4-FFF2-40B4-BE49-F238E27FC236}">
                          <a16:creationId xmlns:a16="http://schemas.microsoft.com/office/drawing/2014/main" id="{8DC92CBB-5FB7-3B49-96ED-6AC8B40EB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5" name="Rectangle 4184">
                      <a:extLst>
                        <a:ext uri="{FF2B5EF4-FFF2-40B4-BE49-F238E27FC236}">
                          <a16:creationId xmlns:a16="http://schemas.microsoft.com/office/drawing/2014/main" id="{86A17A59-3264-464C-A48D-EAC92A22E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6" name="Rectangle 4185">
                      <a:extLst>
                        <a:ext uri="{FF2B5EF4-FFF2-40B4-BE49-F238E27FC236}">
                          <a16:creationId xmlns:a16="http://schemas.microsoft.com/office/drawing/2014/main" id="{159076C3-FBF5-EB46-96E4-9E78A6A62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7" name="Rectangle 4186">
                      <a:extLst>
                        <a:ext uri="{FF2B5EF4-FFF2-40B4-BE49-F238E27FC236}">
                          <a16:creationId xmlns:a16="http://schemas.microsoft.com/office/drawing/2014/main" id="{3B4E396A-52E9-3F49-B67A-BAE679DE75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8" name="Rectangle 4187">
                      <a:extLst>
                        <a:ext uri="{FF2B5EF4-FFF2-40B4-BE49-F238E27FC236}">
                          <a16:creationId xmlns:a16="http://schemas.microsoft.com/office/drawing/2014/main" id="{68F625E7-5CAD-1E4A-B716-25E3D6AC7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89" name="Rectangle 4188">
                      <a:extLst>
                        <a:ext uri="{FF2B5EF4-FFF2-40B4-BE49-F238E27FC236}">
                          <a16:creationId xmlns:a16="http://schemas.microsoft.com/office/drawing/2014/main" id="{C66C9188-7023-AB42-9416-CAFA9434D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0" name="Rectangle 4189">
                      <a:extLst>
                        <a:ext uri="{FF2B5EF4-FFF2-40B4-BE49-F238E27FC236}">
                          <a16:creationId xmlns:a16="http://schemas.microsoft.com/office/drawing/2014/main" id="{D4545775-447D-374E-8B7B-2555C8E67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1" name="Rectangle 4190">
                      <a:extLst>
                        <a:ext uri="{FF2B5EF4-FFF2-40B4-BE49-F238E27FC236}">
                          <a16:creationId xmlns:a16="http://schemas.microsoft.com/office/drawing/2014/main" id="{D3364A00-BD4F-E345-83F4-6D4C5BD86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2" name="Rectangle 4191">
                      <a:extLst>
                        <a:ext uri="{FF2B5EF4-FFF2-40B4-BE49-F238E27FC236}">
                          <a16:creationId xmlns:a16="http://schemas.microsoft.com/office/drawing/2014/main" id="{5267E299-B285-854C-BA3C-8B68EF5D5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3" name="Rectangle 4192">
                      <a:extLst>
                        <a:ext uri="{FF2B5EF4-FFF2-40B4-BE49-F238E27FC236}">
                          <a16:creationId xmlns:a16="http://schemas.microsoft.com/office/drawing/2014/main" id="{3EBDF0DC-5233-AC4C-B5AC-024AA30C9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4" name="Rectangle 4193">
                      <a:extLst>
                        <a:ext uri="{FF2B5EF4-FFF2-40B4-BE49-F238E27FC236}">
                          <a16:creationId xmlns:a16="http://schemas.microsoft.com/office/drawing/2014/main" id="{A7D62A7C-B044-1B4F-891C-3F7E7FAFB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5" name="Rectangle 4194">
                      <a:extLst>
                        <a:ext uri="{FF2B5EF4-FFF2-40B4-BE49-F238E27FC236}">
                          <a16:creationId xmlns:a16="http://schemas.microsoft.com/office/drawing/2014/main" id="{02060A3D-0ECD-C844-96D5-5B3B59DF1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96" name="Rectangle 4195">
                      <a:extLst>
                        <a:ext uri="{FF2B5EF4-FFF2-40B4-BE49-F238E27FC236}">
                          <a16:creationId xmlns:a16="http://schemas.microsoft.com/office/drawing/2014/main" id="{F547AB11-53ED-AC47-A6F9-BC0479B41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114" name="Group 4113">
                    <a:extLst>
                      <a:ext uri="{FF2B5EF4-FFF2-40B4-BE49-F238E27FC236}">
                        <a16:creationId xmlns:a16="http://schemas.microsoft.com/office/drawing/2014/main" id="{2A16BAC8-ADD0-194E-9CAE-68F844EDD0A7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157" name="Rectangle 4156">
                      <a:extLst>
                        <a:ext uri="{FF2B5EF4-FFF2-40B4-BE49-F238E27FC236}">
                          <a16:creationId xmlns:a16="http://schemas.microsoft.com/office/drawing/2014/main" id="{E6230073-57ED-6448-83E7-6BC52F0EB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8" name="Rectangle 4157">
                      <a:extLst>
                        <a:ext uri="{FF2B5EF4-FFF2-40B4-BE49-F238E27FC236}">
                          <a16:creationId xmlns:a16="http://schemas.microsoft.com/office/drawing/2014/main" id="{14E907A7-B364-BD47-BDEF-299F3D423E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9" name="Rectangle 4158">
                      <a:extLst>
                        <a:ext uri="{FF2B5EF4-FFF2-40B4-BE49-F238E27FC236}">
                          <a16:creationId xmlns:a16="http://schemas.microsoft.com/office/drawing/2014/main" id="{86BFFA5A-B7C1-0441-B6E0-283CA49D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0" name="Rectangle 4159">
                      <a:extLst>
                        <a:ext uri="{FF2B5EF4-FFF2-40B4-BE49-F238E27FC236}">
                          <a16:creationId xmlns:a16="http://schemas.microsoft.com/office/drawing/2014/main" id="{FDB1F976-58D7-A94C-8900-15F721803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1" name="Rectangle 4160">
                      <a:extLst>
                        <a:ext uri="{FF2B5EF4-FFF2-40B4-BE49-F238E27FC236}">
                          <a16:creationId xmlns:a16="http://schemas.microsoft.com/office/drawing/2014/main" id="{81AB0BA9-80DE-5244-9C5D-6B9B80E76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2" name="Rectangle 4161">
                      <a:extLst>
                        <a:ext uri="{FF2B5EF4-FFF2-40B4-BE49-F238E27FC236}">
                          <a16:creationId xmlns:a16="http://schemas.microsoft.com/office/drawing/2014/main" id="{85598C6A-82AB-E94E-8A35-4794A31460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3" name="Rectangle 4162">
                      <a:extLst>
                        <a:ext uri="{FF2B5EF4-FFF2-40B4-BE49-F238E27FC236}">
                          <a16:creationId xmlns:a16="http://schemas.microsoft.com/office/drawing/2014/main" id="{01734A24-1F4A-9242-B5DD-F9A7D27C9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4" name="Rectangle 4163">
                      <a:extLst>
                        <a:ext uri="{FF2B5EF4-FFF2-40B4-BE49-F238E27FC236}">
                          <a16:creationId xmlns:a16="http://schemas.microsoft.com/office/drawing/2014/main" id="{2485DD18-5C3E-5944-8791-2DC726561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5" name="Rectangle 4164">
                      <a:extLst>
                        <a:ext uri="{FF2B5EF4-FFF2-40B4-BE49-F238E27FC236}">
                          <a16:creationId xmlns:a16="http://schemas.microsoft.com/office/drawing/2014/main" id="{294A3BA2-8611-294C-A0CF-12D67015E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6" name="Rectangle 4165">
                      <a:extLst>
                        <a:ext uri="{FF2B5EF4-FFF2-40B4-BE49-F238E27FC236}">
                          <a16:creationId xmlns:a16="http://schemas.microsoft.com/office/drawing/2014/main" id="{F9A9C9AB-4751-E44A-B12A-2A9EEC0DE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7" name="Rectangle 4166">
                      <a:extLst>
                        <a:ext uri="{FF2B5EF4-FFF2-40B4-BE49-F238E27FC236}">
                          <a16:creationId xmlns:a16="http://schemas.microsoft.com/office/drawing/2014/main" id="{6EA1A47A-0CC5-5D47-8267-37161E2354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8" name="Rectangle 4167">
                      <a:extLst>
                        <a:ext uri="{FF2B5EF4-FFF2-40B4-BE49-F238E27FC236}">
                          <a16:creationId xmlns:a16="http://schemas.microsoft.com/office/drawing/2014/main" id="{74A2EDC1-193B-7C41-BB27-0A25ED4F3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69" name="Rectangle 4168">
                      <a:extLst>
                        <a:ext uri="{FF2B5EF4-FFF2-40B4-BE49-F238E27FC236}">
                          <a16:creationId xmlns:a16="http://schemas.microsoft.com/office/drawing/2014/main" id="{BECE58D9-2263-A448-BD8F-5E895CF00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0" name="Rectangle 4169">
                      <a:extLst>
                        <a:ext uri="{FF2B5EF4-FFF2-40B4-BE49-F238E27FC236}">
                          <a16:creationId xmlns:a16="http://schemas.microsoft.com/office/drawing/2014/main" id="{85D26A72-FC3B-B44F-9B7E-A34A9CCD4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1" name="Rectangle 4170">
                      <a:extLst>
                        <a:ext uri="{FF2B5EF4-FFF2-40B4-BE49-F238E27FC236}">
                          <a16:creationId xmlns:a16="http://schemas.microsoft.com/office/drawing/2014/main" id="{8BB0E283-97F9-3047-9D71-B26FDEA6C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2" name="Rectangle 4171">
                      <a:extLst>
                        <a:ext uri="{FF2B5EF4-FFF2-40B4-BE49-F238E27FC236}">
                          <a16:creationId xmlns:a16="http://schemas.microsoft.com/office/drawing/2014/main" id="{445983C8-738F-2748-A9BF-81A2C5004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3" name="Rectangle 4172">
                      <a:extLst>
                        <a:ext uri="{FF2B5EF4-FFF2-40B4-BE49-F238E27FC236}">
                          <a16:creationId xmlns:a16="http://schemas.microsoft.com/office/drawing/2014/main" id="{84BB363B-15D8-D54D-8345-7043002D1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4" name="Rectangle 4173">
                      <a:extLst>
                        <a:ext uri="{FF2B5EF4-FFF2-40B4-BE49-F238E27FC236}">
                          <a16:creationId xmlns:a16="http://schemas.microsoft.com/office/drawing/2014/main" id="{06300E42-A77D-B340-9490-A710481C2B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5" name="Rectangle 4174">
                      <a:extLst>
                        <a:ext uri="{FF2B5EF4-FFF2-40B4-BE49-F238E27FC236}">
                          <a16:creationId xmlns:a16="http://schemas.microsoft.com/office/drawing/2014/main" id="{046BB9F4-4319-6548-B814-374DB5EAC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76" name="Rectangle 4175">
                      <a:extLst>
                        <a:ext uri="{FF2B5EF4-FFF2-40B4-BE49-F238E27FC236}">
                          <a16:creationId xmlns:a16="http://schemas.microsoft.com/office/drawing/2014/main" id="{18DBAB0A-5DBE-FF47-8796-1496E7032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115" name="Group 4114">
                    <a:extLst>
                      <a:ext uri="{FF2B5EF4-FFF2-40B4-BE49-F238E27FC236}">
                        <a16:creationId xmlns:a16="http://schemas.microsoft.com/office/drawing/2014/main" id="{8BBD96AA-CA14-0243-AD3B-9345B716830C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137" name="Rectangle 4136">
                      <a:extLst>
                        <a:ext uri="{FF2B5EF4-FFF2-40B4-BE49-F238E27FC236}">
                          <a16:creationId xmlns:a16="http://schemas.microsoft.com/office/drawing/2014/main" id="{B0D963F2-E0F8-E24C-B05B-15D387A39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8" name="Rectangle 4137">
                      <a:extLst>
                        <a:ext uri="{FF2B5EF4-FFF2-40B4-BE49-F238E27FC236}">
                          <a16:creationId xmlns:a16="http://schemas.microsoft.com/office/drawing/2014/main" id="{F24CD0AB-70C6-6946-8AFD-00097ED572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9" name="Rectangle 4138">
                      <a:extLst>
                        <a:ext uri="{FF2B5EF4-FFF2-40B4-BE49-F238E27FC236}">
                          <a16:creationId xmlns:a16="http://schemas.microsoft.com/office/drawing/2014/main" id="{78592E02-55FA-EE43-818D-8BEE48934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0" name="Rectangle 4139">
                      <a:extLst>
                        <a:ext uri="{FF2B5EF4-FFF2-40B4-BE49-F238E27FC236}">
                          <a16:creationId xmlns:a16="http://schemas.microsoft.com/office/drawing/2014/main" id="{5B936CB1-CA77-0D47-975A-05FAB084E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1" name="Rectangle 4140">
                      <a:extLst>
                        <a:ext uri="{FF2B5EF4-FFF2-40B4-BE49-F238E27FC236}">
                          <a16:creationId xmlns:a16="http://schemas.microsoft.com/office/drawing/2014/main" id="{274A86E6-2569-394A-9C69-00A5DBC84D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2" name="Rectangle 4141">
                      <a:extLst>
                        <a:ext uri="{FF2B5EF4-FFF2-40B4-BE49-F238E27FC236}">
                          <a16:creationId xmlns:a16="http://schemas.microsoft.com/office/drawing/2014/main" id="{2C8EFAAB-0145-B345-B733-7200255F5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3" name="Rectangle 4142">
                      <a:extLst>
                        <a:ext uri="{FF2B5EF4-FFF2-40B4-BE49-F238E27FC236}">
                          <a16:creationId xmlns:a16="http://schemas.microsoft.com/office/drawing/2014/main" id="{8169B8DD-A8D8-E84A-ADD1-FACC3C73F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4" name="Rectangle 4143">
                      <a:extLst>
                        <a:ext uri="{FF2B5EF4-FFF2-40B4-BE49-F238E27FC236}">
                          <a16:creationId xmlns:a16="http://schemas.microsoft.com/office/drawing/2014/main" id="{7F8802D1-5902-4F47-8C28-FF4C176A64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5" name="Rectangle 4144">
                      <a:extLst>
                        <a:ext uri="{FF2B5EF4-FFF2-40B4-BE49-F238E27FC236}">
                          <a16:creationId xmlns:a16="http://schemas.microsoft.com/office/drawing/2014/main" id="{E4B75E35-DC22-9748-AB34-0CFB317F2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6" name="Rectangle 4145">
                      <a:extLst>
                        <a:ext uri="{FF2B5EF4-FFF2-40B4-BE49-F238E27FC236}">
                          <a16:creationId xmlns:a16="http://schemas.microsoft.com/office/drawing/2014/main" id="{BB535606-565C-D34C-98DD-D9E432E02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7" name="Rectangle 4146">
                      <a:extLst>
                        <a:ext uri="{FF2B5EF4-FFF2-40B4-BE49-F238E27FC236}">
                          <a16:creationId xmlns:a16="http://schemas.microsoft.com/office/drawing/2014/main" id="{52D90A86-214B-D741-965F-2976AC3AC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8" name="Rectangle 4147">
                      <a:extLst>
                        <a:ext uri="{FF2B5EF4-FFF2-40B4-BE49-F238E27FC236}">
                          <a16:creationId xmlns:a16="http://schemas.microsoft.com/office/drawing/2014/main" id="{06A6A3EE-2FF1-DE44-BD18-50FF0AC54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49" name="Rectangle 4148">
                      <a:extLst>
                        <a:ext uri="{FF2B5EF4-FFF2-40B4-BE49-F238E27FC236}">
                          <a16:creationId xmlns:a16="http://schemas.microsoft.com/office/drawing/2014/main" id="{9C19602E-2930-4840-8B20-2A987891EB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0" name="Rectangle 4149">
                      <a:extLst>
                        <a:ext uri="{FF2B5EF4-FFF2-40B4-BE49-F238E27FC236}">
                          <a16:creationId xmlns:a16="http://schemas.microsoft.com/office/drawing/2014/main" id="{6B9B5883-2E7A-454A-A36C-19A36ABA76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1" name="Rectangle 4150">
                      <a:extLst>
                        <a:ext uri="{FF2B5EF4-FFF2-40B4-BE49-F238E27FC236}">
                          <a16:creationId xmlns:a16="http://schemas.microsoft.com/office/drawing/2014/main" id="{E1304A4F-C206-444F-B2C7-846BB4FD5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2" name="Rectangle 4151">
                      <a:extLst>
                        <a:ext uri="{FF2B5EF4-FFF2-40B4-BE49-F238E27FC236}">
                          <a16:creationId xmlns:a16="http://schemas.microsoft.com/office/drawing/2014/main" id="{864ECB29-2E3E-6242-B644-873D57052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3" name="Rectangle 4152">
                      <a:extLst>
                        <a:ext uri="{FF2B5EF4-FFF2-40B4-BE49-F238E27FC236}">
                          <a16:creationId xmlns:a16="http://schemas.microsoft.com/office/drawing/2014/main" id="{64AEFC56-CA51-D94B-97E4-3556F99A4F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4" name="Rectangle 4153">
                      <a:extLst>
                        <a:ext uri="{FF2B5EF4-FFF2-40B4-BE49-F238E27FC236}">
                          <a16:creationId xmlns:a16="http://schemas.microsoft.com/office/drawing/2014/main" id="{FB9A99E0-A11B-8A4F-B601-FBBB17ED04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5" name="Rectangle 4154">
                      <a:extLst>
                        <a:ext uri="{FF2B5EF4-FFF2-40B4-BE49-F238E27FC236}">
                          <a16:creationId xmlns:a16="http://schemas.microsoft.com/office/drawing/2014/main" id="{D3510181-FC71-994F-B64F-F1AD548C3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56" name="Rectangle 4155">
                      <a:extLst>
                        <a:ext uri="{FF2B5EF4-FFF2-40B4-BE49-F238E27FC236}">
                          <a16:creationId xmlns:a16="http://schemas.microsoft.com/office/drawing/2014/main" id="{37912186-C440-7542-840A-2BF8454C0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116" name="Group 4115">
                    <a:extLst>
                      <a:ext uri="{FF2B5EF4-FFF2-40B4-BE49-F238E27FC236}">
                        <a16:creationId xmlns:a16="http://schemas.microsoft.com/office/drawing/2014/main" id="{B2472FCD-C45F-074E-A638-A388826937B9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117" name="Rectangle 4116">
                      <a:extLst>
                        <a:ext uri="{FF2B5EF4-FFF2-40B4-BE49-F238E27FC236}">
                          <a16:creationId xmlns:a16="http://schemas.microsoft.com/office/drawing/2014/main" id="{771D0364-55D7-0640-8398-595F3CE02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18" name="Rectangle 4117">
                      <a:extLst>
                        <a:ext uri="{FF2B5EF4-FFF2-40B4-BE49-F238E27FC236}">
                          <a16:creationId xmlns:a16="http://schemas.microsoft.com/office/drawing/2014/main" id="{2DDE42EB-91B4-B74B-AFDB-932AD6C08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19" name="Rectangle 4118">
                      <a:extLst>
                        <a:ext uri="{FF2B5EF4-FFF2-40B4-BE49-F238E27FC236}">
                          <a16:creationId xmlns:a16="http://schemas.microsoft.com/office/drawing/2014/main" id="{69C38F18-1EB7-544E-B7C4-DA6C3F616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0" name="Rectangle 4119">
                      <a:extLst>
                        <a:ext uri="{FF2B5EF4-FFF2-40B4-BE49-F238E27FC236}">
                          <a16:creationId xmlns:a16="http://schemas.microsoft.com/office/drawing/2014/main" id="{354DD815-4A8A-7544-B516-EA99F9C548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1" name="Rectangle 4120">
                      <a:extLst>
                        <a:ext uri="{FF2B5EF4-FFF2-40B4-BE49-F238E27FC236}">
                          <a16:creationId xmlns:a16="http://schemas.microsoft.com/office/drawing/2014/main" id="{FA69FC24-8B7D-4240-B43E-31B7C512B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2" name="Rectangle 4121">
                      <a:extLst>
                        <a:ext uri="{FF2B5EF4-FFF2-40B4-BE49-F238E27FC236}">
                          <a16:creationId xmlns:a16="http://schemas.microsoft.com/office/drawing/2014/main" id="{31F51AEF-2CB4-8F4F-BD49-4C7435166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3" name="Rectangle 4122">
                      <a:extLst>
                        <a:ext uri="{FF2B5EF4-FFF2-40B4-BE49-F238E27FC236}">
                          <a16:creationId xmlns:a16="http://schemas.microsoft.com/office/drawing/2014/main" id="{55F30D95-6D07-E446-AC71-611E6A401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4" name="Rectangle 4123">
                      <a:extLst>
                        <a:ext uri="{FF2B5EF4-FFF2-40B4-BE49-F238E27FC236}">
                          <a16:creationId xmlns:a16="http://schemas.microsoft.com/office/drawing/2014/main" id="{79D21EE2-F59B-E542-9185-8A4A65730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5" name="Rectangle 4124">
                      <a:extLst>
                        <a:ext uri="{FF2B5EF4-FFF2-40B4-BE49-F238E27FC236}">
                          <a16:creationId xmlns:a16="http://schemas.microsoft.com/office/drawing/2014/main" id="{3D9BCDAF-CC1B-CD4D-BBDE-6DAF99BC1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6" name="Rectangle 4125">
                      <a:extLst>
                        <a:ext uri="{FF2B5EF4-FFF2-40B4-BE49-F238E27FC236}">
                          <a16:creationId xmlns:a16="http://schemas.microsoft.com/office/drawing/2014/main" id="{244DBAD1-FDD2-4C4D-82CF-49CBFB6D4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7" name="Rectangle 4126">
                      <a:extLst>
                        <a:ext uri="{FF2B5EF4-FFF2-40B4-BE49-F238E27FC236}">
                          <a16:creationId xmlns:a16="http://schemas.microsoft.com/office/drawing/2014/main" id="{46A6810D-54D4-324F-9C09-0E12C5A52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8" name="Rectangle 4127">
                      <a:extLst>
                        <a:ext uri="{FF2B5EF4-FFF2-40B4-BE49-F238E27FC236}">
                          <a16:creationId xmlns:a16="http://schemas.microsoft.com/office/drawing/2014/main" id="{65ACAE47-9806-7A4D-8D35-5728C2C911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29" name="Rectangle 4128">
                      <a:extLst>
                        <a:ext uri="{FF2B5EF4-FFF2-40B4-BE49-F238E27FC236}">
                          <a16:creationId xmlns:a16="http://schemas.microsoft.com/office/drawing/2014/main" id="{6F9B4FC6-7250-B34D-9411-8022B6A70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0" name="Rectangle 4129">
                      <a:extLst>
                        <a:ext uri="{FF2B5EF4-FFF2-40B4-BE49-F238E27FC236}">
                          <a16:creationId xmlns:a16="http://schemas.microsoft.com/office/drawing/2014/main" id="{A146DC9B-E747-F140-AEFD-1F06C432F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1" name="Rectangle 4130">
                      <a:extLst>
                        <a:ext uri="{FF2B5EF4-FFF2-40B4-BE49-F238E27FC236}">
                          <a16:creationId xmlns:a16="http://schemas.microsoft.com/office/drawing/2014/main" id="{1034BB89-7F35-1D4F-A868-C473E99DA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2" name="Rectangle 4131">
                      <a:extLst>
                        <a:ext uri="{FF2B5EF4-FFF2-40B4-BE49-F238E27FC236}">
                          <a16:creationId xmlns:a16="http://schemas.microsoft.com/office/drawing/2014/main" id="{ADEAD77F-AF9F-F647-968C-B60FF4FFA6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3" name="Rectangle 4132">
                      <a:extLst>
                        <a:ext uri="{FF2B5EF4-FFF2-40B4-BE49-F238E27FC236}">
                          <a16:creationId xmlns:a16="http://schemas.microsoft.com/office/drawing/2014/main" id="{F4764CF1-7631-894F-B2C6-4210BC0CD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4" name="Rectangle 4133">
                      <a:extLst>
                        <a:ext uri="{FF2B5EF4-FFF2-40B4-BE49-F238E27FC236}">
                          <a16:creationId xmlns:a16="http://schemas.microsoft.com/office/drawing/2014/main" id="{FF51DCFE-5EA5-3B44-8422-F5B6D0298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5" name="Rectangle 4134">
                      <a:extLst>
                        <a:ext uri="{FF2B5EF4-FFF2-40B4-BE49-F238E27FC236}">
                          <a16:creationId xmlns:a16="http://schemas.microsoft.com/office/drawing/2014/main" id="{9CFA6D87-15A3-E343-96F1-37B907E16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136" name="Rectangle 4135">
                      <a:extLst>
                        <a:ext uri="{FF2B5EF4-FFF2-40B4-BE49-F238E27FC236}">
                          <a16:creationId xmlns:a16="http://schemas.microsoft.com/office/drawing/2014/main" id="{993F21F0-D267-AA4D-84C1-7405D4A1D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  <p:grpSp>
            <p:nvGrpSpPr>
              <p:cNvPr id="3882" name="Group 3881">
                <a:extLst>
                  <a:ext uri="{FF2B5EF4-FFF2-40B4-BE49-F238E27FC236}">
                    <a16:creationId xmlns:a16="http://schemas.microsoft.com/office/drawing/2014/main" id="{1213FA72-FBBD-E34A-925A-5BFC985F2E02}"/>
                  </a:ext>
                </a:extLst>
              </p:cNvPr>
              <p:cNvGrpSpPr/>
              <p:nvPr/>
            </p:nvGrpSpPr>
            <p:grpSpPr>
              <a:xfrm>
                <a:off x="4083262" y="914917"/>
                <a:ext cx="727921" cy="624864"/>
                <a:chOff x="6550269" y="3886200"/>
                <a:chExt cx="1846385" cy="1424354"/>
              </a:xfrm>
            </p:grpSpPr>
            <p:sp>
              <p:nvSpPr>
                <p:cNvPr id="3883" name="Rectangle 3882">
                  <a:extLst>
                    <a:ext uri="{FF2B5EF4-FFF2-40B4-BE49-F238E27FC236}">
                      <a16:creationId xmlns:a16="http://schemas.microsoft.com/office/drawing/2014/main" id="{A26B351B-8AF6-F24F-B339-92A3BFBD8543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884" name="Group 3883">
                  <a:extLst>
                    <a:ext uri="{FF2B5EF4-FFF2-40B4-BE49-F238E27FC236}">
                      <a16:creationId xmlns:a16="http://schemas.microsoft.com/office/drawing/2014/main" id="{C8B518B7-B997-AD46-ADCF-F96FA5949850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3885" name="Group 3884">
                    <a:extLst>
                      <a:ext uri="{FF2B5EF4-FFF2-40B4-BE49-F238E27FC236}">
                        <a16:creationId xmlns:a16="http://schemas.microsoft.com/office/drawing/2014/main" id="{5E905C15-B043-A440-A98F-8A27596DF11C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3970" name="Rectangle 3969">
                      <a:extLst>
                        <a:ext uri="{FF2B5EF4-FFF2-40B4-BE49-F238E27FC236}">
                          <a16:creationId xmlns:a16="http://schemas.microsoft.com/office/drawing/2014/main" id="{636EAB82-A94C-2147-9B51-1201C005D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1" name="Rectangle 3970">
                      <a:extLst>
                        <a:ext uri="{FF2B5EF4-FFF2-40B4-BE49-F238E27FC236}">
                          <a16:creationId xmlns:a16="http://schemas.microsoft.com/office/drawing/2014/main" id="{86398CA2-61A5-6B44-85EF-A5C5136DB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2" name="Rectangle 3971">
                      <a:extLst>
                        <a:ext uri="{FF2B5EF4-FFF2-40B4-BE49-F238E27FC236}">
                          <a16:creationId xmlns:a16="http://schemas.microsoft.com/office/drawing/2014/main" id="{CC9B7341-3D32-7941-A786-A17161C1C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3" name="Rectangle 3972">
                      <a:extLst>
                        <a:ext uri="{FF2B5EF4-FFF2-40B4-BE49-F238E27FC236}">
                          <a16:creationId xmlns:a16="http://schemas.microsoft.com/office/drawing/2014/main" id="{D1FD1D95-DF37-1E40-A850-467F5750A4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4" name="Rectangle 3973">
                      <a:extLst>
                        <a:ext uri="{FF2B5EF4-FFF2-40B4-BE49-F238E27FC236}">
                          <a16:creationId xmlns:a16="http://schemas.microsoft.com/office/drawing/2014/main" id="{B4CE0B77-5FD8-2C41-ABEC-8C27ED50E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5" name="Rectangle 3974">
                      <a:extLst>
                        <a:ext uri="{FF2B5EF4-FFF2-40B4-BE49-F238E27FC236}">
                          <a16:creationId xmlns:a16="http://schemas.microsoft.com/office/drawing/2014/main" id="{6BBF91D0-5EF1-0343-8FC6-CB7413F3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6" name="Rectangle 3975">
                      <a:extLst>
                        <a:ext uri="{FF2B5EF4-FFF2-40B4-BE49-F238E27FC236}">
                          <a16:creationId xmlns:a16="http://schemas.microsoft.com/office/drawing/2014/main" id="{552762C3-E961-3A4B-8CDA-CB4B5679E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7" name="Rectangle 3976">
                      <a:extLst>
                        <a:ext uri="{FF2B5EF4-FFF2-40B4-BE49-F238E27FC236}">
                          <a16:creationId xmlns:a16="http://schemas.microsoft.com/office/drawing/2014/main" id="{C44C6BE5-595E-724F-A84E-1C650E497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8" name="Rectangle 3977">
                      <a:extLst>
                        <a:ext uri="{FF2B5EF4-FFF2-40B4-BE49-F238E27FC236}">
                          <a16:creationId xmlns:a16="http://schemas.microsoft.com/office/drawing/2014/main" id="{45F70F9F-9A4A-CF42-92F9-03322D523F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79" name="Rectangle 3978">
                      <a:extLst>
                        <a:ext uri="{FF2B5EF4-FFF2-40B4-BE49-F238E27FC236}">
                          <a16:creationId xmlns:a16="http://schemas.microsoft.com/office/drawing/2014/main" id="{2873F7AB-195B-7640-85ED-7D2EDFA4A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0" name="Rectangle 3979">
                      <a:extLst>
                        <a:ext uri="{FF2B5EF4-FFF2-40B4-BE49-F238E27FC236}">
                          <a16:creationId xmlns:a16="http://schemas.microsoft.com/office/drawing/2014/main" id="{ECE78EC4-82FB-9D49-9410-A55429896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1" name="Rectangle 3980">
                      <a:extLst>
                        <a:ext uri="{FF2B5EF4-FFF2-40B4-BE49-F238E27FC236}">
                          <a16:creationId xmlns:a16="http://schemas.microsoft.com/office/drawing/2014/main" id="{34578D95-2071-6B46-9BA8-33596B45C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2" name="Rectangle 3981">
                      <a:extLst>
                        <a:ext uri="{FF2B5EF4-FFF2-40B4-BE49-F238E27FC236}">
                          <a16:creationId xmlns:a16="http://schemas.microsoft.com/office/drawing/2014/main" id="{64B3C4B1-A383-C24B-8939-F5E250A784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3" name="Rectangle 3982">
                      <a:extLst>
                        <a:ext uri="{FF2B5EF4-FFF2-40B4-BE49-F238E27FC236}">
                          <a16:creationId xmlns:a16="http://schemas.microsoft.com/office/drawing/2014/main" id="{CD379DDB-4209-0546-BD5F-0A83255FB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4" name="Rectangle 3983">
                      <a:extLst>
                        <a:ext uri="{FF2B5EF4-FFF2-40B4-BE49-F238E27FC236}">
                          <a16:creationId xmlns:a16="http://schemas.microsoft.com/office/drawing/2014/main" id="{B6E4CA18-6349-144F-A0D6-A9C16E9FD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5" name="Rectangle 3984">
                      <a:extLst>
                        <a:ext uri="{FF2B5EF4-FFF2-40B4-BE49-F238E27FC236}">
                          <a16:creationId xmlns:a16="http://schemas.microsoft.com/office/drawing/2014/main" id="{60B1D6B1-2C72-6348-B604-583CE857A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6" name="Rectangle 3985">
                      <a:extLst>
                        <a:ext uri="{FF2B5EF4-FFF2-40B4-BE49-F238E27FC236}">
                          <a16:creationId xmlns:a16="http://schemas.microsoft.com/office/drawing/2014/main" id="{261EB53A-92BE-BE43-90C8-81D42DBF9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7" name="Rectangle 3986">
                      <a:extLst>
                        <a:ext uri="{FF2B5EF4-FFF2-40B4-BE49-F238E27FC236}">
                          <a16:creationId xmlns:a16="http://schemas.microsoft.com/office/drawing/2014/main" id="{51F299B9-08A7-4D40-92AF-5B4EA52A4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8" name="Rectangle 3987">
                      <a:extLst>
                        <a:ext uri="{FF2B5EF4-FFF2-40B4-BE49-F238E27FC236}">
                          <a16:creationId xmlns:a16="http://schemas.microsoft.com/office/drawing/2014/main" id="{70B21B7D-38E1-0941-ABDD-6228B7BD11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89" name="Rectangle 3988">
                      <a:extLst>
                        <a:ext uri="{FF2B5EF4-FFF2-40B4-BE49-F238E27FC236}">
                          <a16:creationId xmlns:a16="http://schemas.microsoft.com/office/drawing/2014/main" id="{849A87D8-CD61-164A-B4D0-B0CC159B8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3886" name="Group 3885">
                    <a:extLst>
                      <a:ext uri="{FF2B5EF4-FFF2-40B4-BE49-F238E27FC236}">
                        <a16:creationId xmlns:a16="http://schemas.microsoft.com/office/drawing/2014/main" id="{154E546A-3E91-E34E-8A7C-62023DFF7FC1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3950" name="Rectangle 3949">
                      <a:extLst>
                        <a:ext uri="{FF2B5EF4-FFF2-40B4-BE49-F238E27FC236}">
                          <a16:creationId xmlns:a16="http://schemas.microsoft.com/office/drawing/2014/main" id="{58477FC7-7815-AB43-A9EE-B6FAEB849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1" name="Rectangle 3950">
                      <a:extLst>
                        <a:ext uri="{FF2B5EF4-FFF2-40B4-BE49-F238E27FC236}">
                          <a16:creationId xmlns:a16="http://schemas.microsoft.com/office/drawing/2014/main" id="{434286D2-2EFD-5C4C-A761-412ECEB86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2" name="Rectangle 3951">
                      <a:extLst>
                        <a:ext uri="{FF2B5EF4-FFF2-40B4-BE49-F238E27FC236}">
                          <a16:creationId xmlns:a16="http://schemas.microsoft.com/office/drawing/2014/main" id="{E57C4BD4-1D83-7C43-BD53-6C9A635E7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3" name="Rectangle 3952">
                      <a:extLst>
                        <a:ext uri="{FF2B5EF4-FFF2-40B4-BE49-F238E27FC236}">
                          <a16:creationId xmlns:a16="http://schemas.microsoft.com/office/drawing/2014/main" id="{2A485370-4FFE-8947-B909-805B2AD3F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4" name="Rectangle 3953">
                      <a:extLst>
                        <a:ext uri="{FF2B5EF4-FFF2-40B4-BE49-F238E27FC236}">
                          <a16:creationId xmlns:a16="http://schemas.microsoft.com/office/drawing/2014/main" id="{76BD6D8F-3DF5-1C4E-9967-C3EF2C74A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5" name="Rectangle 3954">
                      <a:extLst>
                        <a:ext uri="{FF2B5EF4-FFF2-40B4-BE49-F238E27FC236}">
                          <a16:creationId xmlns:a16="http://schemas.microsoft.com/office/drawing/2014/main" id="{2B8A3D82-371D-C849-8D92-19B6A447A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6" name="Rectangle 3955">
                      <a:extLst>
                        <a:ext uri="{FF2B5EF4-FFF2-40B4-BE49-F238E27FC236}">
                          <a16:creationId xmlns:a16="http://schemas.microsoft.com/office/drawing/2014/main" id="{27E9E807-7AAB-B041-B50C-C22CD03F8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7" name="Rectangle 3956">
                      <a:extLst>
                        <a:ext uri="{FF2B5EF4-FFF2-40B4-BE49-F238E27FC236}">
                          <a16:creationId xmlns:a16="http://schemas.microsoft.com/office/drawing/2014/main" id="{68F14425-59A2-0F4B-BF46-4BB8DA295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8" name="Rectangle 3957">
                      <a:extLst>
                        <a:ext uri="{FF2B5EF4-FFF2-40B4-BE49-F238E27FC236}">
                          <a16:creationId xmlns:a16="http://schemas.microsoft.com/office/drawing/2014/main" id="{7010C0C7-3105-9C43-8E7C-427BBD460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59" name="Rectangle 3958">
                      <a:extLst>
                        <a:ext uri="{FF2B5EF4-FFF2-40B4-BE49-F238E27FC236}">
                          <a16:creationId xmlns:a16="http://schemas.microsoft.com/office/drawing/2014/main" id="{30C3CE12-D7C3-9344-857F-D6018ABED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0" name="Rectangle 3959">
                      <a:extLst>
                        <a:ext uri="{FF2B5EF4-FFF2-40B4-BE49-F238E27FC236}">
                          <a16:creationId xmlns:a16="http://schemas.microsoft.com/office/drawing/2014/main" id="{37A37003-0477-BF4B-B116-14325C2CE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1" name="Rectangle 3960">
                      <a:extLst>
                        <a:ext uri="{FF2B5EF4-FFF2-40B4-BE49-F238E27FC236}">
                          <a16:creationId xmlns:a16="http://schemas.microsoft.com/office/drawing/2014/main" id="{C144CB84-B3AB-9449-8235-4A449AD302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2" name="Rectangle 3961">
                      <a:extLst>
                        <a:ext uri="{FF2B5EF4-FFF2-40B4-BE49-F238E27FC236}">
                          <a16:creationId xmlns:a16="http://schemas.microsoft.com/office/drawing/2014/main" id="{101EE3CB-15BE-AF45-A266-4A4F06C39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3" name="Rectangle 3962">
                      <a:extLst>
                        <a:ext uri="{FF2B5EF4-FFF2-40B4-BE49-F238E27FC236}">
                          <a16:creationId xmlns:a16="http://schemas.microsoft.com/office/drawing/2014/main" id="{02E017A1-F5BB-834D-BD6B-45590CD55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4" name="Rectangle 3963">
                      <a:extLst>
                        <a:ext uri="{FF2B5EF4-FFF2-40B4-BE49-F238E27FC236}">
                          <a16:creationId xmlns:a16="http://schemas.microsoft.com/office/drawing/2014/main" id="{0393F167-A088-4D4D-9D0B-08EE8480D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5" name="Rectangle 3964">
                      <a:extLst>
                        <a:ext uri="{FF2B5EF4-FFF2-40B4-BE49-F238E27FC236}">
                          <a16:creationId xmlns:a16="http://schemas.microsoft.com/office/drawing/2014/main" id="{90D5153F-1D2A-E84E-8165-EACCE1505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6" name="Rectangle 3965">
                      <a:extLst>
                        <a:ext uri="{FF2B5EF4-FFF2-40B4-BE49-F238E27FC236}">
                          <a16:creationId xmlns:a16="http://schemas.microsoft.com/office/drawing/2014/main" id="{D12C27F5-DCA0-A747-BAEA-8D737DD9E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7" name="Rectangle 3966">
                      <a:extLst>
                        <a:ext uri="{FF2B5EF4-FFF2-40B4-BE49-F238E27FC236}">
                          <a16:creationId xmlns:a16="http://schemas.microsoft.com/office/drawing/2014/main" id="{45DE545F-8C22-2841-98D4-DF152843BC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8" name="Rectangle 3967">
                      <a:extLst>
                        <a:ext uri="{FF2B5EF4-FFF2-40B4-BE49-F238E27FC236}">
                          <a16:creationId xmlns:a16="http://schemas.microsoft.com/office/drawing/2014/main" id="{B729BF6A-6A61-AA40-80B3-0D74FA0F3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69" name="Rectangle 3968">
                      <a:extLst>
                        <a:ext uri="{FF2B5EF4-FFF2-40B4-BE49-F238E27FC236}">
                          <a16:creationId xmlns:a16="http://schemas.microsoft.com/office/drawing/2014/main" id="{FC156E0C-D2C2-514D-B0FF-D867FD2BC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3887" name="Group 3886">
                    <a:extLst>
                      <a:ext uri="{FF2B5EF4-FFF2-40B4-BE49-F238E27FC236}">
                        <a16:creationId xmlns:a16="http://schemas.microsoft.com/office/drawing/2014/main" id="{5B5ADA66-D8D1-7D41-A918-A8ACB4FE78BA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3930" name="Rectangle 3929">
                      <a:extLst>
                        <a:ext uri="{FF2B5EF4-FFF2-40B4-BE49-F238E27FC236}">
                          <a16:creationId xmlns:a16="http://schemas.microsoft.com/office/drawing/2014/main" id="{D4FA8ACF-EA16-4A4E-B3DC-E3E9504A0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1" name="Rectangle 3930">
                      <a:extLst>
                        <a:ext uri="{FF2B5EF4-FFF2-40B4-BE49-F238E27FC236}">
                          <a16:creationId xmlns:a16="http://schemas.microsoft.com/office/drawing/2014/main" id="{860112D6-4F44-5343-A909-7565D65C7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2" name="Rectangle 3931">
                      <a:extLst>
                        <a:ext uri="{FF2B5EF4-FFF2-40B4-BE49-F238E27FC236}">
                          <a16:creationId xmlns:a16="http://schemas.microsoft.com/office/drawing/2014/main" id="{1E3B2A7C-9AE1-D244-80B6-47ACDDFD5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3" name="Rectangle 3932">
                      <a:extLst>
                        <a:ext uri="{FF2B5EF4-FFF2-40B4-BE49-F238E27FC236}">
                          <a16:creationId xmlns:a16="http://schemas.microsoft.com/office/drawing/2014/main" id="{22042263-A9EC-9B42-AA6C-720C6C6908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4" name="Rectangle 3933">
                      <a:extLst>
                        <a:ext uri="{FF2B5EF4-FFF2-40B4-BE49-F238E27FC236}">
                          <a16:creationId xmlns:a16="http://schemas.microsoft.com/office/drawing/2014/main" id="{59BFEDC3-A9D9-E841-AA73-DDBB45AAC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5" name="Rectangle 3934">
                      <a:extLst>
                        <a:ext uri="{FF2B5EF4-FFF2-40B4-BE49-F238E27FC236}">
                          <a16:creationId xmlns:a16="http://schemas.microsoft.com/office/drawing/2014/main" id="{FA245C19-034A-6E4B-8944-110DAFA542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6" name="Rectangle 3935">
                      <a:extLst>
                        <a:ext uri="{FF2B5EF4-FFF2-40B4-BE49-F238E27FC236}">
                          <a16:creationId xmlns:a16="http://schemas.microsoft.com/office/drawing/2014/main" id="{147C1053-744D-E144-B4CB-14B78D872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7" name="Rectangle 3936">
                      <a:extLst>
                        <a:ext uri="{FF2B5EF4-FFF2-40B4-BE49-F238E27FC236}">
                          <a16:creationId xmlns:a16="http://schemas.microsoft.com/office/drawing/2014/main" id="{55042810-32D4-9B48-8680-C9723C440D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8" name="Rectangle 3937">
                      <a:extLst>
                        <a:ext uri="{FF2B5EF4-FFF2-40B4-BE49-F238E27FC236}">
                          <a16:creationId xmlns:a16="http://schemas.microsoft.com/office/drawing/2014/main" id="{A329E0E0-D82B-D749-B186-C52CA2678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39" name="Rectangle 3938">
                      <a:extLst>
                        <a:ext uri="{FF2B5EF4-FFF2-40B4-BE49-F238E27FC236}">
                          <a16:creationId xmlns:a16="http://schemas.microsoft.com/office/drawing/2014/main" id="{DD159D2B-EF46-2F4E-A9ED-97FBE53DF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0" name="Rectangle 3939">
                      <a:extLst>
                        <a:ext uri="{FF2B5EF4-FFF2-40B4-BE49-F238E27FC236}">
                          <a16:creationId xmlns:a16="http://schemas.microsoft.com/office/drawing/2014/main" id="{B13B1E33-E490-4047-8209-C37E683E8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1" name="Rectangle 3940">
                      <a:extLst>
                        <a:ext uri="{FF2B5EF4-FFF2-40B4-BE49-F238E27FC236}">
                          <a16:creationId xmlns:a16="http://schemas.microsoft.com/office/drawing/2014/main" id="{0BDA8C6A-295C-8A45-94AB-DA6B2F448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2" name="Rectangle 3941">
                      <a:extLst>
                        <a:ext uri="{FF2B5EF4-FFF2-40B4-BE49-F238E27FC236}">
                          <a16:creationId xmlns:a16="http://schemas.microsoft.com/office/drawing/2014/main" id="{E04E81FD-268A-9341-8E3F-F0C78DA8B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3" name="Rectangle 3942">
                      <a:extLst>
                        <a:ext uri="{FF2B5EF4-FFF2-40B4-BE49-F238E27FC236}">
                          <a16:creationId xmlns:a16="http://schemas.microsoft.com/office/drawing/2014/main" id="{01B5A3AE-D24E-2948-AB00-531BB2A8A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4" name="Rectangle 3943">
                      <a:extLst>
                        <a:ext uri="{FF2B5EF4-FFF2-40B4-BE49-F238E27FC236}">
                          <a16:creationId xmlns:a16="http://schemas.microsoft.com/office/drawing/2014/main" id="{16EAC18B-2997-5642-9DCD-C3A5B2448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5" name="Rectangle 3944">
                      <a:extLst>
                        <a:ext uri="{FF2B5EF4-FFF2-40B4-BE49-F238E27FC236}">
                          <a16:creationId xmlns:a16="http://schemas.microsoft.com/office/drawing/2014/main" id="{B4F66ACB-4BFC-584D-B078-3681D00BCF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6" name="Rectangle 3945">
                      <a:extLst>
                        <a:ext uri="{FF2B5EF4-FFF2-40B4-BE49-F238E27FC236}">
                          <a16:creationId xmlns:a16="http://schemas.microsoft.com/office/drawing/2014/main" id="{F174A84B-2777-E144-AF14-6DF5A5F17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7" name="Rectangle 3946">
                      <a:extLst>
                        <a:ext uri="{FF2B5EF4-FFF2-40B4-BE49-F238E27FC236}">
                          <a16:creationId xmlns:a16="http://schemas.microsoft.com/office/drawing/2014/main" id="{AFAFA2B8-DD8A-A142-A9E1-41FAE0EA1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8" name="Rectangle 3947">
                      <a:extLst>
                        <a:ext uri="{FF2B5EF4-FFF2-40B4-BE49-F238E27FC236}">
                          <a16:creationId xmlns:a16="http://schemas.microsoft.com/office/drawing/2014/main" id="{815AA453-DEB2-1D40-9150-5C0F90783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49" name="Rectangle 3948">
                      <a:extLst>
                        <a:ext uri="{FF2B5EF4-FFF2-40B4-BE49-F238E27FC236}">
                          <a16:creationId xmlns:a16="http://schemas.microsoft.com/office/drawing/2014/main" id="{9E8C99FE-335E-7A4D-B044-D861DA980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3888" name="Group 3887">
                    <a:extLst>
                      <a:ext uri="{FF2B5EF4-FFF2-40B4-BE49-F238E27FC236}">
                        <a16:creationId xmlns:a16="http://schemas.microsoft.com/office/drawing/2014/main" id="{E3431CF7-9B3F-6A4E-9B4F-CF0EBE24CFD2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3910" name="Rectangle 3909">
                      <a:extLst>
                        <a:ext uri="{FF2B5EF4-FFF2-40B4-BE49-F238E27FC236}">
                          <a16:creationId xmlns:a16="http://schemas.microsoft.com/office/drawing/2014/main" id="{A30133EA-B11F-7447-A014-FD192955D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1" name="Rectangle 3910">
                      <a:extLst>
                        <a:ext uri="{FF2B5EF4-FFF2-40B4-BE49-F238E27FC236}">
                          <a16:creationId xmlns:a16="http://schemas.microsoft.com/office/drawing/2014/main" id="{20C8CE05-01B6-BC47-9FED-5552882A0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2" name="Rectangle 3911">
                      <a:extLst>
                        <a:ext uri="{FF2B5EF4-FFF2-40B4-BE49-F238E27FC236}">
                          <a16:creationId xmlns:a16="http://schemas.microsoft.com/office/drawing/2014/main" id="{2BCF5E21-D545-C740-8644-9BE1375F4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3" name="Rectangle 3912">
                      <a:extLst>
                        <a:ext uri="{FF2B5EF4-FFF2-40B4-BE49-F238E27FC236}">
                          <a16:creationId xmlns:a16="http://schemas.microsoft.com/office/drawing/2014/main" id="{B565CB53-0435-404B-A96B-A77D49F9C9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4" name="Rectangle 3913">
                      <a:extLst>
                        <a:ext uri="{FF2B5EF4-FFF2-40B4-BE49-F238E27FC236}">
                          <a16:creationId xmlns:a16="http://schemas.microsoft.com/office/drawing/2014/main" id="{B0FFA085-436F-0748-BFD5-9D2DBF1D6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5" name="Rectangle 3914">
                      <a:extLst>
                        <a:ext uri="{FF2B5EF4-FFF2-40B4-BE49-F238E27FC236}">
                          <a16:creationId xmlns:a16="http://schemas.microsoft.com/office/drawing/2014/main" id="{EBE4A642-6D8A-214C-818F-47D5D0A6E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6" name="Rectangle 3915">
                      <a:extLst>
                        <a:ext uri="{FF2B5EF4-FFF2-40B4-BE49-F238E27FC236}">
                          <a16:creationId xmlns:a16="http://schemas.microsoft.com/office/drawing/2014/main" id="{C830E2B5-D550-A449-803A-B95CA902B9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7" name="Rectangle 3916">
                      <a:extLst>
                        <a:ext uri="{FF2B5EF4-FFF2-40B4-BE49-F238E27FC236}">
                          <a16:creationId xmlns:a16="http://schemas.microsoft.com/office/drawing/2014/main" id="{08DEF30F-03A9-7D47-B975-263158DAE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8" name="Rectangle 3917">
                      <a:extLst>
                        <a:ext uri="{FF2B5EF4-FFF2-40B4-BE49-F238E27FC236}">
                          <a16:creationId xmlns:a16="http://schemas.microsoft.com/office/drawing/2014/main" id="{5502F4B7-DAC2-7444-9958-577834CF6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19" name="Rectangle 3918">
                      <a:extLst>
                        <a:ext uri="{FF2B5EF4-FFF2-40B4-BE49-F238E27FC236}">
                          <a16:creationId xmlns:a16="http://schemas.microsoft.com/office/drawing/2014/main" id="{A2A10029-5D8D-6446-9DA6-1BDD60FF6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0" name="Rectangle 3919">
                      <a:extLst>
                        <a:ext uri="{FF2B5EF4-FFF2-40B4-BE49-F238E27FC236}">
                          <a16:creationId xmlns:a16="http://schemas.microsoft.com/office/drawing/2014/main" id="{C8C26857-7FAE-DB43-94B6-72735921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1" name="Rectangle 3920">
                      <a:extLst>
                        <a:ext uri="{FF2B5EF4-FFF2-40B4-BE49-F238E27FC236}">
                          <a16:creationId xmlns:a16="http://schemas.microsoft.com/office/drawing/2014/main" id="{E2F5FD7F-BA1E-6F41-B429-30C01AB4B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2" name="Rectangle 3921">
                      <a:extLst>
                        <a:ext uri="{FF2B5EF4-FFF2-40B4-BE49-F238E27FC236}">
                          <a16:creationId xmlns:a16="http://schemas.microsoft.com/office/drawing/2014/main" id="{24AD2343-717C-9F40-BFE8-B2F615A0A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3" name="Rectangle 3922">
                      <a:extLst>
                        <a:ext uri="{FF2B5EF4-FFF2-40B4-BE49-F238E27FC236}">
                          <a16:creationId xmlns:a16="http://schemas.microsoft.com/office/drawing/2014/main" id="{D5DE1D47-789C-D244-AF9E-B38B16E5F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4" name="Rectangle 3923">
                      <a:extLst>
                        <a:ext uri="{FF2B5EF4-FFF2-40B4-BE49-F238E27FC236}">
                          <a16:creationId xmlns:a16="http://schemas.microsoft.com/office/drawing/2014/main" id="{83A21128-FE88-4D45-9E7A-35E86F3E6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5" name="Rectangle 3924">
                      <a:extLst>
                        <a:ext uri="{FF2B5EF4-FFF2-40B4-BE49-F238E27FC236}">
                          <a16:creationId xmlns:a16="http://schemas.microsoft.com/office/drawing/2014/main" id="{AD941667-7D5C-7E45-BEB0-728655F1F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6" name="Rectangle 3925">
                      <a:extLst>
                        <a:ext uri="{FF2B5EF4-FFF2-40B4-BE49-F238E27FC236}">
                          <a16:creationId xmlns:a16="http://schemas.microsoft.com/office/drawing/2014/main" id="{39C130CA-F12E-D342-9AA3-B48045F25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7" name="Rectangle 3926">
                      <a:extLst>
                        <a:ext uri="{FF2B5EF4-FFF2-40B4-BE49-F238E27FC236}">
                          <a16:creationId xmlns:a16="http://schemas.microsoft.com/office/drawing/2014/main" id="{1A447D1D-0112-6243-B977-0E03D8934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8" name="Rectangle 3927">
                      <a:extLst>
                        <a:ext uri="{FF2B5EF4-FFF2-40B4-BE49-F238E27FC236}">
                          <a16:creationId xmlns:a16="http://schemas.microsoft.com/office/drawing/2014/main" id="{A002EB2B-CE5F-024A-A974-4FD62A96B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29" name="Rectangle 3928">
                      <a:extLst>
                        <a:ext uri="{FF2B5EF4-FFF2-40B4-BE49-F238E27FC236}">
                          <a16:creationId xmlns:a16="http://schemas.microsoft.com/office/drawing/2014/main" id="{29A36F2A-7AEA-A44F-A1DE-B2E9870B6F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3889" name="Group 3888">
                    <a:extLst>
                      <a:ext uri="{FF2B5EF4-FFF2-40B4-BE49-F238E27FC236}">
                        <a16:creationId xmlns:a16="http://schemas.microsoft.com/office/drawing/2014/main" id="{F1F41502-E0FC-854D-8D83-9007B645B350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3890" name="Rectangle 3889">
                      <a:extLst>
                        <a:ext uri="{FF2B5EF4-FFF2-40B4-BE49-F238E27FC236}">
                          <a16:creationId xmlns:a16="http://schemas.microsoft.com/office/drawing/2014/main" id="{8E82E01A-53D8-3940-83F7-6A9D25B0E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1" name="Rectangle 3890">
                      <a:extLst>
                        <a:ext uri="{FF2B5EF4-FFF2-40B4-BE49-F238E27FC236}">
                          <a16:creationId xmlns:a16="http://schemas.microsoft.com/office/drawing/2014/main" id="{4C7E92A0-EC63-9F47-8E85-4375EFBE0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2" name="Rectangle 3891">
                      <a:extLst>
                        <a:ext uri="{FF2B5EF4-FFF2-40B4-BE49-F238E27FC236}">
                          <a16:creationId xmlns:a16="http://schemas.microsoft.com/office/drawing/2014/main" id="{17F87C6D-DE8A-2E43-BA3F-4D74BFB10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3" name="Rectangle 3892">
                      <a:extLst>
                        <a:ext uri="{FF2B5EF4-FFF2-40B4-BE49-F238E27FC236}">
                          <a16:creationId xmlns:a16="http://schemas.microsoft.com/office/drawing/2014/main" id="{E33DC49A-7A1A-1B4B-A37A-ED82907E2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4" name="Rectangle 3893">
                      <a:extLst>
                        <a:ext uri="{FF2B5EF4-FFF2-40B4-BE49-F238E27FC236}">
                          <a16:creationId xmlns:a16="http://schemas.microsoft.com/office/drawing/2014/main" id="{CABC9EF1-D298-2346-B542-668B4EFE2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5" name="Rectangle 3894">
                      <a:extLst>
                        <a:ext uri="{FF2B5EF4-FFF2-40B4-BE49-F238E27FC236}">
                          <a16:creationId xmlns:a16="http://schemas.microsoft.com/office/drawing/2014/main" id="{A2EF1488-17FE-FC40-983E-5C62F8E81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6" name="Rectangle 3895">
                      <a:extLst>
                        <a:ext uri="{FF2B5EF4-FFF2-40B4-BE49-F238E27FC236}">
                          <a16:creationId xmlns:a16="http://schemas.microsoft.com/office/drawing/2014/main" id="{98C5DE3B-9EE3-2844-970C-7D117CAD1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7" name="Rectangle 3896">
                      <a:extLst>
                        <a:ext uri="{FF2B5EF4-FFF2-40B4-BE49-F238E27FC236}">
                          <a16:creationId xmlns:a16="http://schemas.microsoft.com/office/drawing/2014/main" id="{B2B478C6-0CCD-5F4C-B02C-2FE489BB9D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8" name="Rectangle 3897">
                      <a:extLst>
                        <a:ext uri="{FF2B5EF4-FFF2-40B4-BE49-F238E27FC236}">
                          <a16:creationId xmlns:a16="http://schemas.microsoft.com/office/drawing/2014/main" id="{55E7D2F2-F22B-9145-AF0D-264FD3D4E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899" name="Rectangle 3898">
                      <a:extLst>
                        <a:ext uri="{FF2B5EF4-FFF2-40B4-BE49-F238E27FC236}">
                          <a16:creationId xmlns:a16="http://schemas.microsoft.com/office/drawing/2014/main" id="{37491BC7-BABD-A346-B499-6323C4357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0" name="Rectangle 3899">
                      <a:extLst>
                        <a:ext uri="{FF2B5EF4-FFF2-40B4-BE49-F238E27FC236}">
                          <a16:creationId xmlns:a16="http://schemas.microsoft.com/office/drawing/2014/main" id="{0EF4FECB-648D-7D41-9B23-02BA81F45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1" name="Rectangle 3900">
                      <a:extLst>
                        <a:ext uri="{FF2B5EF4-FFF2-40B4-BE49-F238E27FC236}">
                          <a16:creationId xmlns:a16="http://schemas.microsoft.com/office/drawing/2014/main" id="{B591C02B-64E2-624C-9B82-FB7635609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2" name="Rectangle 3901">
                      <a:extLst>
                        <a:ext uri="{FF2B5EF4-FFF2-40B4-BE49-F238E27FC236}">
                          <a16:creationId xmlns:a16="http://schemas.microsoft.com/office/drawing/2014/main" id="{07651C62-10FF-EF4E-A4F7-7154AE03C3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3" name="Rectangle 3902">
                      <a:extLst>
                        <a:ext uri="{FF2B5EF4-FFF2-40B4-BE49-F238E27FC236}">
                          <a16:creationId xmlns:a16="http://schemas.microsoft.com/office/drawing/2014/main" id="{477558D8-2632-8B45-B444-17E38352B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4" name="Rectangle 3903">
                      <a:extLst>
                        <a:ext uri="{FF2B5EF4-FFF2-40B4-BE49-F238E27FC236}">
                          <a16:creationId xmlns:a16="http://schemas.microsoft.com/office/drawing/2014/main" id="{8B9A6BD0-F25F-2841-99BE-833928EFF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5" name="Rectangle 3904">
                      <a:extLst>
                        <a:ext uri="{FF2B5EF4-FFF2-40B4-BE49-F238E27FC236}">
                          <a16:creationId xmlns:a16="http://schemas.microsoft.com/office/drawing/2014/main" id="{ADE01FAA-D30F-FD4B-9187-B88045B55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6" name="Rectangle 3905">
                      <a:extLst>
                        <a:ext uri="{FF2B5EF4-FFF2-40B4-BE49-F238E27FC236}">
                          <a16:creationId xmlns:a16="http://schemas.microsoft.com/office/drawing/2014/main" id="{25CE0784-243E-1D4E-992B-A0CED6FEE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7" name="Rectangle 3906">
                      <a:extLst>
                        <a:ext uri="{FF2B5EF4-FFF2-40B4-BE49-F238E27FC236}">
                          <a16:creationId xmlns:a16="http://schemas.microsoft.com/office/drawing/2014/main" id="{E7300966-953F-6B42-971C-0662E8120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8" name="Rectangle 3907">
                      <a:extLst>
                        <a:ext uri="{FF2B5EF4-FFF2-40B4-BE49-F238E27FC236}">
                          <a16:creationId xmlns:a16="http://schemas.microsoft.com/office/drawing/2014/main" id="{43643537-7333-1940-ABB4-23310B27BB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3909" name="Rectangle 3908">
                      <a:extLst>
                        <a:ext uri="{FF2B5EF4-FFF2-40B4-BE49-F238E27FC236}">
                          <a16:creationId xmlns:a16="http://schemas.microsoft.com/office/drawing/2014/main" id="{47B0348A-6D55-D141-AC0B-B46D21D1C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5F5C816-5D09-114F-B67B-C80E354DB6D8}"/>
                </a:ext>
              </a:extLst>
            </p:cNvPr>
            <p:cNvGrpSpPr/>
            <p:nvPr/>
          </p:nvGrpSpPr>
          <p:grpSpPr>
            <a:xfrm>
              <a:off x="327245" y="907885"/>
              <a:ext cx="892294" cy="735226"/>
              <a:chOff x="327245" y="907885"/>
              <a:chExt cx="892294" cy="73522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ABE3DF-AAE1-0A46-B43E-04188776AAFF}"/>
                  </a:ext>
                </a:extLst>
              </p:cNvPr>
              <p:cNvGrpSpPr/>
              <p:nvPr/>
            </p:nvGrpSpPr>
            <p:grpSpPr>
              <a:xfrm>
                <a:off x="327245" y="970523"/>
                <a:ext cx="788645" cy="672588"/>
                <a:chOff x="2754812" y="75324"/>
                <a:chExt cx="788645" cy="672588"/>
              </a:xfrm>
            </p:grpSpPr>
            <p:sp>
              <p:nvSpPr>
                <p:cNvPr id="3658" name="Rectangle 3657">
                  <a:extLst>
                    <a:ext uri="{FF2B5EF4-FFF2-40B4-BE49-F238E27FC236}">
                      <a16:creationId xmlns:a16="http://schemas.microsoft.com/office/drawing/2014/main" id="{6651180C-7739-4847-9459-18BD349BC43F}"/>
                    </a:ext>
                  </a:extLst>
                </p:cNvPr>
                <p:cNvSpPr/>
                <p:nvPr/>
              </p:nvSpPr>
              <p:spPr>
                <a:xfrm>
                  <a:off x="2754812" y="123048"/>
                  <a:ext cx="727921" cy="6248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321" name="Group 3320">
                  <a:extLst>
                    <a:ext uri="{FF2B5EF4-FFF2-40B4-BE49-F238E27FC236}">
                      <a16:creationId xmlns:a16="http://schemas.microsoft.com/office/drawing/2014/main" id="{A636A3DA-EC3F-C243-B9CC-36A8EA130952}"/>
                    </a:ext>
                  </a:extLst>
                </p:cNvPr>
                <p:cNvGrpSpPr/>
                <p:nvPr/>
              </p:nvGrpSpPr>
              <p:grpSpPr>
                <a:xfrm>
                  <a:off x="2815536" y="75324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3322" name="Rectangle 3321">
                    <a:extLst>
                      <a:ext uri="{FF2B5EF4-FFF2-40B4-BE49-F238E27FC236}">
                        <a16:creationId xmlns:a16="http://schemas.microsoft.com/office/drawing/2014/main" id="{437BCD2F-8EFC-B44C-8C90-43896334411E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323" name="Group 3322">
                    <a:extLst>
                      <a:ext uri="{FF2B5EF4-FFF2-40B4-BE49-F238E27FC236}">
                        <a16:creationId xmlns:a16="http://schemas.microsoft.com/office/drawing/2014/main" id="{8C09EB1F-CCF7-7845-A439-E1357F169F52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3324" name="Group 3323">
                      <a:extLst>
                        <a:ext uri="{FF2B5EF4-FFF2-40B4-BE49-F238E27FC236}">
                          <a16:creationId xmlns:a16="http://schemas.microsoft.com/office/drawing/2014/main" id="{79515DAD-8BB1-224F-9E1A-050FBB53BF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3409" name="Rectangle 3408">
                        <a:extLst>
                          <a:ext uri="{FF2B5EF4-FFF2-40B4-BE49-F238E27FC236}">
                            <a16:creationId xmlns:a16="http://schemas.microsoft.com/office/drawing/2014/main" id="{B160BA76-49A5-B044-B92A-4560E0594F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0" name="Rectangle 3409">
                        <a:extLst>
                          <a:ext uri="{FF2B5EF4-FFF2-40B4-BE49-F238E27FC236}">
                            <a16:creationId xmlns:a16="http://schemas.microsoft.com/office/drawing/2014/main" id="{60957FF3-97FA-2B40-9D41-C444A13BC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1" name="Rectangle 3410">
                        <a:extLst>
                          <a:ext uri="{FF2B5EF4-FFF2-40B4-BE49-F238E27FC236}">
                            <a16:creationId xmlns:a16="http://schemas.microsoft.com/office/drawing/2014/main" id="{872D356D-56A6-C547-9AD2-31F4D1D5E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2" name="Rectangle 3411">
                        <a:extLst>
                          <a:ext uri="{FF2B5EF4-FFF2-40B4-BE49-F238E27FC236}">
                            <a16:creationId xmlns:a16="http://schemas.microsoft.com/office/drawing/2014/main" id="{FF19971D-F005-A44F-83D4-1F69C4CDF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3" name="Rectangle 3412">
                        <a:extLst>
                          <a:ext uri="{FF2B5EF4-FFF2-40B4-BE49-F238E27FC236}">
                            <a16:creationId xmlns:a16="http://schemas.microsoft.com/office/drawing/2014/main" id="{F83D721D-8E11-B947-BF58-B9CA76A0C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4" name="Rectangle 3413">
                        <a:extLst>
                          <a:ext uri="{FF2B5EF4-FFF2-40B4-BE49-F238E27FC236}">
                            <a16:creationId xmlns:a16="http://schemas.microsoft.com/office/drawing/2014/main" id="{EF021FA5-3635-2643-B90B-AB61AA5747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5" name="Rectangle 3414">
                        <a:extLst>
                          <a:ext uri="{FF2B5EF4-FFF2-40B4-BE49-F238E27FC236}">
                            <a16:creationId xmlns:a16="http://schemas.microsoft.com/office/drawing/2014/main" id="{BAD7D1D6-70BA-2D48-BC8B-C9789EB87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6" name="Rectangle 3415">
                        <a:extLst>
                          <a:ext uri="{FF2B5EF4-FFF2-40B4-BE49-F238E27FC236}">
                            <a16:creationId xmlns:a16="http://schemas.microsoft.com/office/drawing/2014/main" id="{AF1CAF86-5699-3144-AEDE-A4B0AA2EAD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7" name="Rectangle 3416">
                        <a:extLst>
                          <a:ext uri="{FF2B5EF4-FFF2-40B4-BE49-F238E27FC236}">
                            <a16:creationId xmlns:a16="http://schemas.microsoft.com/office/drawing/2014/main" id="{8256CBDC-44EA-9542-B8DF-8E543C1AF8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8" name="Rectangle 3417">
                        <a:extLst>
                          <a:ext uri="{FF2B5EF4-FFF2-40B4-BE49-F238E27FC236}">
                            <a16:creationId xmlns:a16="http://schemas.microsoft.com/office/drawing/2014/main" id="{506AF877-B817-654A-B057-80D51C258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19" name="Rectangle 3418">
                        <a:extLst>
                          <a:ext uri="{FF2B5EF4-FFF2-40B4-BE49-F238E27FC236}">
                            <a16:creationId xmlns:a16="http://schemas.microsoft.com/office/drawing/2014/main" id="{AAE5C3A4-558A-144A-9780-9AF18E9A7D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0" name="Rectangle 3419">
                        <a:extLst>
                          <a:ext uri="{FF2B5EF4-FFF2-40B4-BE49-F238E27FC236}">
                            <a16:creationId xmlns:a16="http://schemas.microsoft.com/office/drawing/2014/main" id="{CFBBECFF-DCA4-F143-8E5D-E0497CEADB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1" name="Rectangle 3420">
                        <a:extLst>
                          <a:ext uri="{FF2B5EF4-FFF2-40B4-BE49-F238E27FC236}">
                            <a16:creationId xmlns:a16="http://schemas.microsoft.com/office/drawing/2014/main" id="{2CF92A24-85D9-FE42-8E20-34C653847F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2" name="Rectangle 3421">
                        <a:extLst>
                          <a:ext uri="{FF2B5EF4-FFF2-40B4-BE49-F238E27FC236}">
                            <a16:creationId xmlns:a16="http://schemas.microsoft.com/office/drawing/2014/main" id="{5E0BEC2B-5678-8742-AD15-59EE56613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3" name="Rectangle 3422">
                        <a:extLst>
                          <a:ext uri="{FF2B5EF4-FFF2-40B4-BE49-F238E27FC236}">
                            <a16:creationId xmlns:a16="http://schemas.microsoft.com/office/drawing/2014/main" id="{52260A29-66D1-EA48-8B79-FD7953A8CA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4" name="Rectangle 3423">
                        <a:extLst>
                          <a:ext uri="{FF2B5EF4-FFF2-40B4-BE49-F238E27FC236}">
                            <a16:creationId xmlns:a16="http://schemas.microsoft.com/office/drawing/2014/main" id="{433832C3-65D7-864F-A887-E445EC0DF8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5" name="Rectangle 3424">
                        <a:extLst>
                          <a:ext uri="{FF2B5EF4-FFF2-40B4-BE49-F238E27FC236}">
                            <a16:creationId xmlns:a16="http://schemas.microsoft.com/office/drawing/2014/main" id="{72E676E8-0B59-7141-93EA-1DCFA46F0A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6" name="Rectangle 3425">
                        <a:extLst>
                          <a:ext uri="{FF2B5EF4-FFF2-40B4-BE49-F238E27FC236}">
                            <a16:creationId xmlns:a16="http://schemas.microsoft.com/office/drawing/2014/main" id="{756D01F9-2C74-4E45-BFDB-131559259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7" name="Rectangle 3426">
                        <a:extLst>
                          <a:ext uri="{FF2B5EF4-FFF2-40B4-BE49-F238E27FC236}">
                            <a16:creationId xmlns:a16="http://schemas.microsoft.com/office/drawing/2014/main" id="{E3BA08B5-C8EF-4F40-A1E2-93A2105BF4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28" name="Rectangle 3427">
                        <a:extLst>
                          <a:ext uri="{FF2B5EF4-FFF2-40B4-BE49-F238E27FC236}">
                            <a16:creationId xmlns:a16="http://schemas.microsoft.com/office/drawing/2014/main" id="{3023843E-0F3D-9D43-AAAF-6F4EA486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325" name="Group 3324">
                      <a:extLst>
                        <a:ext uri="{FF2B5EF4-FFF2-40B4-BE49-F238E27FC236}">
                          <a16:creationId xmlns:a16="http://schemas.microsoft.com/office/drawing/2014/main" id="{E4E58ABD-4A15-5346-B794-AE030027E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3389" name="Rectangle 3388">
                        <a:extLst>
                          <a:ext uri="{FF2B5EF4-FFF2-40B4-BE49-F238E27FC236}">
                            <a16:creationId xmlns:a16="http://schemas.microsoft.com/office/drawing/2014/main" id="{E8509276-9246-744D-A23C-76373A653B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0" name="Rectangle 3389">
                        <a:extLst>
                          <a:ext uri="{FF2B5EF4-FFF2-40B4-BE49-F238E27FC236}">
                            <a16:creationId xmlns:a16="http://schemas.microsoft.com/office/drawing/2014/main" id="{8EE25E0F-6296-6C4F-8B9F-B6A3BB29F0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1" name="Rectangle 3390">
                        <a:extLst>
                          <a:ext uri="{FF2B5EF4-FFF2-40B4-BE49-F238E27FC236}">
                            <a16:creationId xmlns:a16="http://schemas.microsoft.com/office/drawing/2014/main" id="{EDA1F28E-77F5-AA48-98A5-0972231B9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2" name="Rectangle 3391">
                        <a:extLst>
                          <a:ext uri="{FF2B5EF4-FFF2-40B4-BE49-F238E27FC236}">
                            <a16:creationId xmlns:a16="http://schemas.microsoft.com/office/drawing/2014/main" id="{4AE3ACEC-2F0D-5046-9B51-8AA50537A7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3" name="Rectangle 3392">
                        <a:extLst>
                          <a:ext uri="{FF2B5EF4-FFF2-40B4-BE49-F238E27FC236}">
                            <a16:creationId xmlns:a16="http://schemas.microsoft.com/office/drawing/2014/main" id="{9A646E13-3929-0D42-8531-994F368915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4" name="Rectangle 3393">
                        <a:extLst>
                          <a:ext uri="{FF2B5EF4-FFF2-40B4-BE49-F238E27FC236}">
                            <a16:creationId xmlns:a16="http://schemas.microsoft.com/office/drawing/2014/main" id="{C20B097E-AB74-C84D-836D-CF5A98DFA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5" name="Rectangle 3394">
                        <a:extLst>
                          <a:ext uri="{FF2B5EF4-FFF2-40B4-BE49-F238E27FC236}">
                            <a16:creationId xmlns:a16="http://schemas.microsoft.com/office/drawing/2014/main" id="{E8591CF4-6472-DF44-9006-7AC2C8A008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6" name="Rectangle 3395">
                        <a:extLst>
                          <a:ext uri="{FF2B5EF4-FFF2-40B4-BE49-F238E27FC236}">
                            <a16:creationId xmlns:a16="http://schemas.microsoft.com/office/drawing/2014/main" id="{AE9B7E87-EB85-B947-9B58-BF2D80EC3E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7" name="Rectangle 3396">
                        <a:extLst>
                          <a:ext uri="{FF2B5EF4-FFF2-40B4-BE49-F238E27FC236}">
                            <a16:creationId xmlns:a16="http://schemas.microsoft.com/office/drawing/2014/main" id="{683D53EE-746E-1E49-8EE5-E41E697329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8" name="Rectangle 3397">
                        <a:extLst>
                          <a:ext uri="{FF2B5EF4-FFF2-40B4-BE49-F238E27FC236}">
                            <a16:creationId xmlns:a16="http://schemas.microsoft.com/office/drawing/2014/main" id="{73348337-6B28-1947-975C-38BAEB4DAB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9" name="Rectangle 3398">
                        <a:extLst>
                          <a:ext uri="{FF2B5EF4-FFF2-40B4-BE49-F238E27FC236}">
                            <a16:creationId xmlns:a16="http://schemas.microsoft.com/office/drawing/2014/main" id="{D50B24F1-BE6B-5744-B3EE-70A7C3CA9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0" name="Rectangle 3399">
                        <a:extLst>
                          <a:ext uri="{FF2B5EF4-FFF2-40B4-BE49-F238E27FC236}">
                            <a16:creationId xmlns:a16="http://schemas.microsoft.com/office/drawing/2014/main" id="{8FE44E1A-6C3D-DB40-A2C6-12C414255C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1" name="Rectangle 3400">
                        <a:extLst>
                          <a:ext uri="{FF2B5EF4-FFF2-40B4-BE49-F238E27FC236}">
                            <a16:creationId xmlns:a16="http://schemas.microsoft.com/office/drawing/2014/main" id="{D8B14364-4802-494E-B00A-7B07BA176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2" name="Rectangle 3401">
                        <a:extLst>
                          <a:ext uri="{FF2B5EF4-FFF2-40B4-BE49-F238E27FC236}">
                            <a16:creationId xmlns:a16="http://schemas.microsoft.com/office/drawing/2014/main" id="{398DD1A9-48D9-7244-8C95-84149923B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3" name="Rectangle 3402">
                        <a:extLst>
                          <a:ext uri="{FF2B5EF4-FFF2-40B4-BE49-F238E27FC236}">
                            <a16:creationId xmlns:a16="http://schemas.microsoft.com/office/drawing/2014/main" id="{67AAF6A6-6710-794F-88AB-96D2C4AF9E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4" name="Rectangle 3403">
                        <a:extLst>
                          <a:ext uri="{FF2B5EF4-FFF2-40B4-BE49-F238E27FC236}">
                            <a16:creationId xmlns:a16="http://schemas.microsoft.com/office/drawing/2014/main" id="{CED755E2-B1FF-D94C-B925-442E39E98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5" name="Rectangle 3404">
                        <a:extLst>
                          <a:ext uri="{FF2B5EF4-FFF2-40B4-BE49-F238E27FC236}">
                            <a16:creationId xmlns:a16="http://schemas.microsoft.com/office/drawing/2014/main" id="{AD0A32B6-11D9-6B42-A625-4E64B6172A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6" name="Rectangle 3405">
                        <a:extLst>
                          <a:ext uri="{FF2B5EF4-FFF2-40B4-BE49-F238E27FC236}">
                            <a16:creationId xmlns:a16="http://schemas.microsoft.com/office/drawing/2014/main" id="{121DE67B-A49A-E747-B63F-EE6CDFB74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7" name="Rectangle 3406">
                        <a:extLst>
                          <a:ext uri="{FF2B5EF4-FFF2-40B4-BE49-F238E27FC236}">
                            <a16:creationId xmlns:a16="http://schemas.microsoft.com/office/drawing/2014/main" id="{7BB3918A-97DE-BE45-956C-E2685B05F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8" name="Rectangle 3407">
                        <a:extLst>
                          <a:ext uri="{FF2B5EF4-FFF2-40B4-BE49-F238E27FC236}">
                            <a16:creationId xmlns:a16="http://schemas.microsoft.com/office/drawing/2014/main" id="{04C5B929-4B30-E744-8953-AD43F8B827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326" name="Group 3325">
                      <a:extLst>
                        <a:ext uri="{FF2B5EF4-FFF2-40B4-BE49-F238E27FC236}">
                          <a16:creationId xmlns:a16="http://schemas.microsoft.com/office/drawing/2014/main" id="{9806D21D-EA9D-324C-B33C-EC8F4560D8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369" name="Rectangle 3368">
                        <a:extLst>
                          <a:ext uri="{FF2B5EF4-FFF2-40B4-BE49-F238E27FC236}">
                            <a16:creationId xmlns:a16="http://schemas.microsoft.com/office/drawing/2014/main" id="{EFA823D7-432B-D744-B8C1-273308F63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0" name="Rectangle 3369">
                        <a:extLst>
                          <a:ext uri="{FF2B5EF4-FFF2-40B4-BE49-F238E27FC236}">
                            <a16:creationId xmlns:a16="http://schemas.microsoft.com/office/drawing/2014/main" id="{864EF25F-E31F-BA4C-A88D-CF0C6F086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1" name="Rectangle 3370">
                        <a:extLst>
                          <a:ext uri="{FF2B5EF4-FFF2-40B4-BE49-F238E27FC236}">
                            <a16:creationId xmlns:a16="http://schemas.microsoft.com/office/drawing/2014/main" id="{104A53B1-B8E9-9247-B06A-0B37887B0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2" name="Rectangle 3371">
                        <a:extLst>
                          <a:ext uri="{FF2B5EF4-FFF2-40B4-BE49-F238E27FC236}">
                            <a16:creationId xmlns:a16="http://schemas.microsoft.com/office/drawing/2014/main" id="{BA44334C-2AAE-B642-BA9D-79E39546B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3" name="Rectangle 3372">
                        <a:extLst>
                          <a:ext uri="{FF2B5EF4-FFF2-40B4-BE49-F238E27FC236}">
                            <a16:creationId xmlns:a16="http://schemas.microsoft.com/office/drawing/2014/main" id="{7D549D4B-44D9-0A42-AD0E-2C93F2AB6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4" name="Rectangle 3373">
                        <a:extLst>
                          <a:ext uri="{FF2B5EF4-FFF2-40B4-BE49-F238E27FC236}">
                            <a16:creationId xmlns:a16="http://schemas.microsoft.com/office/drawing/2014/main" id="{1FA51B90-B7B8-7248-99DC-B0244577FF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5" name="Rectangle 3374">
                        <a:extLst>
                          <a:ext uri="{FF2B5EF4-FFF2-40B4-BE49-F238E27FC236}">
                            <a16:creationId xmlns:a16="http://schemas.microsoft.com/office/drawing/2014/main" id="{5BCE862B-C919-8041-B652-19534F212D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6" name="Rectangle 3375">
                        <a:extLst>
                          <a:ext uri="{FF2B5EF4-FFF2-40B4-BE49-F238E27FC236}">
                            <a16:creationId xmlns:a16="http://schemas.microsoft.com/office/drawing/2014/main" id="{05FD2A8C-FD87-6949-8A4F-AA7CD10DC8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7" name="Rectangle 3376">
                        <a:extLst>
                          <a:ext uri="{FF2B5EF4-FFF2-40B4-BE49-F238E27FC236}">
                            <a16:creationId xmlns:a16="http://schemas.microsoft.com/office/drawing/2014/main" id="{B17988D4-F448-6840-B527-47A162C88B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8" name="Rectangle 3377">
                        <a:extLst>
                          <a:ext uri="{FF2B5EF4-FFF2-40B4-BE49-F238E27FC236}">
                            <a16:creationId xmlns:a16="http://schemas.microsoft.com/office/drawing/2014/main" id="{ACF2E292-2D42-0649-AB57-2DD00361F3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9" name="Rectangle 3378">
                        <a:extLst>
                          <a:ext uri="{FF2B5EF4-FFF2-40B4-BE49-F238E27FC236}">
                            <a16:creationId xmlns:a16="http://schemas.microsoft.com/office/drawing/2014/main" id="{9C0377EA-0E7F-194D-8FE9-4AFB0871D5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0" name="Rectangle 3379">
                        <a:extLst>
                          <a:ext uri="{FF2B5EF4-FFF2-40B4-BE49-F238E27FC236}">
                            <a16:creationId xmlns:a16="http://schemas.microsoft.com/office/drawing/2014/main" id="{2A6E44BC-A21F-D44E-B42D-0A73818A4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1" name="Rectangle 3380">
                        <a:extLst>
                          <a:ext uri="{FF2B5EF4-FFF2-40B4-BE49-F238E27FC236}">
                            <a16:creationId xmlns:a16="http://schemas.microsoft.com/office/drawing/2014/main" id="{72E161B3-B3E5-1F4F-BCDE-E7FC9D1CF3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2" name="Rectangle 3381">
                        <a:extLst>
                          <a:ext uri="{FF2B5EF4-FFF2-40B4-BE49-F238E27FC236}">
                            <a16:creationId xmlns:a16="http://schemas.microsoft.com/office/drawing/2014/main" id="{C5D62929-89CE-914A-B944-0A717A8EAE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3" name="Rectangle 3382">
                        <a:extLst>
                          <a:ext uri="{FF2B5EF4-FFF2-40B4-BE49-F238E27FC236}">
                            <a16:creationId xmlns:a16="http://schemas.microsoft.com/office/drawing/2014/main" id="{5490590F-8FC9-FF41-87BC-5285E793C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4" name="Rectangle 3383">
                        <a:extLst>
                          <a:ext uri="{FF2B5EF4-FFF2-40B4-BE49-F238E27FC236}">
                            <a16:creationId xmlns:a16="http://schemas.microsoft.com/office/drawing/2014/main" id="{4636E03C-DE12-6E40-A250-BA67F34ABA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5" name="Rectangle 3384">
                        <a:extLst>
                          <a:ext uri="{FF2B5EF4-FFF2-40B4-BE49-F238E27FC236}">
                            <a16:creationId xmlns:a16="http://schemas.microsoft.com/office/drawing/2014/main" id="{3F16330C-D755-AA4D-BE81-0733F55DB1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6" name="Rectangle 3385">
                        <a:extLst>
                          <a:ext uri="{FF2B5EF4-FFF2-40B4-BE49-F238E27FC236}">
                            <a16:creationId xmlns:a16="http://schemas.microsoft.com/office/drawing/2014/main" id="{C133FC14-2AF5-CD4F-B26B-11CC3C3A4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7" name="Rectangle 3386">
                        <a:extLst>
                          <a:ext uri="{FF2B5EF4-FFF2-40B4-BE49-F238E27FC236}">
                            <a16:creationId xmlns:a16="http://schemas.microsoft.com/office/drawing/2014/main" id="{9D2D1858-A18F-CB49-8A46-4EBC92EC62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8" name="Rectangle 3387">
                        <a:extLst>
                          <a:ext uri="{FF2B5EF4-FFF2-40B4-BE49-F238E27FC236}">
                            <a16:creationId xmlns:a16="http://schemas.microsoft.com/office/drawing/2014/main" id="{31437CD1-E91A-0946-8387-56D3C9A63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327" name="Group 3326">
                      <a:extLst>
                        <a:ext uri="{FF2B5EF4-FFF2-40B4-BE49-F238E27FC236}">
                          <a16:creationId xmlns:a16="http://schemas.microsoft.com/office/drawing/2014/main" id="{F559900B-B788-2841-89DD-D666AF511C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349" name="Rectangle 3348">
                        <a:extLst>
                          <a:ext uri="{FF2B5EF4-FFF2-40B4-BE49-F238E27FC236}">
                            <a16:creationId xmlns:a16="http://schemas.microsoft.com/office/drawing/2014/main" id="{D28D88E2-B6B6-2A4D-8447-9EA889D0B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0" name="Rectangle 3349">
                        <a:extLst>
                          <a:ext uri="{FF2B5EF4-FFF2-40B4-BE49-F238E27FC236}">
                            <a16:creationId xmlns:a16="http://schemas.microsoft.com/office/drawing/2014/main" id="{755B023B-BBF4-904F-835D-E689FE42A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1" name="Rectangle 3350">
                        <a:extLst>
                          <a:ext uri="{FF2B5EF4-FFF2-40B4-BE49-F238E27FC236}">
                            <a16:creationId xmlns:a16="http://schemas.microsoft.com/office/drawing/2014/main" id="{25EEA5AA-4460-A346-BF30-4F3E163947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2" name="Rectangle 3351">
                        <a:extLst>
                          <a:ext uri="{FF2B5EF4-FFF2-40B4-BE49-F238E27FC236}">
                            <a16:creationId xmlns:a16="http://schemas.microsoft.com/office/drawing/2014/main" id="{FF9A7161-9AA4-E948-826B-8745CC9644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3" name="Rectangle 3352">
                        <a:extLst>
                          <a:ext uri="{FF2B5EF4-FFF2-40B4-BE49-F238E27FC236}">
                            <a16:creationId xmlns:a16="http://schemas.microsoft.com/office/drawing/2014/main" id="{DED2D72C-36F6-7649-BEFD-C4B46E272A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4" name="Rectangle 3353">
                        <a:extLst>
                          <a:ext uri="{FF2B5EF4-FFF2-40B4-BE49-F238E27FC236}">
                            <a16:creationId xmlns:a16="http://schemas.microsoft.com/office/drawing/2014/main" id="{BE1890A8-BBFC-604C-BCAD-A9BEB21A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5" name="Rectangle 3354">
                        <a:extLst>
                          <a:ext uri="{FF2B5EF4-FFF2-40B4-BE49-F238E27FC236}">
                            <a16:creationId xmlns:a16="http://schemas.microsoft.com/office/drawing/2014/main" id="{F89A1D5E-DE06-E34C-90B3-E4275CFFE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6" name="Rectangle 3355">
                        <a:extLst>
                          <a:ext uri="{FF2B5EF4-FFF2-40B4-BE49-F238E27FC236}">
                            <a16:creationId xmlns:a16="http://schemas.microsoft.com/office/drawing/2014/main" id="{4103D46E-1E57-6441-A1E2-0CA3B602F6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7" name="Rectangle 3356">
                        <a:extLst>
                          <a:ext uri="{FF2B5EF4-FFF2-40B4-BE49-F238E27FC236}">
                            <a16:creationId xmlns:a16="http://schemas.microsoft.com/office/drawing/2014/main" id="{E4382A4E-93ED-744F-ABF1-76C5DAF4D5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8" name="Rectangle 3357">
                        <a:extLst>
                          <a:ext uri="{FF2B5EF4-FFF2-40B4-BE49-F238E27FC236}">
                            <a16:creationId xmlns:a16="http://schemas.microsoft.com/office/drawing/2014/main" id="{9A73777D-E613-2840-986E-FFBDCF35B9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9" name="Rectangle 3358">
                        <a:extLst>
                          <a:ext uri="{FF2B5EF4-FFF2-40B4-BE49-F238E27FC236}">
                            <a16:creationId xmlns:a16="http://schemas.microsoft.com/office/drawing/2014/main" id="{DB98729A-FA96-7F48-A2E6-DDDAC2E99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0" name="Rectangle 3359">
                        <a:extLst>
                          <a:ext uri="{FF2B5EF4-FFF2-40B4-BE49-F238E27FC236}">
                            <a16:creationId xmlns:a16="http://schemas.microsoft.com/office/drawing/2014/main" id="{6EFCF204-E656-6748-99C3-6B0533B3BE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1" name="Rectangle 3360">
                        <a:extLst>
                          <a:ext uri="{FF2B5EF4-FFF2-40B4-BE49-F238E27FC236}">
                            <a16:creationId xmlns:a16="http://schemas.microsoft.com/office/drawing/2014/main" id="{5313A636-B46E-AB45-BFD1-B849D49365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2" name="Rectangle 3361">
                        <a:extLst>
                          <a:ext uri="{FF2B5EF4-FFF2-40B4-BE49-F238E27FC236}">
                            <a16:creationId xmlns:a16="http://schemas.microsoft.com/office/drawing/2014/main" id="{7A166F90-4203-ED42-897B-D7A7FF7ED9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3" name="Rectangle 3362">
                        <a:extLst>
                          <a:ext uri="{FF2B5EF4-FFF2-40B4-BE49-F238E27FC236}">
                            <a16:creationId xmlns:a16="http://schemas.microsoft.com/office/drawing/2014/main" id="{EB6B8F61-8FBA-2B43-8AF6-ED9814177B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4" name="Rectangle 3363">
                        <a:extLst>
                          <a:ext uri="{FF2B5EF4-FFF2-40B4-BE49-F238E27FC236}">
                            <a16:creationId xmlns:a16="http://schemas.microsoft.com/office/drawing/2014/main" id="{2F230E6D-1E62-7843-8D8F-91EED6AB7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5" name="Rectangle 3364">
                        <a:extLst>
                          <a:ext uri="{FF2B5EF4-FFF2-40B4-BE49-F238E27FC236}">
                            <a16:creationId xmlns:a16="http://schemas.microsoft.com/office/drawing/2014/main" id="{9CDE4512-3ED8-1A44-B804-E8A76AB9A1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6" name="Rectangle 3365">
                        <a:extLst>
                          <a:ext uri="{FF2B5EF4-FFF2-40B4-BE49-F238E27FC236}">
                            <a16:creationId xmlns:a16="http://schemas.microsoft.com/office/drawing/2014/main" id="{4799E55C-39FA-F24E-AA12-E73C1A1EE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7" name="Rectangle 3366">
                        <a:extLst>
                          <a:ext uri="{FF2B5EF4-FFF2-40B4-BE49-F238E27FC236}">
                            <a16:creationId xmlns:a16="http://schemas.microsoft.com/office/drawing/2014/main" id="{DD2A93C7-DC59-8841-972B-30022359D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68" name="Rectangle 3367">
                        <a:extLst>
                          <a:ext uri="{FF2B5EF4-FFF2-40B4-BE49-F238E27FC236}">
                            <a16:creationId xmlns:a16="http://schemas.microsoft.com/office/drawing/2014/main" id="{D2EB1C8C-FBAE-9A44-84E8-5710BCC379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328" name="Group 3327">
                      <a:extLst>
                        <a:ext uri="{FF2B5EF4-FFF2-40B4-BE49-F238E27FC236}">
                          <a16:creationId xmlns:a16="http://schemas.microsoft.com/office/drawing/2014/main" id="{274A1803-9759-9040-8EBD-B7D592D5BA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329" name="Rectangle 3328">
                        <a:extLst>
                          <a:ext uri="{FF2B5EF4-FFF2-40B4-BE49-F238E27FC236}">
                            <a16:creationId xmlns:a16="http://schemas.microsoft.com/office/drawing/2014/main" id="{3F84E3EF-0B1B-874D-A7BD-FC03DECD96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0" name="Rectangle 3329">
                        <a:extLst>
                          <a:ext uri="{FF2B5EF4-FFF2-40B4-BE49-F238E27FC236}">
                            <a16:creationId xmlns:a16="http://schemas.microsoft.com/office/drawing/2014/main" id="{51BEEC6C-0A8F-3F47-8A17-BB069655E3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1" name="Rectangle 3330">
                        <a:extLst>
                          <a:ext uri="{FF2B5EF4-FFF2-40B4-BE49-F238E27FC236}">
                            <a16:creationId xmlns:a16="http://schemas.microsoft.com/office/drawing/2014/main" id="{71011C81-3B8B-CF4D-BABF-6175F4EAA7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2" name="Rectangle 3331">
                        <a:extLst>
                          <a:ext uri="{FF2B5EF4-FFF2-40B4-BE49-F238E27FC236}">
                            <a16:creationId xmlns:a16="http://schemas.microsoft.com/office/drawing/2014/main" id="{D34C08C6-60C6-324E-88D5-C7605CB2A5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3" name="Rectangle 3332">
                        <a:extLst>
                          <a:ext uri="{FF2B5EF4-FFF2-40B4-BE49-F238E27FC236}">
                            <a16:creationId xmlns:a16="http://schemas.microsoft.com/office/drawing/2014/main" id="{D70A926D-435E-3E42-A560-C8252A8B20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4" name="Rectangle 3333">
                        <a:extLst>
                          <a:ext uri="{FF2B5EF4-FFF2-40B4-BE49-F238E27FC236}">
                            <a16:creationId xmlns:a16="http://schemas.microsoft.com/office/drawing/2014/main" id="{5F084733-DB69-794B-B5F0-D5404AE80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5" name="Rectangle 3334">
                        <a:extLst>
                          <a:ext uri="{FF2B5EF4-FFF2-40B4-BE49-F238E27FC236}">
                            <a16:creationId xmlns:a16="http://schemas.microsoft.com/office/drawing/2014/main" id="{F97B9885-377C-564B-90DC-F30BA971C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6" name="Rectangle 3335">
                        <a:extLst>
                          <a:ext uri="{FF2B5EF4-FFF2-40B4-BE49-F238E27FC236}">
                            <a16:creationId xmlns:a16="http://schemas.microsoft.com/office/drawing/2014/main" id="{501E4EFF-A464-7F47-A5F3-FEDA36AB8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7" name="Rectangle 3336">
                        <a:extLst>
                          <a:ext uri="{FF2B5EF4-FFF2-40B4-BE49-F238E27FC236}">
                            <a16:creationId xmlns:a16="http://schemas.microsoft.com/office/drawing/2014/main" id="{823CADE7-102B-E340-B512-81ED3D79E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8" name="Rectangle 3337">
                        <a:extLst>
                          <a:ext uri="{FF2B5EF4-FFF2-40B4-BE49-F238E27FC236}">
                            <a16:creationId xmlns:a16="http://schemas.microsoft.com/office/drawing/2014/main" id="{60E89E28-AE40-D441-834F-98F6BFF8F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9" name="Rectangle 3338">
                        <a:extLst>
                          <a:ext uri="{FF2B5EF4-FFF2-40B4-BE49-F238E27FC236}">
                            <a16:creationId xmlns:a16="http://schemas.microsoft.com/office/drawing/2014/main" id="{9444C5C0-4C84-124D-B747-10D995750E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0" name="Rectangle 3339">
                        <a:extLst>
                          <a:ext uri="{FF2B5EF4-FFF2-40B4-BE49-F238E27FC236}">
                            <a16:creationId xmlns:a16="http://schemas.microsoft.com/office/drawing/2014/main" id="{70A5B0E4-A58C-AF41-A676-CE073AB01F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1" name="Rectangle 3340">
                        <a:extLst>
                          <a:ext uri="{FF2B5EF4-FFF2-40B4-BE49-F238E27FC236}">
                            <a16:creationId xmlns:a16="http://schemas.microsoft.com/office/drawing/2014/main" id="{EF3CD110-D8F8-A44D-B249-444536EDA4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2" name="Rectangle 3341">
                        <a:extLst>
                          <a:ext uri="{FF2B5EF4-FFF2-40B4-BE49-F238E27FC236}">
                            <a16:creationId xmlns:a16="http://schemas.microsoft.com/office/drawing/2014/main" id="{613EE0E7-6019-D643-ACB5-E939AACAC8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3" name="Rectangle 3342">
                        <a:extLst>
                          <a:ext uri="{FF2B5EF4-FFF2-40B4-BE49-F238E27FC236}">
                            <a16:creationId xmlns:a16="http://schemas.microsoft.com/office/drawing/2014/main" id="{E7613DEF-1762-EF4E-A49E-5C4DFEC4A9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4" name="Rectangle 3343">
                        <a:extLst>
                          <a:ext uri="{FF2B5EF4-FFF2-40B4-BE49-F238E27FC236}">
                            <a16:creationId xmlns:a16="http://schemas.microsoft.com/office/drawing/2014/main" id="{8082E104-93A9-7B46-B3A6-A4FFBD9FA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5" name="Rectangle 3344">
                        <a:extLst>
                          <a:ext uri="{FF2B5EF4-FFF2-40B4-BE49-F238E27FC236}">
                            <a16:creationId xmlns:a16="http://schemas.microsoft.com/office/drawing/2014/main" id="{4BCC9024-8715-EA49-ADB9-B00C478926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6" name="Rectangle 3345">
                        <a:extLst>
                          <a:ext uri="{FF2B5EF4-FFF2-40B4-BE49-F238E27FC236}">
                            <a16:creationId xmlns:a16="http://schemas.microsoft.com/office/drawing/2014/main" id="{9C673AAD-92FF-CC43-AA3C-AEFE61106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7" name="Rectangle 3346">
                        <a:extLst>
                          <a:ext uri="{FF2B5EF4-FFF2-40B4-BE49-F238E27FC236}">
                            <a16:creationId xmlns:a16="http://schemas.microsoft.com/office/drawing/2014/main" id="{1039308F-AA94-F440-8864-B474AB464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8" name="Rectangle 3347">
                        <a:extLst>
                          <a:ext uri="{FF2B5EF4-FFF2-40B4-BE49-F238E27FC236}">
                            <a16:creationId xmlns:a16="http://schemas.microsoft.com/office/drawing/2014/main" id="{6113835D-F97C-314B-8864-A3AE550D9E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217" name="Group 4216">
                <a:extLst>
                  <a:ext uri="{FF2B5EF4-FFF2-40B4-BE49-F238E27FC236}">
                    <a16:creationId xmlns:a16="http://schemas.microsoft.com/office/drawing/2014/main" id="{36CBAACD-5C4F-0143-85A9-17529BCF3FC1}"/>
                  </a:ext>
                </a:extLst>
              </p:cNvPr>
              <p:cNvGrpSpPr/>
              <p:nvPr/>
            </p:nvGrpSpPr>
            <p:grpSpPr>
              <a:xfrm>
                <a:off x="491618" y="907885"/>
                <a:ext cx="727921" cy="624864"/>
                <a:chOff x="6550269" y="3886200"/>
                <a:chExt cx="1846385" cy="1424354"/>
              </a:xfrm>
            </p:grpSpPr>
            <p:sp>
              <p:nvSpPr>
                <p:cNvPr id="4218" name="Rectangle 4217">
                  <a:extLst>
                    <a:ext uri="{FF2B5EF4-FFF2-40B4-BE49-F238E27FC236}">
                      <a16:creationId xmlns:a16="http://schemas.microsoft.com/office/drawing/2014/main" id="{48FEEDD7-AF7A-0643-AFB3-C5A13F75EAAC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219" name="Group 4218">
                  <a:extLst>
                    <a:ext uri="{FF2B5EF4-FFF2-40B4-BE49-F238E27FC236}">
                      <a16:creationId xmlns:a16="http://schemas.microsoft.com/office/drawing/2014/main" id="{D668D984-B825-0541-BC61-D397492C6EA8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4220" name="Group 4219">
                    <a:extLst>
                      <a:ext uri="{FF2B5EF4-FFF2-40B4-BE49-F238E27FC236}">
                        <a16:creationId xmlns:a16="http://schemas.microsoft.com/office/drawing/2014/main" id="{7706FABC-E86A-0E45-B4DE-2BE5DCA9289C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4305" name="Rectangle 4304">
                      <a:extLst>
                        <a:ext uri="{FF2B5EF4-FFF2-40B4-BE49-F238E27FC236}">
                          <a16:creationId xmlns:a16="http://schemas.microsoft.com/office/drawing/2014/main" id="{3FDB8DF9-3225-744B-AE6D-EBD875A3B6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6" name="Rectangle 4305">
                      <a:extLst>
                        <a:ext uri="{FF2B5EF4-FFF2-40B4-BE49-F238E27FC236}">
                          <a16:creationId xmlns:a16="http://schemas.microsoft.com/office/drawing/2014/main" id="{935FDB13-0A45-7F42-B7E3-46AD6ACE4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7" name="Rectangle 4306">
                      <a:extLst>
                        <a:ext uri="{FF2B5EF4-FFF2-40B4-BE49-F238E27FC236}">
                          <a16:creationId xmlns:a16="http://schemas.microsoft.com/office/drawing/2014/main" id="{D81EBC4A-A5B1-C94F-8B3F-3C355E07C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8" name="Rectangle 4307">
                      <a:extLst>
                        <a:ext uri="{FF2B5EF4-FFF2-40B4-BE49-F238E27FC236}">
                          <a16:creationId xmlns:a16="http://schemas.microsoft.com/office/drawing/2014/main" id="{978939FB-557E-A74C-9893-93176ECD4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9" name="Rectangle 4308">
                      <a:extLst>
                        <a:ext uri="{FF2B5EF4-FFF2-40B4-BE49-F238E27FC236}">
                          <a16:creationId xmlns:a16="http://schemas.microsoft.com/office/drawing/2014/main" id="{A9256629-C7DD-0C48-94F1-8571A19D6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0" name="Rectangle 4309">
                      <a:extLst>
                        <a:ext uri="{FF2B5EF4-FFF2-40B4-BE49-F238E27FC236}">
                          <a16:creationId xmlns:a16="http://schemas.microsoft.com/office/drawing/2014/main" id="{F3AECF94-DE7E-1B41-8639-4F0FE3AD2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1" name="Rectangle 4310">
                      <a:extLst>
                        <a:ext uri="{FF2B5EF4-FFF2-40B4-BE49-F238E27FC236}">
                          <a16:creationId xmlns:a16="http://schemas.microsoft.com/office/drawing/2014/main" id="{0747FBF8-3B04-2B45-A99A-3B65AE474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2" name="Rectangle 4311">
                      <a:extLst>
                        <a:ext uri="{FF2B5EF4-FFF2-40B4-BE49-F238E27FC236}">
                          <a16:creationId xmlns:a16="http://schemas.microsoft.com/office/drawing/2014/main" id="{3F823320-8EF3-204A-A254-B9B4EEB1C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3" name="Rectangle 4312">
                      <a:extLst>
                        <a:ext uri="{FF2B5EF4-FFF2-40B4-BE49-F238E27FC236}">
                          <a16:creationId xmlns:a16="http://schemas.microsoft.com/office/drawing/2014/main" id="{CFD44235-BD5F-8748-AA4A-DEF74913E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4" name="Rectangle 4313">
                      <a:extLst>
                        <a:ext uri="{FF2B5EF4-FFF2-40B4-BE49-F238E27FC236}">
                          <a16:creationId xmlns:a16="http://schemas.microsoft.com/office/drawing/2014/main" id="{E62E212B-00C6-AF4E-A78A-5E0E33F2A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5" name="Rectangle 4314">
                      <a:extLst>
                        <a:ext uri="{FF2B5EF4-FFF2-40B4-BE49-F238E27FC236}">
                          <a16:creationId xmlns:a16="http://schemas.microsoft.com/office/drawing/2014/main" id="{5BEA4CB1-88AA-EA4C-BAE9-1BB3D3A6B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6" name="Rectangle 4315">
                      <a:extLst>
                        <a:ext uri="{FF2B5EF4-FFF2-40B4-BE49-F238E27FC236}">
                          <a16:creationId xmlns:a16="http://schemas.microsoft.com/office/drawing/2014/main" id="{DD06FB0F-DA62-C24C-97CD-0D3314768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7" name="Rectangle 4316">
                      <a:extLst>
                        <a:ext uri="{FF2B5EF4-FFF2-40B4-BE49-F238E27FC236}">
                          <a16:creationId xmlns:a16="http://schemas.microsoft.com/office/drawing/2014/main" id="{5F67A130-1C62-4E41-AA7C-893150334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8" name="Rectangle 4317">
                      <a:extLst>
                        <a:ext uri="{FF2B5EF4-FFF2-40B4-BE49-F238E27FC236}">
                          <a16:creationId xmlns:a16="http://schemas.microsoft.com/office/drawing/2014/main" id="{73B85783-AC11-794F-ACA5-2D65F839D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19" name="Rectangle 4318">
                      <a:extLst>
                        <a:ext uri="{FF2B5EF4-FFF2-40B4-BE49-F238E27FC236}">
                          <a16:creationId xmlns:a16="http://schemas.microsoft.com/office/drawing/2014/main" id="{99C1A2B9-E8B1-E84E-9544-319749247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20" name="Rectangle 4319">
                      <a:extLst>
                        <a:ext uri="{FF2B5EF4-FFF2-40B4-BE49-F238E27FC236}">
                          <a16:creationId xmlns:a16="http://schemas.microsoft.com/office/drawing/2014/main" id="{BB92F8D1-1980-5C44-9948-08C92F6B6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21" name="Rectangle 4320">
                      <a:extLst>
                        <a:ext uri="{FF2B5EF4-FFF2-40B4-BE49-F238E27FC236}">
                          <a16:creationId xmlns:a16="http://schemas.microsoft.com/office/drawing/2014/main" id="{1D920701-1D5E-1B45-955F-9C0AD23B6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22" name="Rectangle 4321">
                      <a:extLst>
                        <a:ext uri="{FF2B5EF4-FFF2-40B4-BE49-F238E27FC236}">
                          <a16:creationId xmlns:a16="http://schemas.microsoft.com/office/drawing/2014/main" id="{5216523B-D353-A14D-BDA1-5FC57FC3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23" name="Rectangle 4322">
                      <a:extLst>
                        <a:ext uri="{FF2B5EF4-FFF2-40B4-BE49-F238E27FC236}">
                          <a16:creationId xmlns:a16="http://schemas.microsoft.com/office/drawing/2014/main" id="{00B4E59C-4076-F04D-B1F1-178288752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24" name="Rectangle 4323">
                      <a:extLst>
                        <a:ext uri="{FF2B5EF4-FFF2-40B4-BE49-F238E27FC236}">
                          <a16:creationId xmlns:a16="http://schemas.microsoft.com/office/drawing/2014/main" id="{DC49D70F-7D5A-1F4D-83E8-14C7B874E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221" name="Group 4220">
                    <a:extLst>
                      <a:ext uri="{FF2B5EF4-FFF2-40B4-BE49-F238E27FC236}">
                        <a16:creationId xmlns:a16="http://schemas.microsoft.com/office/drawing/2014/main" id="{946CEE13-EDAC-AA44-BB25-B318BADE7163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4285" name="Rectangle 4284">
                      <a:extLst>
                        <a:ext uri="{FF2B5EF4-FFF2-40B4-BE49-F238E27FC236}">
                          <a16:creationId xmlns:a16="http://schemas.microsoft.com/office/drawing/2014/main" id="{5D839B7C-47D6-6548-B0B6-A0BF92690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6" name="Rectangle 4285">
                      <a:extLst>
                        <a:ext uri="{FF2B5EF4-FFF2-40B4-BE49-F238E27FC236}">
                          <a16:creationId xmlns:a16="http://schemas.microsoft.com/office/drawing/2014/main" id="{66FAF63F-B991-8843-B69B-91D9D0F1B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7" name="Rectangle 4286">
                      <a:extLst>
                        <a:ext uri="{FF2B5EF4-FFF2-40B4-BE49-F238E27FC236}">
                          <a16:creationId xmlns:a16="http://schemas.microsoft.com/office/drawing/2014/main" id="{2F54B2C2-8DCF-9D47-9929-5CCF55830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8" name="Rectangle 4287">
                      <a:extLst>
                        <a:ext uri="{FF2B5EF4-FFF2-40B4-BE49-F238E27FC236}">
                          <a16:creationId xmlns:a16="http://schemas.microsoft.com/office/drawing/2014/main" id="{A5B22A8E-8491-5E4F-BDCF-BD6C98872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9" name="Rectangle 4288">
                      <a:extLst>
                        <a:ext uri="{FF2B5EF4-FFF2-40B4-BE49-F238E27FC236}">
                          <a16:creationId xmlns:a16="http://schemas.microsoft.com/office/drawing/2014/main" id="{E0D2EBA9-7946-8C4A-8BAF-AF87E6D70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0" name="Rectangle 4289">
                      <a:extLst>
                        <a:ext uri="{FF2B5EF4-FFF2-40B4-BE49-F238E27FC236}">
                          <a16:creationId xmlns:a16="http://schemas.microsoft.com/office/drawing/2014/main" id="{5262C094-3E50-8342-8FB2-38568CC7A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1" name="Rectangle 4290">
                      <a:extLst>
                        <a:ext uri="{FF2B5EF4-FFF2-40B4-BE49-F238E27FC236}">
                          <a16:creationId xmlns:a16="http://schemas.microsoft.com/office/drawing/2014/main" id="{3AA292E1-C046-4546-B084-481640C58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2" name="Rectangle 4291">
                      <a:extLst>
                        <a:ext uri="{FF2B5EF4-FFF2-40B4-BE49-F238E27FC236}">
                          <a16:creationId xmlns:a16="http://schemas.microsoft.com/office/drawing/2014/main" id="{B71A983E-1C10-AA48-84BD-BF9CF7CE4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3" name="Rectangle 4292">
                      <a:extLst>
                        <a:ext uri="{FF2B5EF4-FFF2-40B4-BE49-F238E27FC236}">
                          <a16:creationId xmlns:a16="http://schemas.microsoft.com/office/drawing/2014/main" id="{8D89DFCB-7202-A043-862C-33407696CA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4" name="Rectangle 4293">
                      <a:extLst>
                        <a:ext uri="{FF2B5EF4-FFF2-40B4-BE49-F238E27FC236}">
                          <a16:creationId xmlns:a16="http://schemas.microsoft.com/office/drawing/2014/main" id="{675E8AF6-E9CF-9A42-9A81-3CD1D1776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5" name="Rectangle 4294">
                      <a:extLst>
                        <a:ext uri="{FF2B5EF4-FFF2-40B4-BE49-F238E27FC236}">
                          <a16:creationId xmlns:a16="http://schemas.microsoft.com/office/drawing/2014/main" id="{BDA1A0C1-4756-5349-98E3-3BDCA3424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6" name="Rectangle 4295">
                      <a:extLst>
                        <a:ext uri="{FF2B5EF4-FFF2-40B4-BE49-F238E27FC236}">
                          <a16:creationId xmlns:a16="http://schemas.microsoft.com/office/drawing/2014/main" id="{777C5238-7321-EF40-B661-0F480E158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7" name="Rectangle 4296">
                      <a:extLst>
                        <a:ext uri="{FF2B5EF4-FFF2-40B4-BE49-F238E27FC236}">
                          <a16:creationId xmlns:a16="http://schemas.microsoft.com/office/drawing/2014/main" id="{E3DAF3C5-310A-2141-87BD-6514AD6B0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8" name="Rectangle 4297">
                      <a:extLst>
                        <a:ext uri="{FF2B5EF4-FFF2-40B4-BE49-F238E27FC236}">
                          <a16:creationId xmlns:a16="http://schemas.microsoft.com/office/drawing/2014/main" id="{885EF7E3-19FC-EC4F-A3B6-0189B2A8A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99" name="Rectangle 4298">
                      <a:extLst>
                        <a:ext uri="{FF2B5EF4-FFF2-40B4-BE49-F238E27FC236}">
                          <a16:creationId xmlns:a16="http://schemas.microsoft.com/office/drawing/2014/main" id="{A902C0F0-1A3A-9C47-A824-83C3588694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0" name="Rectangle 4299">
                      <a:extLst>
                        <a:ext uri="{FF2B5EF4-FFF2-40B4-BE49-F238E27FC236}">
                          <a16:creationId xmlns:a16="http://schemas.microsoft.com/office/drawing/2014/main" id="{66A29D34-FB48-9149-B67A-08B716BA9E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1" name="Rectangle 4300">
                      <a:extLst>
                        <a:ext uri="{FF2B5EF4-FFF2-40B4-BE49-F238E27FC236}">
                          <a16:creationId xmlns:a16="http://schemas.microsoft.com/office/drawing/2014/main" id="{C84AD56F-320A-6745-9D77-5ABCF024E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2" name="Rectangle 4301">
                      <a:extLst>
                        <a:ext uri="{FF2B5EF4-FFF2-40B4-BE49-F238E27FC236}">
                          <a16:creationId xmlns:a16="http://schemas.microsoft.com/office/drawing/2014/main" id="{E3C0EDEC-FFC2-4D4B-96A0-4776CB086D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3" name="Rectangle 4302">
                      <a:extLst>
                        <a:ext uri="{FF2B5EF4-FFF2-40B4-BE49-F238E27FC236}">
                          <a16:creationId xmlns:a16="http://schemas.microsoft.com/office/drawing/2014/main" id="{9A435A32-7E89-EA40-9213-11CAF7BBA1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04" name="Rectangle 4303">
                      <a:extLst>
                        <a:ext uri="{FF2B5EF4-FFF2-40B4-BE49-F238E27FC236}">
                          <a16:creationId xmlns:a16="http://schemas.microsoft.com/office/drawing/2014/main" id="{E46D0184-071D-1E48-9239-799536CA0C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222" name="Group 4221">
                    <a:extLst>
                      <a:ext uri="{FF2B5EF4-FFF2-40B4-BE49-F238E27FC236}">
                        <a16:creationId xmlns:a16="http://schemas.microsoft.com/office/drawing/2014/main" id="{A9879772-1DCF-8D40-82B6-F183BCE9D9AE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265" name="Rectangle 4264">
                      <a:extLst>
                        <a:ext uri="{FF2B5EF4-FFF2-40B4-BE49-F238E27FC236}">
                          <a16:creationId xmlns:a16="http://schemas.microsoft.com/office/drawing/2014/main" id="{6106BB04-8A5A-AD47-86A8-B76E33B15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6" name="Rectangle 4265">
                      <a:extLst>
                        <a:ext uri="{FF2B5EF4-FFF2-40B4-BE49-F238E27FC236}">
                          <a16:creationId xmlns:a16="http://schemas.microsoft.com/office/drawing/2014/main" id="{2D4BE220-CA88-DA45-B7D9-81DA184DF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7" name="Rectangle 4266">
                      <a:extLst>
                        <a:ext uri="{FF2B5EF4-FFF2-40B4-BE49-F238E27FC236}">
                          <a16:creationId xmlns:a16="http://schemas.microsoft.com/office/drawing/2014/main" id="{89107B0A-DBD0-F74A-99B6-8679B1447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8" name="Rectangle 4267">
                      <a:extLst>
                        <a:ext uri="{FF2B5EF4-FFF2-40B4-BE49-F238E27FC236}">
                          <a16:creationId xmlns:a16="http://schemas.microsoft.com/office/drawing/2014/main" id="{7977E3DE-152A-D64F-ADD8-A0948DDA86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9" name="Rectangle 4268">
                      <a:extLst>
                        <a:ext uri="{FF2B5EF4-FFF2-40B4-BE49-F238E27FC236}">
                          <a16:creationId xmlns:a16="http://schemas.microsoft.com/office/drawing/2014/main" id="{1E08705D-9EB2-A543-96BA-4EBD417A1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0" name="Rectangle 4269">
                      <a:extLst>
                        <a:ext uri="{FF2B5EF4-FFF2-40B4-BE49-F238E27FC236}">
                          <a16:creationId xmlns:a16="http://schemas.microsoft.com/office/drawing/2014/main" id="{7A344AE8-BA2F-5440-86A4-C629CCDB49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1" name="Rectangle 4270">
                      <a:extLst>
                        <a:ext uri="{FF2B5EF4-FFF2-40B4-BE49-F238E27FC236}">
                          <a16:creationId xmlns:a16="http://schemas.microsoft.com/office/drawing/2014/main" id="{9AA896E4-FCF8-0241-98AE-88F6A7C58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2" name="Rectangle 4271">
                      <a:extLst>
                        <a:ext uri="{FF2B5EF4-FFF2-40B4-BE49-F238E27FC236}">
                          <a16:creationId xmlns:a16="http://schemas.microsoft.com/office/drawing/2014/main" id="{6177E8E0-55F1-5D44-884C-AEDC5BA1A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3" name="Rectangle 4272">
                      <a:extLst>
                        <a:ext uri="{FF2B5EF4-FFF2-40B4-BE49-F238E27FC236}">
                          <a16:creationId xmlns:a16="http://schemas.microsoft.com/office/drawing/2014/main" id="{CA758A85-830C-154B-89DB-AB96C6DDA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4" name="Rectangle 4273">
                      <a:extLst>
                        <a:ext uri="{FF2B5EF4-FFF2-40B4-BE49-F238E27FC236}">
                          <a16:creationId xmlns:a16="http://schemas.microsoft.com/office/drawing/2014/main" id="{0B573B2A-F065-AA46-9141-545FAD9AE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5" name="Rectangle 4274">
                      <a:extLst>
                        <a:ext uri="{FF2B5EF4-FFF2-40B4-BE49-F238E27FC236}">
                          <a16:creationId xmlns:a16="http://schemas.microsoft.com/office/drawing/2014/main" id="{DF2B31E4-8AC3-7F42-84EA-F7429E58D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6" name="Rectangle 4275">
                      <a:extLst>
                        <a:ext uri="{FF2B5EF4-FFF2-40B4-BE49-F238E27FC236}">
                          <a16:creationId xmlns:a16="http://schemas.microsoft.com/office/drawing/2014/main" id="{5A77D2CA-E3A2-1446-A119-6F3DAB066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7" name="Rectangle 4276">
                      <a:extLst>
                        <a:ext uri="{FF2B5EF4-FFF2-40B4-BE49-F238E27FC236}">
                          <a16:creationId xmlns:a16="http://schemas.microsoft.com/office/drawing/2014/main" id="{A31E4B97-57BD-A34A-A442-F3499ECA0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8" name="Rectangle 4277">
                      <a:extLst>
                        <a:ext uri="{FF2B5EF4-FFF2-40B4-BE49-F238E27FC236}">
                          <a16:creationId xmlns:a16="http://schemas.microsoft.com/office/drawing/2014/main" id="{F330D1CF-B3A5-384F-9B94-114B699FF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79" name="Rectangle 4278">
                      <a:extLst>
                        <a:ext uri="{FF2B5EF4-FFF2-40B4-BE49-F238E27FC236}">
                          <a16:creationId xmlns:a16="http://schemas.microsoft.com/office/drawing/2014/main" id="{C85B4F3D-0B24-7547-BAD9-67D26CB1F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0" name="Rectangle 4279">
                      <a:extLst>
                        <a:ext uri="{FF2B5EF4-FFF2-40B4-BE49-F238E27FC236}">
                          <a16:creationId xmlns:a16="http://schemas.microsoft.com/office/drawing/2014/main" id="{E5F9B683-8563-6345-93AC-E58574F0E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1" name="Rectangle 4280">
                      <a:extLst>
                        <a:ext uri="{FF2B5EF4-FFF2-40B4-BE49-F238E27FC236}">
                          <a16:creationId xmlns:a16="http://schemas.microsoft.com/office/drawing/2014/main" id="{C3EF9C1D-4466-3748-9015-01D36689CC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2" name="Rectangle 4281">
                      <a:extLst>
                        <a:ext uri="{FF2B5EF4-FFF2-40B4-BE49-F238E27FC236}">
                          <a16:creationId xmlns:a16="http://schemas.microsoft.com/office/drawing/2014/main" id="{CFF84A54-072B-6644-A83C-AABBB3E1E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3" name="Rectangle 4282">
                      <a:extLst>
                        <a:ext uri="{FF2B5EF4-FFF2-40B4-BE49-F238E27FC236}">
                          <a16:creationId xmlns:a16="http://schemas.microsoft.com/office/drawing/2014/main" id="{D59FADE9-0D54-1F4B-9FA4-8231C1A16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84" name="Rectangle 4283">
                      <a:extLst>
                        <a:ext uri="{FF2B5EF4-FFF2-40B4-BE49-F238E27FC236}">
                          <a16:creationId xmlns:a16="http://schemas.microsoft.com/office/drawing/2014/main" id="{C0EFF165-9EAA-E642-86E7-634C492DD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223" name="Group 4222">
                    <a:extLst>
                      <a:ext uri="{FF2B5EF4-FFF2-40B4-BE49-F238E27FC236}">
                        <a16:creationId xmlns:a16="http://schemas.microsoft.com/office/drawing/2014/main" id="{DEC5C85C-07DB-5649-999F-57B3B905E4E6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245" name="Rectangle 4244">
                      <a:extLst>
                        <a:ext uri="{FF2B5EF4-FFF2-40B4-BE49-F238E27FC236}">
                          <a16:creationId xmlns:a16="http://schemas.microsoft.com/office/drawing/2014/main" id="{876182F9-CAAA-0449-A56E-331FADECE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6" name="Rectangle 4245">
                      <a:extLst>
                        <a:ext uri="{FF2B5EF4-FFF2-40B4-BE49-F238E27FC236}">
                          <a16:creationId xmlns:a16="http://schemas.microsoft.com/office/drawing/2014/main" id="{DBD124CC-3C22-DA4D-9AA0-2C9FA500CB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7" name="Rectangle 4246">
                      <a:extLst>
                        <a:ext uri="{FF2B5EF4-FFF2-40B4-BE49-F238E27FC236}">
                          <a16:creationId xmlns:a16="http://schemas.microsoft.com/office/drawing/2014/main" id="{82E15C22-469E-4E4F-9F94-C3AFA622E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8" name="Rectangle 4247">
                      <a:extLst>
                        <a:ext uri="{FF2B5EF4-FFF2-40B4-BE49-F238E27FC236}">
                          <a16:creationId xmlns:a16="http://schemas.microsoft.com/office/drawing/2014/main" id="{25D00997-7532-4144-9AD2-2F164A5F6C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9" name="Rectangle 4248">
                      <a:extLst>
                        <a:ext uri="{FF2B5EF4-FFF2-40B4-BE49-F238E27FC236}">
                          <a16:creationId xmlns:a16="http://schemas.microsoft.com/office/drawing/2014/main" id="{52E461A6-7354-0D40-9B01-83E4DE05F6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0" name="Rectangle 4249">
                      <a:extLst>
                        <a:ext uri="{FF2B5EF4-FFF2-40B4-BE49-F238E27FC236}">
                          <a16:creationId xmlns:a16="http://schemas.microsoft.com/office/drawing/2014/main" id="{0AA9C3B2-B762-B04C-927A-DFD720D5B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1" name="Rectangle 4250">
                      <a:extLst>
                        <a:ext uri="{FF2B5EF4-FFF2-40B4-BE49-F238E27FC236}">
                          <a16:creationId xmlns:a16="http://schemas.microsoft.com/office/drawing/2014/main" id="{53FBDFC3-1654-0F4E-9152-5A37F2775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2" name="Rectangle 4251">
                      <a:extLst>
                        <a:ext uri="{FF2B5EF4-FFF2-40B4-BE49-F238E27FC236}">
                          <a16:creationId xmlns:a16="http://schemas.microsoft.com/office/drawing/2014/main" id="{F32DD0EF-4C27-954B-A484-E3A8EFD86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3" name="Rectangle 4252">
                      <a:extLst>
                        <a:ext uri="{FF2B5EF4-FFF2-40B4-BE49-F238E27FC236}">
                          <a16:creationId xmlns:a16="http://schemas.microsoft.com/office/drawing/2014/main" id="{58AF4DD9-6D56-4B4A-910B-20168746F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4" name="Rectangle 4253">
                      <a:extLst>
                        <a:ext uri="{FF2B5EF4-FFF2-40B4-BE49-F238E27FC236}">
                          <a16:creationId xmlns:a16="http://schemas.microsoft.com/office/drawing/2014/main" id="{BAFF5E6B-232D-874F-A82C-B672298C5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5" name="Rectangle 4254">
                      <a:extLst>
                        <a:ext uri="{FF2B5EF4-FFF2-40B4-BE49-F238E27FC236}">
                          <a16:creationId xmlns:a16="http://schemas.microsoft.com/office/drawing/2014/main" id="{7F378C19-8142-FC4B-98A8-7E5DEE251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6" name="Rectangle 4255">
                      <a:extLst>
                        <a:ext uri="{FF2B5EF4-FFF2-40B4-BE49-F238E27FC236}">
                          <a16:creationId xmlns:a16="http://schemas.microsoft.com/office/drawing/2014/main" id="{7B7FEF6F-B5D7-074C-BD1B-2E9547DFD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7" name="Rectangle 4256">
                      <a:extLst>
                        <a:ext uri="{FF2B5EF4-FFF2-40B4-BE49-F238E27FC236}">
                          <a16:creationId xmlns:a16="http://schemas.microsoft.com/office/drawing/2014/main" id="{5C8EEE26-B64F-8541-A705-6D69941C3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8" name="Rectangle 4257">
                      <a:extLst>
                        <a:ext uri="{FF2B5EF4-FFF2-40B4-BE49-F238E27FC236}">
                          <a16:creationId xmlns:a16="http://schemas.microsoft.com/office/drawing/2014/main" id="{EDEAA733-9349-ED49-AFFC-698BFFF8D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59" name="Rectangle 4258">
                      <a:extLst>
                        <a:ext uri="{FF2B5EF4-FFF2-40B4-BE49-F238E27FC236}">
                          <a16:creationId xmlns:a16="http://schemas.microsoft.com/office/drawing/2014/main" id="{D30D9C8B-7F8B-C34B-A48B-4A365E5A5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0" name="Rectangle 4259">
                      <a:extLst>
                        <a:ext uri="{FF2B5EF4-FFF2-40B4-BE49-F238E27FC236}">
                          <a16:creationId xmlns:a16="http://schemas.microsoft.com/office/drawing/2014/main" id="{19055203-D2BB-154D-8DB3-9331FF754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1" name="Rectangle 4260">
                      <a:extLst>
                        <a:ext uri="{FF2B5EF4-FFF2-40B4-BE49-F238E27FC236}">
                          <a16:creationId xmlns:a16="http://schemas.microsoft.com/office/drawing/2014/main" id="{61167866-7708-3748-9C48-AB981F10B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2" name="Rectangle 4261">
                      <a:extLst>
                        <a:ext uri="{FF2B5EF4-FFF2-40B4-BE49-F238E27FC236}">
                          <a16:creationId xmlns:a16="http://schemas.microsoft.com/office/drawing/2014/main" id="{F22CBA98-C17B-5A40-AF6D-284E4DE06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3" name="Rectangle 4262">
                      <a:extLst>
                        <a:ext uri="{FF2B5EF4-FFF2-40B4-BE49-F238E27FC236}">
                          <a16:creationId xmlns:a16="http://schemas.microsoft.com/office/drawing/2014/main" id="{3BEA7A50-90C1-2447-8B10-FA9462098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64" name="Rectangle 4263">
                      <a:extLst>
                        <a:ext uri="{FF2B5EF4-FFF2-40B4-BE49-F238E27FC236}">
                          <a16:creationId xmlns:a16="http://schemas.microsoft.com/office/drawing/2014/main" id="{519998AD-55FE-E74E-8CCC-A897BC868D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224" name="Group 4223">
                    <a:extLst>
                      <a:ext uri="{FF2B5EF4-FFF2-40B4-BE49-F238E27FC236}">
                        <a16:creationId xmlns:a16="http://schemas.microsoft.com/office/drawing/2014/main" id="{6BE95147-8201-B143-AA5F-FA40FC59EF00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225" name="Rectangle 4224">
                      <a:extLst>
                        <a:ext uri="{FF2B5EF4-FFF2-40B4-BE49-F238E27FC236}">
                          <a16:creationId xmlns:a16="http://schemas.microsoft.com/office/drawing/2014/main" id="{A6299114-1FF7-5446-ABEF-5015F0B4C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26" name="Rectangle 4225">
                      <a:extLst>
                        <a:ext uri="{FF2B5EF4-FFF2-40B4-BE49-F238E27FC236}">
                          <a16:creationId xmlns:a16="http://schemas.microsoft.com/office/drawing/2014/main" id="{B2A343B6-3EFA-5E48-B92F-EF2C009FA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27" name="Rectangle 4226">
                      <a:extLst>
                        <a:ext uri="{FF2B5EF4-FFF2-40B4-BE49-F238E27FC236}">
                          <a16:creationId xmlns:a16="http://schemas.microsoft.com/office/drawing/2014/main" id="{862905CC-EB64-7B49-8D28-3B646E3EB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28" name="Rectangle 4227">
                      <a:extLst>
                        <a:ext uri="{FF2B5EF4-FFF2-40B4-BE49-F238E27FC236}">
                          <a16:creationId xmlns:a16="http://schemas.microsoft.com/office/drawing/2014/main" id="{B61D0D73-84FD-304A-8E7E-086CB7EC8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29" name="Rectangle 4228">
                      <a:extLst>
                        <a:ext uri="{FF2B5EF4-FFF2-40B4-BE49-F238E27FC236}">
                          <a16:creationId xmlns:a16="http://schemas.microsoft.com/office/drawing/2014/main" id="{B2C91B46-AC3F-F24D-9506-E14CB0049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0" name="Rectangle 4229">
                      <a:extLst>
                        <a:ext uri="{FF2B5EF4-FFF2-40B4-BE49-F238E27FC236}">
                          <a16:creationId xmlns:a16="http://schemas.microsoft.com/office/drawing/2014/main" id="{AEFE6BB9-8AA8-4440-A469-1CBA53D052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1" name="Rectangle 4230">
                      <a:extLst>
                        <a:ext uri="{FF2B5EF4-FFF2-40B4-BE49-F238E27FC236}">
                          <a16:creationId xmlns:a16="http://schemas.microsoft.com/office/drawing/2014/main" id="{23EF40E4-F2B4-6D4C-BCD9-D44CB68BB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2" name="Rectangle 4231">
                      <a:extLst>
                        <a:ext uri="{FF2B5EF4-FFF2-40B4-BE49-F238E27FC236}">
                          <a16:creationId xmlns:a16="http://schemas.microsoft.com/office/drawing/2014/main" id="{FCAF09E6-E581-054C-BDD4-8EDD0002E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3" name="Rectangle 4232">
                      <a:extLst>
                        <a:ext uri="{FF2B5EF4-FFF2-40B4-BE49-F238E27FC236}">
                          <a16:creationId xmlns:a16="http://schemas.microsoft.com/office/drawing/2014/main" id="{D5E7F0E1-B2C9-A94D-A8E8-F384FDB7B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4" name="Rectangle 4233">
                      <a:extLst>
                        <a:ext uri="{FF2B5EF4-FFF2-40B4-BE49-F238E27FC236}">
                          <a16:creationId xmlns:a16="http://schemas.microsoft.com/office/drawing/2014/main" id="{0CA506EA-70D8-8240-912C-2634CDEBF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5" name="Rectangle 4234">
                      <a:extLst>
                        <a:ext uri="{FF2B5EF4-FFF2-40B4-BE49-F238E27FC236}">
                          <a16:creationId xmlns:a16="http://schemas.microsoft.com/office/drawing/2014/main" id="{666E22B5-CB27-EC48-8506-FC74E01A9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6" name="Rectangle 4235">
                      <a:extLst>
                        <a:ext uri="{FF2B5EF4-FFF2-40B4-BE49-F238E27FC236}">
                          <a16:creationId xmlns:a16="http://schemas.microsoft.com/office/drawing/2014/main" id="{89A71000-984F-BE4B-9EFC-DBD98311E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7" name="Rectangle 4236">
                      <a:extLst>
                        <a:ext uri="{FF2B5EF4-FFF2-40B4-BE49-F238E27FC236}">
                          <a16:creationId xmlns:a16="http://schemas.microsoft.com/office/drawing/2014/main" id="{B96B0498-57CD-7241-A8AC-1D7CF4726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8" name="Rectangle 4237">
                      <a:extLst>
                        <a:ext uri="{FF2B5EF4-FFF2-40B4-BE49-F238E27FC236}">
                          <a16:creationId xmlns:a16="http://schemas.microsoft.com/office/drawing/2014/main" id="{DC34199E-DA46-2945-B605-A4654DFD7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39" name="Rectangle 4238">
                      <a:extLst>
                        <a:ext uri="{FF2B5EF4-FFF2-40B4-BE49-F238E27FC236}">
                          <a16:creationId xmlns:a16="http://schemas.microsoft.com/office/drawing/2014/main" id="{3A1EFAEC-3ED4-2F4B-B7AD-07FA1D12F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0" name="Rectangle 4239">
                      <a:extLst>
                        <a:ext uri="{FF2B5EF4-FFF2-40B4-BE49-F238E27FC236}">
                          <a16:creationId xmlns:a16="http://schemas.microsoft.com/office/drawing/2014/main" id="{DF5B3519-EFBA-1641-9F3B-9EF65B1A6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1" name="Rectangle 4240">
                      <a:extLst>
                        <a:ext uri="{FF2B5EF4-FFF2-40B4-BE49-F238E27FC236}">
                          <a16:creationId xmlns:a16="http://schemas.microsoft.com/office/drawing/2014/main" id="{090DBC44-210F-C84E-B388-E251CA2BE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2" name="Rectangle 4241">
                      <a:extLst>
                        <a:ext uri="{FF2B5EF4-FFF2-40B4-BE49-F238E27FC236}">
                          <a16:creationId xmlns:a16="http://schemas.microsoft.com/office/drawing/2014/main" id="{83B6381D-9927-844D-811D-3950A276F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3" name="Rectangle 4242">
                      <a:extLst>
                        <a:ext uri="{FF2B5EF4-FFF2-40B4-BE49-F238E27FC236}">
                          <a16:creationId xmlns:a16="http://schemas.microsoft.com/office/drawing/2014/main" id="{131D42EE-36A4-AE4B-BC4D-2725BD45F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244" name="Rectangle 4243">
                      <a:extLst>
                        <a:ext uri="{FF2B5EF4-FFF2-40B4-BE49-F238E27FC236}">
                          <a16:creationId xmlns:a16="http://schemas.microsoft.com/office/drawing/2014/main" id="{6C0C9887-15C8-9B49-9D82-FB7DADB60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6F6465C-0124-024D-875B-03C9D9A0D03B}"/>
                </a:ext>
              </a:extLst>
            </p:cNvPr>
            <p:cNvGrpSpPr/>
            <p:nvPr/>
          </p:nvGrpSpPr>
          <p:grpSpPr>
            <a:xfrm>
              <a:off x="1511555" y="904868"/>
              <a:ext cx="881391" cy="744033"/>
              <a:chOff x="1511555" y="904868"/>
              <a:chExt cx="881391" cy="74403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8050EB8-5865-B84F-BB82-30661D5736D9}"/>
                  </a:ext>
                </a:extLst>
              </p:cNvPr>
              <p:cNvGrpSpPr/>
              <p:nvPr/>
            </p:nvGrpSpPr>
            <p:grpSpPr>
              <a:xfrm>
                <a:off x="1511555" y="970523"/>
                <a:ext cx="777070" cy="678378"/>
                <a:chOff x="389486" y="720575"/>
                <a:chExt cx="777070" cy="678378"/>
              </a:xfrm>
            </p:grpSpPr>
            <p:sp>
              <p:nvSpPr>
                <p:cNvPr id="3771" name="Rectangle 3770">
                  <a:extLst>
                    <a:ext uri="{FF2B5EF4-FFF2-40B4-BE49-F238E27FC236}">
                      <a16:creationId xmlns:a16="http://schemas.microsoft.com/office/drawing/2014/main" id="{3F726FCE-2CCC-D64B-81F6-23C8310671A1}"/>
                    </a:ext>
                  </a:extLst>
                </p:cNvPr>
                <p:cNvSpPr/>
                <p:nvPr/>
              </p:nvSpPr>
              <p:spPr>
                <a:xfrm>
                  <a:off x="389486" y="774089"/>
                  <a:ext cx="727921" cy="624864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772" name="Group 3771">
                  <a:extLst>
                    <a:ext uri="{FF2B5EF4-FFF2-40B4-BE49-F238E27FC236}">
                      <a16:creationId xmlns:a16="http://schemas.microsoft.com/office/drawing/2014/main" id="{CFC13985-3F9F-DA41-A767-0549978B0388}"/>
                    </a:ext>
                  </a:extLst>
                </p:cNvPr>
                <p:cNvGrpSpPr/>
                <p:nvPr/>
              </p:nvGrpSpPr>
              <p:grpSpPr>
                <a:xfrm>
                  <a:off x="438635" y="720575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3773" name="Rectangle 3772">
                    <a:extLst>
                      <a:ext uri="{FF2B5EF4-FFF2-40B4-BE49-F238E27FC236}">
                        <a16:creationId xmlns:a16="http://schemas.microsoft.com/office/drawing/2014/main" id="{18870A65-00A8-944A-96B5-7145A0AD163C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774" name="Group 3773">
                    <a:extLst>
                      <a:ext uri="{FF2B5EF4-FFF2-40B4-BE49-F238E27FC236}">
                        <a16:creationId xmlns:a16="http://schemas.microsoft.com/office/drawing/2014/main" id="{7B818B2A-1FD1-4D46-9AA4-AB0E277434FA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3775" name="Group 3774">
                      <a:extLst>
                        <a:ext uri="{FF2B5EF4-FFF2-40B4-BE49-F238E27FC236}">
                          <a16:creationId xmlns:a16="http://schemas.microsoft.com/office/drawing/2014/main" id="{3899B024-C627-7F41-A823-676DAE1BE5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3860" name="Rectangle 3859">
                        <a:extLst>
                          <a:ext uri="{FF2B5EF4-FFF2-40B4-BE49-F238E27FC236}">
                            <a16:creationId xmlns:a16="http://schemas.microsoft.com/office/drawing/2014/main" id="{3F51E0ED-E816-AC49-B940-2008C4575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1" name="Rectangle 3860">
                        <a:extLst>
                          <a:ext uri="{FF2B5EF4-FFF2-40B4-BE49-F238E27FC236}">
                            <a16:creationId xmlns:a16="http://schemas.microsoft.com/office/drawing/2014/main" id="{7CED9FDC-C557-2842-899A-FD91D1EF4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2" name="Rectangle 3861">
                        <a:extLst>
                          <a:ext uri="{FF2B5EF4-FFF2-40B4-BE49-F238E27FC236}">
                            <a16:creationId xmlns:a16="http://schemas.microsoft.com/office/drawing/2014/main" id="{674C8AB8-728D-8347-9354-6C3DC10D72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3" name="Rectangle 3862">
                        <a:extLst>
                          <a:ext uri="{FF2B5EF4-FFF2-40B4-BE49-F238E27FC236}">
                            <a16:creationId xmlns:a16="http://schemas.microsoft.com/office/drawing/2014/main" id="{00E30E0E-4AB5-314C-B687-2384B66B96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4" name="Rectangle 3863">
                        <a:extLst>
                          <a:ext uri="{FF2B5EF4-FFF2-40B4-BE49-F238E27FC236}">
                            <a16:creationId xmlns:a16="http://schemas.microsoft.com/office/drawing/2014/main" id="{386B7AD1-1D1E-1A42-B799-FB4260DA53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5" name="Rectangle 3864">
                        <a:extLst>
                          <a:ext uri="{FF2B5EF4-FFF2-40B4-BE49-F238E27FC236}">
                            <a16:creationId xmlns:a16="http://schemas.microsoft.com/office/drawing/2014/main" id="{BFEC16CD-A227-A044-AE8A-D2E7FA062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6" name="Rectangle 3865">
                        <a:extLst>
                          <a:ext uri="{FF2B5EF4-FFF2-40B4-BE49-F238E27FC236}">
                            <a16:creationId xmlns:a16="http://schemas.microsoft.com/office/drawing/2014/main" id="{EF886A99-2E0D-F042-B10E-5AF1F4401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7" name="Rectangle 3866">
                        <a:extLst>
                          <a:ext uri="{FF2B5EF4-FFF2-40B4-BE49-F238E27FC236}">
                            <a16:creationId xmlns:a16="http://schemas.microsoft.com/office/drawing/2014/main" id="{4FBD5CAA-34FD-F949-AA69-1DD9FED244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8" name="Rectangle 3867">
                        <a:extLst>
                          <a:ext uri="{FF2B5EF4-FFF2-40B4-BE49-F238E27FC236}">
                            <a16:creationId xmlns:a16="http://schemas.microsoft.com/office/drawing/2014/main" id="{656634C5-F35B-3542-BF50-86D7F59492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69" name="Rectangle 3868">
                        <a:extLst>
                          <a:ext uri="{FF2B5EF4-FFF2-40B4-BE49-F238E27FC236}">
                            <a16:creationId xmlns:a16="http://schemas.microsoft.com/office/drawing/2014/main" id="{F86CA517-2536-5C42-B5A0-526D025BA2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0" name="Rectangle 3869">
                        <a:extLst>
                          <a:ext uri="{FF2B5EF4-FFF2-40B4-BE49-F238E27FC236}">
                            <a16:creationId xmlns:a16="http://schemas.microsoft.com/office/drawing/2014/main" id="{92CBF8DF-61A6-7247-8083-43594842F0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1" name="Rectangle 3870">
                        <a:extLst>
                          <a:ext uri="{FF2B5EF4-FFF2-40B4-BE49-F238E27FC236}">
                            <a16:creationId xmlns:a16="http://schemas.microsoft.com/office/drawing/2014/main" id="{958E2015-01A7-0A48-887E-4AB03BE4FE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2" name="Rectangle 3871">
                        <a:extLst>
                          <a:ext uri="{FF2B5EF4-FFF2-40B4-BE49-F238E27FC236}">
                            <a16:creationId xmlns:a16="http://schemas.microsoft.com/office/drawing/2014/main" id="{CBDB3B02-F5A7-684C-9971-41A498B01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3" name="Rectangle 3872">
                        <a:extLst>
                          <a:ext uri="{FF2B5EF4-FFF2-40B4-BE49-F238E27FC236}">
                            <a16:creationId xmlns:a16="http://schemas.microsoft.com/office/drawing/2014/main" id="{319B54FC-3711-4F49-9F4E-2810E8462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4" name="Rectangle 3873">
                        <a:extLst>
                          <a:ext uri="{FF2B5EF4-FFF2-40B4-BE49-F238E27FC236}">
                            <a16:creationId xmlns:a16="http://schemas.microsoft.com/office/drawing/2014/main" id="{24BDFD67-6C8D-6747-A019-4BFA6321B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5" name="Rectangle 3874">
                        <a:extLst>
                          <a:ext uri="{FF2B5EF4-FFF2-40B4-BE49-F238E27FC236}">
                            <a16:creationId xmlns:a16="http://schemas.microsoft.com/office/drawing/2014/main" id="{40FF6DA4-A844-0741-B38E-8262C7151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6" name="Rectangle 3875">
                        <a:extLst>
                          <a:ext uri="{FF2B5EF4-FFF2-40B4-BE49-F238E27FC236}">
                            <a16:creationId xmlns:a16="http://schemas.microsoft.com/office/drawing/2014/main" id="{5D86268D-F58A-1E43-978B-CAC858ACF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7" name="Rectangle 3876">
                        <a:extLst>
                          <a:ext uri="{FF2B5EF4-FFF2-40B4-BE49-F238E27FC236}">
                            <a16:creationId xmlns:a16="http://schemas.microsoft.com/office/drawing/2014/main" id="{8F66CC20-0C1D-424D-8D72-60DC713777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8" name="Rectangle 3877">
                        <a:extLst>
                          <a:ext uri="{FF2B5EF4-FFF2-40B4-BE49-F238E27FC236}">
                            <a16:creationId xmlns:a16="http://schemas.microsoft.com/office/drawing/2014/main" id="{1D22977B-42D8-1D44-8C5F-D127ABF52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9" name="Rectangle 3878">
                        <a:extLst>
                          <a:ext uri="{FF2B5EF4-FFF2-40B4-BE49-F238E27FC236}">
                            <a16:creationId xmlns:a16="http://schemas.microsoft.com/office/drawing/2014/main" id="{E496FA43-55A8-4A41-B954-5558803AE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776" name="Group 3775">
                      <a:extLst>
                        <a:ext uri="{FF2B5EF4-FFF2-40B4-BE49-F238E27FC236}">
                          <a16:creationId xmlns:a16="http://schemas.microsoft.com/office/drawing/2014/main" id="{0B0F4E20-8869-4D44-B98D-1EB81C022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3840" name="Rectangle 3839">
                        <a:extLst>
                          <a:ext uri="{FF2B5EF4-FFF2-40B4-BE49-F238E27FC236}">
                            <a16:creationId xmlns:a16="http://schemas.microsoft.com/office/drawing/2014/main" id="{CF7DCA75-54D2-3647-87FE-39BA35726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1" name="Rectangle 3840">
                        <a:extLst>
                          <a:ext uri="{FF2B5EF4-FFF2-40B4-BE49-F238E27FC236}">
                            <a16:creationId xmlns:a16="http://schemas.microsoft.com/office/drawing/2014/main" id="{5F5CD684-7001-3C46-A15E-19197C6566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2" name="Rectangle 3841">
                        <a:extLst>
                          <a:ext uri="{FF2B5EF4-FFF2-40B4-BE49-F238E27FC236}">
                            <a16:creationId xmlns:a16="http://schemas.microsoft.com/office/drawing/2014/main" id="{9B6B52BF-C48F-164D-81C5-88D519D1B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3" name="Rectangle 3842">
                        <a:extLst>
                          <a:ext uri="{FF2B5EF4-FFF2-40B4-BE49-F238E27FC236}">
                            <a16:creationId xmlns:a16="http://schemas.microsoft.com/office/drawing/2014/main" id="{E40BA690-67FF-E94B-A2DA-C9FBAD275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4" name="Rectangle 3843">
                        <a:extLst>
                          <a:ext uri="{FF2B5EF4-FFF2-40B4-BE49-F238E27FC236}">
                            <a16:creationId xmlns:a16="http://schemas.microsoft.com/office/drawing/2014/main" id="{F09B2C6D-43E7-DE40-8184-03C8D33B68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5" name="Rectangle 3844">
                        <a:extLst>
                          <a:ext uri="{FF2B5EF4-FFF2-40B4-BE49-F238E27FC236}">
                            <a16:creationId xmlns:a16="http://schemas.microsoft.com/office/drawing/2014/main" id="{0A1BE688-4E1B-254F-8BD4-0436720804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6" name="Rectangle 3845">
                        <a:extLst>
                          <a:ext uri="{FF2B5EF4-FFF2-40B4-BE49-F238E27FC236}">
                            <a16:creationId xmlns:a16="http://schemas.microsoft.com/office/drawing/2014/main" id="{0238CFFC-26B1-214D-AD5B-1954D10F9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7" name="Rectangle 3846">
                        <a:extLst>
                          <a:ext uri="{FF2B5EF4-FFF2-40B4-BE49-F238E27FC236}">
                            <a16:creationId xmlns:a16="http://schemas.microsoft.com/office/drawing/2014/main" id="{B9B5BF86-C49B-6143-A225-B821BF7A6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8" name="Rectangle 3847">
                        <a:extLst>
                          <a:ext uri="{FF2B5EF4-FFF2-40B4-BE49-F238E27FC236}">
                            <a16:creationId xmlns:a16="http://schemas.microsoft.com/office/drawing/2014/main" id="{EF32A091-EF9F-294E-9C96-497790BA9D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49" name="Rectangle 3848">
                        <a:extLst>
                          <a:ext uri="{FF2B5EF4-FFF2-40B4-BE49-F238E27FC236}">
                            <a16:creationId xmlns:a16="http://schemas.microsoft.com/office/drawing/2014/main" id="{5D3AD684-ED97-7143-A043-C5065B348C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0" name="Rectangle 3849">
                        <a:extLst>
                          <a:ext uri="{FF2B5EF4-FFF2-40B4-BE49-F238E27FC236}">
                            <a16:creationId xmlns:a16="http://schemas.microsoft.com/office/drawing/2014/main" id="{7CDBD617-CBA0-B84C-8158-1BFED1CE43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1" name="Rectangle 3850">
                        <a:extLst>
                          <a:ext uri="{FF2B5EF4-FFF2-40B4-BE49-F238E27FC236}">
                            <a16:creationId xmlns:a16="http://schemas.microsoft.com/office/drawing/2014/main" id="{89BD7759-8F7E-7B47-8BF1-0537A5B010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2" name="Rectangle 3851">
                        <a:extLst>
                          <a:ext uri="{FF2B5EF4-FFF2-40B4-BE49-F238E27FC236}">
                            <a16:creationId xmlns:a16="http://schemas.microsoft.com/office/drawing/2014/main" id="{6533C2F6-0CBC-8844-B6EE-4472DC0920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3" name="Rectangle 3852">
                        <a:extLst>
                          <a:ext uri="{FF2B5EF4-FFF2-40B4-BE49-F238E27FC236}">
                            <a16:creationId xmlns:a16="http://schemas.microsoft.com/office/drawing/2014/main" id="{F7662CA4-CACA-9546-9A0C-3D6B36E60E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4" name="Rectangle 3853">
                        <a:extLst>
                          <a:ext uri="{FF2B5EF4-FFF2-40B4-BE49-F238E27FC236}">
                            <a16:creationId xmlns:a16="http://schemas.microsoft.com/office/drawing/2014/main" id="{9AE853EC-FB32-7647-95E9-41379A951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5" name="Rectangle 3854">
                        <a:extLst>
                          <a:ext uri="{FF2B5EF4-FFF2-40B4-BE49-F238E27FC236}">
                            <a16:creationId xmlns:a16="http://schemas.microsoft.com/office/drawing/2014/main" id="{0F58940C-2A22-454B-84C1-63D5CEB85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6" name="Rectangle 3855">
                        <a:extLst>
                          <a:ext uri="{FF2B5EF4-FFF2-40B4-BE49-F238E27FC236}">
                            <a16:creationId xmlns:a16="http://schemas.microsoft.com/office/drawing/2014/main" id="{D5EAAA3D-5BAC-D64F-A0B4-FDF7B23004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7" name="Rectangle 3856">
                        <a:extLst>
                          <a:ext uri="{FF2B5EF4-FFF2-40B4-BE49-F238E27FC236}">
                            <a16:creationId xmlns:a16="http://schemas.microsoft.com/office/drawing/2014/main" id="{C17BB4B3-5CAA-7345-AF57-A4FD2D039E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8" name="Rectangle 3857">
                        <a:extLst>
                          <a:ext uri="{FF2B5EF4-FFF2-40B4-BE49-F238E27FC236}">
                            <a16:creationId xmlns:a16="http://schemas.microsoft.com/office/drawing/2014/main" id="{77489DAB-349D-1E47-8B98-71718C7422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59" name="Rectangle 3858">
                        <a:extLst>
                          <a:ext uri="{FF2B5EF4-FFF2-40B4-BE49-F238E27FC236}">
                            <a16:creationId xmlns:a16="http://schemas.microsoft.com/office/drawing/2014/main" id="{0D855C1B-09DE-6B45-A561-A1C9B6B477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777" name="Group 3776">
                      <a:extLst>
                        <a:ext uri="{FF2B5EF4-FFF2-40B4-BE49-F238E27FC236}">
                          <a16:creationId xmlns:a16="http://schemas.microsoft.com/office/drawing/2014/main" id="{75BB57D6-75F4-A542-AA8C-874D85C7FD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820" name="Rectangle 3819">
                        <a:extLst>
                          <a:ext uri="{FF2B5EF4-FFF2-40B4-BE49-F238E27FC236}">
                            <a16:creationId xmlns:a16="http://schemas.microsoft.com/office/drawing/2014/main" id="{4150C14C-13E4-FF48-98AE-A8DD2EB874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1" name="Rectangle 3820">
                        <a:extLst>
                          <a:ext uri="{FF2B5EF4-FFF2-40B4-BE49-F238E27FC236}">
                            <a16:creationId xmlns:a16="http://schemas.microsoft.com/office/drawing/2014/main" id="{9D6564CE-69C9-C649-A930-DF9367894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2" name="Rectangle 3821">
                        <a:extLst>
                          <a:ext uri="{FF2B5EF4-FFF2-40B4-BE49-F238E27FC236}">
                            <a16:creationId xmlns:a16="http://schemas.microsoft.com/office/drawing/2014/main" id="{FE25F23E-3DAB-AD45-8944-2EEEDB7C5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3" name="Rectangle 3822">
                        <a:extLst>
                          <a:ext uri="{FF2B5EF4-FFF2-40B4-BE49-F238E27FC236}">
                            <a16:creationId xmlns:a16="http://schemas.microsoft.com/office/drawing/2014/main" id="{27C7160F-256B-9E48-ACFC-EBD9142FF4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4" name="Rectangle 3823">
                        <a:extLst>
                          <a:ext uri="{FF2B5EF4-FFF2-40B4-BE49-F238E27FC236}">
                            <a16:creationId xmlns:a16="http://schemas.microsoft.com/office/drawing/2014/main" id="{06BF049B-84D7-F149-B52A-0D5B3D3C38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5" name="Rectangle 3824">
                        <a:extLst>
                          <a:ext uri="{FF2B5EF4-FFF2-40B4-BE49-F238E27FC236}">
                            <a16:creationId xmlns:a16="http://schemas.microsoft.com/office/drawing/2014/main" id="{7705D0DD-86A4-5246-8FAB-6C9D421E61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6" name="Rectangle 3825">
                        <a:extLst>
                          <a:ext uri="{FF2B5EF4-FFF2-40B4-BE49-F238E27FC236}">
                            <a16:creationId xmlns:a16="http://schemas.microsoft.com/office/drawing/2014/main" id="{13C1EDD2-90AE-174B-920E-F3C36C2C82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7" name="Rectangle 3826">
                        <a:extLst>
                          <a:ext uri="{FF2B5EF4-FFF2-40B4-BE49-F238E27FC236}">
                            <a16:creationId xmlns:a16="http://schemas.microsoft.com/office/drawing/2014/main" id="{F029F1F4-5E15-F444-B28A-1C9C66231C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8" name="Rectangle 3827">
                        <a:extLst>
                          <a:ext uri="{FF2B5EF4-FFF2-40B4-BE49-F238E27FC236}">
                            <a16:creationId xmlns:a16="http://schemas.microsoft.com/office/drawing/2014/main" id="{25C0A5B1-DE9D-4F45-88B8-676DCAE3F8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9" name="Rectangle 3828">
                        <a:extLst>
                          <a:ext uri="{FF2B5EF4-FFF2-40B4-BE49-F238E27FC236}">
                            <a16:creationId xmlns:a16="http://schemas.microsoft.com/office/drawing/2014/main" id="{A73550A1-82C2-7D4C-8CA3-942707D51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0" name="Rectangle 3829">
                        <a:extLst>
                          <a:ext uri="{FF2B5EF4-FFF2-40B4-BE49-F238E27FC236}">
                            <a16:creationId xmlns:a16="http://schemas.microsoft.com/office/drawing/2014/main" id="{82401A61-02F0-4447-AF10-55288F8D8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1" name="Rectangle 3830">
                        <a:extLst>
                          <a:ext uri="{FF2B5EF4-FFF2-40B4-BE49-F238E27FC236}">
                            <a16:creationId xmlns:a16="http://schemas.microsoft.com/office/drawing/2014/main" id="{2D1BF33C-26CB-1745-AF33-2113C55FF1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2" name="Rectangle 3831">
                        <a:extLst>
                          <a:ext uri="{FF2B5EF4-FFF2-40B4-BE49-F238E27FC236}">
                            <a16:creationId xmlns:a16="http://schemas.microsoft.com/office/drawing/2014/main" id="{D2FB043B-BE26-F643-AF7C-3DE21756D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3" name="Rectangle 3832">
                        <a:extLst>
                          <a:ext uri="{FF2B5EF4-FFF2-40B4-BE49-F238E27FC236}">
                            <a16:creationId xmlns:a16="http://schemas.microsoft.com/office/drawing/2014/main" id="{BF48CE7B-CD47-E64C-9D54-C66935F12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4" name="Rectangle 3833">
                        <a:extLst>
                          <a:ext uri="{FF2B5EF4-FFF2-40B4-BE49-F238E27FC236}">
                            <a16:creationId xmlns:a16="http://schemas.microsoft.com/office/drawing/2014/main" id="{1F876158-B9CE-A544-B1CD-D752735459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5" name="Rectangle 3834">
                        <a:extLst>
                          <a:ext uri="{FF2B5EF4-FFF2-40B4-BE49-F238E27FC236}">
                            <a16:creationId xmlns:a16="http://schemas.microsoft.com/office/drawing/2014/main" id="{DFAE3428-41AD-0C40-BC59-D9D650825B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6" name="Rectangle 3835">
                        <a:extLst>
                          <a:ext uri="{FF2B5EF4-FFF2-40B4-BE49-F238E27FC236}">
                            <a16:creationId xmlns:a16="http://schemas.microsoft.com/office/drawing/2014/main" id="{79737D16-E080-B546-A8F4-F6D3F850D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7" name="Rectangle 3836">
                        <a:extLst>
                          <a:ext uri="{FF2B5EF4-FFF2-40B4-BE49-F238E27FC236}">
                            <a16:creationId xmlns:a16="http://schemas.microsoft.com/office/drawing/2014/main" id="{41829935-5919-F84A-997C-809BA98613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8" name="Rectangle 3837">
                        <a:extLst>
                          <a:ext uri="{FF2B5EF4-FFF2-40B4-BE49-F238E27FC236}">
                            <a16:creationId xmlns:a16="http://schemas.microsoft.com/office/drawing/2014/main" id="{32E502FB-4F92-8540-B5A8-A0927BB5B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9" name="Rectangle 3838">
                        <a:extLst>
                          <a:ext uri="{FF2B5EF4-FFF2-40B4-BE49-F238E27FC236}">
                            <a16:creationId xmlns:a16="http://schemas.microsoft.com/office/drawing/2014/main" id="{71AAB5C0-327C-A940-BA6B-6926CE91E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778" name="Group 3777">
                      <a:extLst>
                        <a:ext uri="{FF2B5EF4-FFF2-40B4-BE49-F238E27FC236}">
                          <a16:creationId xmlns:a16="http://schemas.microsoft.com/office/drawing/2014/main" id="{D2B397DD-FC4A-474A-821D-C9E47040E3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800" name="Rectangle 3799">
                        <a:extLst>
                          <a:ext uri="{FF2B5EF4-FFF2-40B4-BE49-F238E27FC236}">
                            <a16:creationId xmlns:a16="http://schemas.microsoft.com/office/drawing/2014/main" id="{DD84CC0E-4BC0-594B-88F4-2E8D88568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1" name="Rectangle 3800">
                        <a:extLst>
                          <a:ext uri="{FF2B5EF4-FFF2-40B4-BE49-F238E27FC236}">
                            <a16:creationId xmlns:a16="http://schemas.microsoft.com/office/drawing/2014/main" id="{F156D6DE-3E0B-7843-85A8-A750C4FB8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2" name="Rectangle 3801">
                        <a:extLst>
                          <a:ext uri="{FF2B5EF4-FFF2-40B4-BE49-F238E27FC236}">
                            <a16:creationId xmlns:a16="http://schemas.microsoft.com/office/drawing/2014/main" id="{950AA262-7DB5-EA4E-8DA1-4BDF577C1C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3" name="Rectangle 3802">
                        <a:extLst>
                          <a:ext uri="{FF2B5EF4-FFF2-40B4-BE49-F238E27FC236}">
                            <a16:creationId xmlns:a16="http://schemas.microsoft.com/office/drawing/2014/main" id="{EC3D7A32-A4DB-A643-A4D1-769696138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4" name="Rectangle 3803">
                        <a:extLst>
                          <a:ext uri="{FF2B5EF4-FFF2-40B4-BE49-F238E27FC236}">
                            <a16:creationId xmlns:a16="http://schemas.microsoft.com/office/drawing/2014/main" id="{BD094C0F-C48B-5E4D-955B-1CE90023B2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5" name="Rectangle 3804">
                        <a:extLst>
                          <a:ext uri="{FF2B5EF4-FFF2-40B4-BE49-F238E27FC236}">
                            <a16:creationId xmlns:a16="http://schemas.microsoft.com/office/drawing/2014/main" id="{114BE689-CCD3-A444-B47A-0A816BFB00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6" name="Rectangle 3805">
                        <a:extLst>
                          <a:ext uri="{FF2B5EF4-FFF2-40B4-BE49-F238E27FC236}">
                            <a16:creationId xmlns:a16="http://schemas.microsoft.com/office/drawing/2014/main" id="{34CDAF5E-0605-AC4C-9D00-4699836C2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7" name="Rectangle 3806">
                        <a:extLst>
                          <a:ext uri="{FF2B5EF4-FFF2-40B4-BE49-F238E27FC236}">
                            <a16:creationId xmlns:a16="http://schemas.microsoft.com/office/drawing/2014/main" id="{F77327EE-C8E3-3944-A798-FE1D80B432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8" name="Rectangle 3807">
                        <a:extLst>
                          <a:ext uri="{FF2B5EF4-FFF2-40B4-BE49-F238E27FC236}">
                            <a16:creationId xmlns:a16="http://schemas.microsoft.com/office/drawing/2014/main" id="{DE32A60E-D8B6-984C-A584-3555F1AFA1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9" name="Rectangle 3808">
                        <a:extLst>
                          <a:ext uri="{FF2B5EF4-FFF2-40B4-BE49-F238E27FC236}">
                            <a16:creationId xmlns:a16="http://schemas.microsoft.com/office/drawing/2014/main" id="{4A222D2B-F97B-E648-A837-79F248611F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0" name="Rectangle 3809">
                        <a:extLst>
                          <a:ext uri="{FF2B5EF4-FFF2-40B4-BE49-F238E27FC236}">
                            <a16:creationId xmlns:a16="http://schemas.microsoft.com/office/drawing/2014/main" id="{3DB07AF4-A622-DE46-A140-DCDEAC29E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1" name="Rectangle 3810">
                        <a:extLst>
                          <a:ext uri="{FF2B5EF4-FFF2-40B4-BE49-F238E27FC236}">
                            <a16:creationId xmlns:a16="http://schemas.microsoft.com/office/drawing/2014/main" id="{CC241FAB-6452-1E41-8FA3-AD46A8D050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2" name="Rectangle 3811">
                        <a:extLst>
                          <a:ext uri="{FF2B5EF4-FFF2-40B4-BE49-F238E27FC236}">
                            <a16:creationId xmlns:a16="http://schemas.microsoft.com/office/drawing/2014/main" id="{C404B252-1BCF-E840-A6C9-69989C4A7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3" name="Rectangle 3812">
                        <a:extLst>
                          <a:ext uri="{FF2B5EF4-FFF2-40B4-BE49-F238E27FC236}">
                            <a16:creationId xmlns:a16="http://schemas.microsoft.com/office/drawing/2014/main" id="{755B1852-A359-BC4D-BA2E-C37ABA3E2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4" name="Rectangle 3813">
                        <a:extLst>
                          <a:ext uri="{FF2B5EF4-FFF2-40B4-BE49-F238E27FC236}">
                            <a16:creationId xmlns:a16="http://schemas.microsoft.com/office/drawing/2014/main" id="{FE478AC7-C232-2446-81C1-5287ABA0E0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5" name="Rectangle 3814">
                        <a:extLst>
                          <a:ext uri="{FF2B5EF4-FFF2-40B4-BE49-F238E27FC236}">
                            <a16:creationId xmlns:a16="http://schemas.microsoft.com/office/drawing/2014/main" id="{77D9BA89-D8B9-1E48-B95E-9E85691ACF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6" name="Rectangle 3815">
                        <a:extLst>
                          <a:ext uri="{FF2B5EF4-FFF2-40B4-BE49-F238E27FC236}">
                            <a16:creationId xmlns:a16="http://schemas.microsoft.com/office/drawing/2014/main" id="{6314BA79-5C2E-844C-871A-01CF6C04F2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7" name="Rectangle 3816">
                        <a:extLst>
                          <a:ext uri="{FF2B5EF4-FFF2-40B4-BE49-F238E27FC236}">
                            <a16:creationId xmlns:a16="http://schemas.microsoft.com/office/drawing/2014/main" id="{7CAE5F7E-C89D-A949-8352-A820A2B82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8" name="Rectangle 3817">
                        <a:extLst>
                          <a:ext uri="{FF2B5EF4-FFF2-40B4-BE49-F238E27FC236}">
                            <a16:creationId xmlns:a16="http://schemas.microsoft.com/office/drawing/2014/main" id="{934E86E0-4F7F-D946-A416-A3EA1FC4A4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9" name="Rectangle 3818">
                        <a:extLst>
                          <a:ext uri="{FF2B5EF4-FFF2-40B4-BE49-F238E27FC236}">
                            <a16:creationId xmlns:a16="http://schemas.microsoft.com/office/drawing/2014/main" id="{603742BB-E367-FB45-9BC2-19416EDE79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779" name="Group 3778">
                      <a:extLst>
                        <a:ext uri="{FF2B5EF4-FFF2-40B4-BE49-F238E27FC236}">
                          <a16:creationId xmlns:a16="http://schemas.microsoft.com/office/drawing/2014/main" id="{773D6BBD-3E20-A643-989C-635769A055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780" name="Rectangle 3779">
                        <a:extLst>
                          <a:ext uri="{FF2B5EF4-FFF2-40B4-BE49-F238E27FC236}">
                            <a16:creationId xmlns:a16="http://schemas.microsoft.com/office/drawing/2014/main" id="{B7AF4BA6-B46E-E144-B808-FDC931AF7B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1" name="Rectangle 3780">
                        <a:extLst>
                          <a:ext uri="{FF2B5EF4-FFF2-40B4-BE49-F238E27FC236}">
                            <a16:creationId xmlns:a16="http://schemas.microsoft.com/office/drawing/2014/main" id="{7664DCB1-1E60-1E4F-93AF-5FC8A6DF6C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2" name="Rectangle 3781">
                        <a:extLst>
                          <a:ext uri="{FF2B5EF4-FFF2-40B4-BE49-F238E27FC236}">
                            <a16:creationId xmlns:a16="http://schemas.microsoft.com/office/drawing/2014/main" id="{7BBED618-28D1-7B4E-A56D-C425D6B2F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3" name="Rectangle 3782">
                        <a:extLst>
                          <a:ext uri="{FF2B5EF4-FFF2-40B4-BE49-F238E27FC236}">
                            <a16:creationId xmlns:a16="http://schemas.microsoft.com/office/drawing/2014/main" id="{4348D366-CF29-4745-9EA5-F03BF3ABA2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4" name="Rectangle 3783">
                        <a:extLst>
                          <a:ext uri="{FF2B5EF4-FFF2-40B4-BE49-F238E27FC236}">
                            <a16:creationId xmlns:a16="http://schemas.microsoft.com/office/drawing/2014/main" id="{98AFD893-CB4D-154E-B46E-C38FE5072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5" name="Rectangle 3784">
                        <a:extLst>
                          <a:ext uri="{FF2B5EF4-FFF2-40B4-BE49-F238E27FC236}">
                            <a16:creationId xmlns:a16="http://schemas.microsoft.com/office/drawing/2014/main" id="{544823F7-EAE1-184E-93B2-273ED6C599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6" name="Rectangle 3785">
                        <a:extLst>
                          <a:ext uri="{FF2B5EF4-FFF2-40B4-BE49-F238E27FC236}">
                            <a16:creationId xmlns:a16="http://schemas.microsoft.com/office/drawing/2014/main" id="{9F282463-6D8A-BF4D-A1D4-BAC325CD15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7" name="Rectangle 3786">
                        <a:extLst>
                          <a:ext uri="{FF2B5EF4-FFF2-40B4-BE49-F238E27FC236}">
                            <a16:creationId xmlns:a16="http://schemas.microsoft.com/office/drawing/2014/main" id="{D94B0136-2E78-0049-9BBC-0D992B29A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8" name="Rectangle 3787">
                        <a:extLst>
                          <a:ext uri="{FF2B5EF4-FFF2-40B4-BE49-F238E27FC236}">
                            <a16:creationId xmlns:a16="http://schemas.microsoft.com/office/drawing/2014/main" id="{8C68EB2F-9CC8-FC49-86AB-EA5823DC45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9" name="Rectangle 3788">
                        <a:extLst>
                          <a:ext uri="{FF2B5EF4-FFF2-40B4-BE49-F238E27FC236}">
                            <a16:creationId xmlns:a16="http://schemas.microsoft.com/office/drawing/2014/main" id="{69DDE5D3-EDC9-5C4B-975D-F42A79CDBF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0" name="Rectangle 3789">
                        <a:extLst>
                          <a:ext uri="{FF2B5EF4-FFF2-40B4-BE49-F238E27FC236}">
                            <a16:creationId xmlns:a16="http://schemas.microsoft.com/office/drawing/2014/main" id="{31E5F061-5520-A04D-8E3F-153F08B10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1" name="Rectangle 3790">
                        <a:extLst>
                          <a:ext uri="{FF2B5EF4-FFF2-40B4-BE49-F238E27FC236}">
                            <a16:creationId xmlns:a16="http://schemas.microsoft.com/office/drawing/2014/main" id="{D328C16C-AC16-3C41-89A1-65ED7E5265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2" name="Rectangle 3791">
                        <a:extLst>
                          <a:ext uri="{FF2B5EF4-FFF2-40B4-BE49-F238E27FC236}">
                            <a16:creationId xmlns:a16="http://schemas.microsoft.com/office/drawing/2014/main" id="{236F823E-06B4-AC41-AD87-9118BA238C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3" name="Rectangle 3792">
                        <a:extLst>
                          <a:ext uri="{FF2B5EF4-FFF2-40B4-BE49-F238E27FC236}">
                            <a16:creationId xmlns:a16="http://schemas.microsoft.com/office/drawing/2014/main" id="{DA46C893-C328-2248-8BE4-1C2744E807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4" name="Rectangle 3793">
                        <a:extLst>
                          <a:ext uri="{FF2B5EF4-FFF2-40B4-BE49-F238E27FC236}">
                            <a16:creationId xmlns:a16="http://schemas.microsoft.com/office/drawing/2014/main" id="{DD5CCAC6-14BB-0D4B-9FE5-346478C302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5" name="Rectangle 3794">
                        <a:extLst>
                          <a:ext uri="{FF2B5EF4-FFF2-40B4-BE49-F238E27FC236}">
                            <a16:creationId xmlns:a16="http://schemas.microsoft.com/office/drawing/2014/main" id="{0725940E-F232-ED41-812A-EA522FC4E6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6" name="Rectangle 3795">
                        <a:extLst>
                          <a:ext uri="{FF2B5EF4-FFF2-40B4-BE49-F238E27FC236}">
                            <a16:creationId xmlns:a16="http://schemas.microsoft.com/office/drawing/2014/main" id="{B5058185-FCA6-F54F-85EB-F1D09792CC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7" name="Rectangle 3796">
                        <a:extLst>
                          <a:ext uri="{FF2B5EF4-FFF2-40B4-BE49-F238E27FC236}">
                            <a16:creationId xmlns:a16="http://schemas.microsoft.com/office/drawing/2014/main" id="{CA52A98F-4E8F-7D4F-931A-EFBC31997F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8" name="Rectangle 3797">
                        <a:extLst>
                          <a:ext uri="{FF2B5EF4-FFF2-40B4-BE49-F238E27FC236}">
                            <a16:creationId xmlns:a16="http://schemas.microsoft.com/office/drawing/2014/main" id="{4AEFE889-F225-424B-8D30-B6B56493B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99" name="Rectangle 3798">
                        <a:extLst>
                          <a:ext uri="{FF2B5EF4-FFF2-40B4-BE49-F238E27FC236}">
                            <a16:creationId xmlns:a16="http://schemas.microsoft.com/office/drawing/2014/main" id="{99CA311A-4F13-E14D-8AE6-1271E6592B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325" name="Group 4324">
                <a:extLst>
                  <a:ext uri="{FF2B5EF4-FFF2-40B4-BE49-F238E27FC236}">
                    <a16:creationId xmlns:a16="http://schemas.microsoft.com/office/drawing/2014/main" id="{283FF9A0-4E04-3444-B508-E58F8791C113}"/>
                  </a:ext>
                </a:extLst>
              </p:cNvPr>
              <p:cNvGrpSpPr/>
              <p:nvPr/>
            </p:nvGrpSpPr>
            <p:grpSpPr>
              <a:xfrm>
                <a:off x="1665025" y="904868"/>
                <a:ext cx="727921" cy="624864"/>
                <a:chOff x="6550269" y="3886200"/>
                <a:chExt cx="1846385" cy="1424354"/>
              </a:xfrm>
            </p:grpSpPr>
            <p:sp>
              <p:nvSpPr>
                <p:cNvPr id="4326" name="Rectangle 4325">
                  <a:extLst>
                    <a:ext uri="{FF2B5EF4-FFF2-40B4-BE49-F238E27FC236}">
                      <a16:creationId xmlns:a16="http://schemas.microsoft.com/office/drawing/2014/main" id="{C8508856-D401-A149-B476-25D8217763A8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327" name="Group 4326">
                  <a:extLst>
                    <a:ext uri="{FF2B5EF4-FFF2-40B4-BE49-F238E27FC236}">
                      <a16:creationId xmlns:a16="http://schemas.microsoft.com/office/drawing/2014/main" id="{3C22E4C4-E2E2-794F-9963-4DCBE425441F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4328" name="Group 4327">
                    <a:extLst>
                      <a:ext uri="{FF2B5EF4-FFF2-40B4-BE49-F238E27FC236}">
                        <a16:creationId xmlns:a16="http://schemas.microsoft.com/office/drawing/2014/main" id="{65B1C394-68AE-0543-9C13-0E4A11FE64CA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4413" name="Rectangle 4412">
                      <a:extLst>
                        <a:ext uri="{FF2B5EF4-FFF2-40B4-BE49-F238E27FC236}">
                          <a16:creationId xmlns:a16="http://schemas.microsoft.com/office/drawing/2014/main" id="{14FC27E9-452C-984E-95AE-705B97670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4" name="Rectangle 4413">
                      <a:extLst>
                        <a:ext uri="{FF2B5EF4-FFF2-40B4-BE49-F238E27FC236}">
                          <a16:creationId xmlns:a16="http://schemas.microsoft.com/office/drawing/2014/main" id="{F5ED664E-A432-6746-94A2-8901E1D52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5" name="Rectangle 4414">
                      <a:extLst>
                        <a:ext uri="{FF2B5EF4-FFF2-40B4-BE49-F238E27FC236}">
                          <a16:creationId xmlns:a16="http://schemas.microsoft.com/office/drawing/2014/main" id="{11FD23D7-D525-5A42-A1F1-1588642A5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6" name="Rectangle 4415">
                      <a:extLst>
                        <a:ext uri="{FF2B5EF4-FFF2-40B4-BE49-F238E27FC236}">
                          <a16:creationId xmlns:a16="http://schemas.microsoft.com/office/drawing/2014/main" id="{45D07716-4E42-BB4C-B4EE-D8D2865B1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7" name="Rectangle 4416">
                      <a:extLst>
                        <a:ext uri="{FF2B5EF4-FFF2-40B4-BE49-F238E27FC236}">
                          <a16:creationId xmlns:a16="http://schemas.microsoft.com/office/drawing/2014/main" id="{E623FC5D-3C6B-5F4A-B094-BE0F22446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8" name="Rectangle 4417">
                      <a:extLst>
                        <a:ext uri="{FF2B5EF4-FFF2-40B4-BE49-F238E27FC236}">
                          <a16:creationId xmlns:a16="http://schemas.microsoft.com/office/drawing/2014/main" id="{B532B4CA-5349-7A4D-AB81-423F9FA928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9" name="Rectangle 4418">
                      <a:extLst>
                        <a:ext uri="{FF2B5EF4-FFF2-40B4-BE49-F238E27FC236}">
                          <a16:creationId xmlns:a16="http://schemas.microsoft.com/office/drawing/2014/main" id="{7DA0AE58-4A37-EE4F-B0C4-6813FF01B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0" name="Rectangle 4419">
                      <a:extLst>
                        <a:ext uri="{FF2B5EF4-FFF2-40B4-BE49-F238E27FC236}">
                          <a16:creationId xmlns:a16="http://schemas.microsoft.com/office/drawing/2014/main" id="{B90BB84C-8306-BE47-856B-7D4C14885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1" name="Rectangle 4420">
                      <a:extLst>
                        <a:ext uri="{FF2B5EF4-FFF2-40B4-BE49-F238E27FC236}">
                          <a16:creationId xmlns:a16="http://schemas.microsoft.com/office/drawing/2014/main" id="{BD05B25E-D8C5-3E45-BBF2-6B01A6FAE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2" name="Rectangle 4421">
                      <a:extLst>
                        <a:ext uri="{FF2B5EF4-FFF2-40B4-BE49-F238E27FC236}">
                          <a16:creationId xmlns:a16="http://schemas.microsoft.com/office/drawing/2014/main" id="{07470EF1-2376-5F43-9553-7496814F4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3" name="Rectangle 4422">
                      <a:extLst>
                        <a:ext uri="{FF2B5EF4-FFF2-40B4-BE49-F238E27FC236}">
                          <a16:creationId xmlns:a16="http://schemas.microsoft.com/office/drawing/2014/main" id="{03F4D5BA-B7F3-214A-A7A2-680E03586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4" name="Rectangle 4423">
                      <a:extLst>
                        <a:ext uri="{FF2B5EF4-FFF2-40B4-BE49-F238E27FC236}">
                          <a16:creationId xmlns:a16="http://schemas.microsoft.com/office/drawing/2014/main" id="{3D75FC14-B823-DB43-BFDB-9DB4DA56D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5" name="Rectangle 4424">
                      <a:extLst>
                        <a:ext uri="{FF2B5EF4-FFF2-40B4-BE49-F238E27FC236}">
                          <a16:creationId xmlns:a16="http://schemas.microsoft.com/office/drawing/2014/main" id="{64EF73AF-6A57-4049-9F8D-5C9A622C1E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6" name="Rectangle 4425">
                      <a:extLst>
                        <a:ext uri="{FF2B5EF4-FFF2-40B4-BE49-F238E27FC236}">
                          <a16:creationId xmlns:a16="http://schemas.microsoft.com/office/drawing/2014/main" id="{88906BDA-8893-C94D-9A9A-CCCF8635D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7" name="Rectangle 4426">
                      <a:extLst>
                        <a:ext uri="{FF2B5EF4-FFF2-40B4-BE49-F238E27FC236}">
                          <a16:creationId xmlns:a16="http://schemas.microsoft.com/office/drawing/2014/main" id="{0709348C-AF37-F343-B59F-90F461C28F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8" name="Rectangle 4427">
                      <a:extLst>
                        <a:ext uri="{FF2B5EF4-FFF2-40B4-BE49-F238E27FC236}">
                          <a16:creationId xmlns:a16="http://schemas.microsoft.com/office/drawing/2014/main" id="{40C2305D-3AF2-A843-B65D-4086EB4BB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29" name="Rectangle 4428">
                      <a:extLst>
                        <a:ext uri="{FF2B5EF4-FFF2-40B4-BE49-F238E27FC236}">
                          <a16:creationId xmlns:a16="http://schemas.microsoft.com/office/drawing/2014/main" id="{CB3B353E-3FE9-1842-B6D2-AD4809933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30" name="Rectangle 4429">
                      <a:extLst>
                        <a:ext uri="{FF2B5EF4-FFF2-40B4-BE49-F238E27FC236}">
                          <a16:creationId xmlns:a16="http://schemas.microsoft.com/office/drawing/2014/main" id="{C742121B-643A-794C-BD4A-774CFE216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31" name="Rectangle 4430">
                      <a:extLst>
                        <a:ext uri="{FF2B5EF4-FFF2-40B4-BE49-F238E27FC236}">
                          <a16:creationId xmlns:a16="http://schemas.microsoft.com/office/drawing/2014/main" id="{9EDEF19D-B92C-3646-8730-5C3CEB190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32" name="Rectangle 4431">
                      <a:extLst>
                        <a:ext uri="{FF2B5EF4-FFF2-40B4-BE49-F238E27FC236}">
                          <a16:creationId xmlns:a16="http://schemas.microsoft.com/office/drawing/2014/main" id="{FAEE27C3-F809-F640-ACFC-643189761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329" name="Group 4328">
                    <a:extLst>
                      <a:ext uri="{FF2B5EF4-FFF2-40B4-BE49-F238E27FC236}">
                        <a16:creationId xmlns:a16="http://schemas.microsoft.com/office/drawing/2014/main" id="{1070CD51-8054-D84F-932B-BBBF0CFCFC46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4393" name="Rectangle 4392">
                      <a:extLst>
                        <a:ext uri="{FF2B5EF4-FFF2-40B4-BE49-F238E27FC236}">
                          <a16:creationId xmlns:a16="http://schemas.microsoft.com/office/drawing/2014/main" id="{8A580AE1-4E30-A54B-9882-1A9600A62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4" name="Rectangle 4393">
                      <a:extLst>
                        <a:ext uri="{FF2B5EF4-FFF2-40B4-BE49-F238E27FC236}">
                          <a16:creationId xmlns:a16="http://schemas.microsoft.com/office/drawing/2014/main" id="{45A409CB-6174-014C-A4F8-F9CACCE0A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5" name="Rectangle 4394">
                      <a:extLst>
                        <a:ext uri="{FF2B5EF4-FFF2-40B4-BE49-F238E27FC236}">
                          <a16:creationId xmlns:a16="http://schemas.microsoft.com/office/drawing/2014/main" id="{BA8AE88D-CD52-7A44-B0C7-C2AE1CE52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6" name="Rectangle 4395">
                      <a:extLst>
                        <a:ext uri="{FF2B5EF4-FFF2-40B4-BE49-F238E27FC236}">
                          <a16:creationId xmlns:a16="http://schemas.microsoft.com/office/drawing/2014/main" id="{5D323277-7955-3A43-BF64-E02DB2B7F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7" name="Rectangle 4396">
                      <a:extLst>
                        <a:ext uri="{FF2B5EF4-FFF2-40B4-BE49-F238E27FC236}">
                          <a16:creationId xmlns:a16="http://schemas.microsoft.com/office/drawing/2014/main" id="{9F58360B-640A-DE45-995B-5695E78C5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8" name="Rectangle 4397">
                      <a:extLst>
                        <a:ext uri="{FF2B5EF4-FFF2-40B4-BE49-F238E27FC236}">
                          <a16:creationId xmlns:a16="http://schemas.microsoft.com/office/drawing/2014/main" id="{A7EFEAE5-C15F-674C-96A1-7CEAA090C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9" name="Rectangle 4398">
                      <a:extLst>
                        <a:ext uri="{FF2B5EF4-FFF2-40B4-BE49-F238E27FC236}">
                          <a16:creationId xmlns:a16="http://schemas.microsoft.com/office/drawing/2014/main" id="{E5658BE8-C7FD-3A44-AD6D-0DB6F1FE1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0" name="Rectangle 4399">
                      <a:extLst>
                        <a:ext uri="{FF2B5EF4-FFF2-40B4-BE49-F238E27FC236}">
                          <a16:creationId xmlns:a16="http://schemas.microsoft.com/office/drawing/2014/main" id="{009DBA8E-9806-AC44-B9CE-8E42297B2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1" name="Rectangle 4400">
                      <a:extLst>
                        <a:ext uri="{FF2B5EF4-FFF2-40B4-BE49-F238E27FC236}">
                          <a16:creationId xmlns:a16="http://schemas.microsoft.com/office/drawing/2014/main" id="{B9F85D42-2C0E-204A-A5AA-5E5763D17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2" name="Rectangle 4401">
                      <a:extLst>
                        <a:ext uri="{FF2B5EF4-FFF2-40B4-BE49-F238E27FC236}">
                          <a16:creationId xmlns:a16="http://schemas.microsoft.com/office/drawing/2014/main" id="{161087AA-D193-F74A-8351-081B05252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3" name="Rectangle 4402">
                      <a:extLst>
                        <a:ext uri="{FF2B5EF4-FFF2-40B4-BE49-F238E27FC236}">
                          <a16:creationId xmlns:a16="http://schemas.microsoft.com/office/drawing/2014/main" id="{1DE399E1-E093-0448-81A2-3BA58ADC2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4" name="Rectangle 4403">
                      <a:extLst>
                        <a:ext uri="{FF2B5EF4-FFF2-40B4-BE49-F238E27FC236}">
                          <a16:creationId xmlns:a16="http://schemas.microsoft.com/office/drawing/2014/main" id="{D92C5FF1-4C32-7C41-9351-E73C20191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5" name="Rectangle 4404">
                      <a:extLst>
                        <a:ext uri="{FF2B5EF4-FFF2-40B4-BE49-F238E27FC236}">
                          <a16:creationId xmlns:a16="http://schemas.microsoft.com/office/drawing/2014/main" id="{C93D6812-644B-124E-A33B-30F4F38B9D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6" name="Rectangle 4405">
                      <a:extLst>
                        <a:ext uri="{FF2B5EF4-FFF2-40B4-BE49-F238E27FC236}">
                          <a16:creationId xmlns:a16="http://schemas.microsoft.com/office/drawing/2014/main" id="{154DC134-BAC8-0340-A83A-5C53F8721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7" name="Rectangle 4406">
                      <a:extLst>
                        <a:ext uri="{FF2B5EF4-FFF2-40B4-BE49-F238E27FC236}">
                          <a16:creationId xmlns:a16="http://schemas.microsoft.com/office/drawing/2014/main" id="{CD3D9668-5661-6C46-A953-4975A1B6B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8" name="Rectangle 4407">
                      <a:extLst>
                        <a:ext uri="{FF2B5EF4-FFF2-40B4-BE49-F238E27FC236}">
                          <a16:creationId xmlns:a16="http://schemas.microsoft.com/office/drawing/2014/main" id="{93830DFA-72A9-9F41-AC77-A5AD1C4EF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09" name="Rectangle 4408">
                      <a:extLst>
                        <a:ext uri="{FF2B5EF4-FFF2-40B4-BE49-F238E27FC236}">
                          <a16:creationId xmlns:a16="http://schemas.microsoft.com/office/drawing/2014/main" id="{EAF6FABA-6F8B-544A-89FC-06AA6140D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0" name="Rectangle 4409">
                      <a:extLst>
                        <a:ext uri="{FF2B5EF4-FFF2-40B4-BE49-F238E27FC236}">
                          <a16:creationId xmlns:a16="http://schemas.microsoft.com/office/drawing/2014/main" id="{21FA09EC-5F24-984A-AC2F-9D5B2549F9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1" name="Rectangle 4410">
                      <a:extLst>
                        <a:ext uri="{FF2B5EF4-FFF2-40B4-BE49-F238E27FC236}">
                          <a16:creationId xmlns:a16="http://schemas.microsoft.com/office/drawing/2014/main" id="{02F5628C-4DCF-A749-9644-9636E8793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12" name="Rectangle 4411">
                      <a:extLst>
                        <a:ext uri="{FF2B5EF4-FFF2-40B4-BE49-F238E27FC236}">
                          <a16:creationId xmlns:a16="http://schemas.microsoft.com/office/drawing/2014/main" id="{A4442FE9-526C-6840-8D32-74C4AE6C9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330" name="Group 4329">
                    <a:extLst>
                      <a:ext uri="{FF2B5EF4-FFF2-40B4-BE49-F238E27FC236}">
                        <a16:creationId xmlns:a16="http://schemas.microsoft.com/office/drawing/2014/main" id="{41241C5E-9159-1748-BD91-FEE8E3D601C3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373" name="Rectangle 4372">
                      <a:extLst>
                        <a:ext uri="{FF2B5EF4-FFF2-40B4-BE49-F238E27FC236}">
                          <a16:creationId xmlns:a16="http://schemas.microsoft.com/office/drawing/2014/main" id="{42346952-CFCD-564C-A3CE-318C3AE5F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4" name="Rectangle 4373">
                      <a:extLst>
                        <a:ext uri="{FF2B5EF4-FFF2-40B4-BE49-F238E27FC236}">
                          <a16:creationId xmlns:a16="http://schemas.microsoft.com/office/drawing/2014/main" id="{1F9AC5B6-A6F4-A243-A4E7-7F484DEBD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5" name="Rectangle 4374">
                      <a:extLst>
                        <a:ext uri="{FF2B5EF4-FFF2-40B4-BE49-F238E27FC236}">
                          <a16:creationId xmlns:a16="http://schemas.microsoft.com/office/drawing/2014/main" id="{E478E2CE-9C17-604E-9967-540EE9C7F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6" name="Rectangle 4375">
                      <a:extLst>
                        <a:ext uri="{FF2B5EF4-FFF2-40B4-BE49-F238E27FC236}">
                          <a16:creationId xmlns:a16="http://schemas.microsoft.com/office/drawing/2014/main" id="{E197F8C4-1013-2A47-8450-1DA092DF1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7" name="Rectangle 4376">
                      <a:extLst>
                        <a:ext uri="{FF2B5EF4-FFF2-40B4-BE49-F238E27FC236}">
                          <a16:creationId xmlns:a16="http://schemas.microsoft.com/office/drawing/2014/main" id="{0FA84932-8D21-CF40-87AF-015113F4B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8" name="Rectangle 4377">
                      <a:extLst>
                        <a:ext uri="{FF2B5EF4-FFF2-40B4-BE49-F238E27FC236}">
                          <a16:creationId xmlns:a16="http://schemas.microsoft.com/office/drawing/2014/main" id="{681B315E-632D-AC41-91EE-36B0827D8A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9" name="Rectangle 4378">
                      <a:extLst>
                        <a:ext uri="{FF2B5EF4-FFF2-40B4-BE49-F238E27FC236}">
                          <a16:creationId xmlns:a16="http://schemas.microsoft.com/office/drawing/2014/main" id="{EEA42939-268C-E94A-9AC2-1005DA172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0" name="Rectangle 4379">
                      <a:extLst>
                        <a:ext uri="{FF2B5EF4-FFF2-40B4-BE49-F238E27FC236}">
                          <a16:creationId xmlns:a16="http://schemas.microsoft.com/office/drawing/2014/main" id="{7F500041-67A7-4E45-BCE2-F0E0B3663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1" name="Rectangle 4380">
                      <a:extLst>
                        <a:ext uri="{FF2B5EF4-FFF2-40B4-BE49-F238E27FC236}">
                          <a16:creationId xmlns:a16="http://schemas.microsoft.com/office/drawing/2014/main" id="{50A17CB5-33EF-BA42-8580-8E15BA5FC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2" name="Rectangle 4381">
                      <a:extLst>
                        <a:ext uri="{FF2B5EF4-FFF2-40B4-BE49-F238E27FC236}">
                          <a16:creationId xmlns:a16="http://schemas.microsoft.com/office/drawing/2014/main" id="{729B7D6A-8BF0-AE41-9388-B857AB7C59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3" name="Rectangle 4382">
                      <a:extLst>
                        <a:ext uri="{FF2B5EF4-FFF2-40B4-BE49-F238E27FC236}">
                          <a16:creationId xmlns:a16="http://schemas.microsoft.com/office/drawing/2014/main" id="{32FEB1DE-8340-4E4A-9299-A7503114FA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4" name="Rectangle 4383">
                      <a:extLst>
                        <a:ext uri="{FF2B5EF4-FFF2-40B4-BE49-F238E27FC236}">
                          <a16:creationId xmlns:a16="http://schemas.microsoft.com/office/drawing/2014/main" id="{6A25BF0B-A3E5-B74F-A1BD-57C6C4CFF9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5" name="Rectangle 4384">
                      <a:extLst>
                        <a:ext uri="{FF2B5EF4-FFF2-40B4-BE49-F238E27FC236}">
                          <a16:creationId xmlns:a16="http://schemas.microsoft.com/office/drawing/2014/main" id="{81AB5766-476B-0C4C-863E-1B82F1011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6" name="Rectangle 4385">
                      <a:extLst>
                        <a:ext uri="{FF2B5EF4-FFF2-40B4-BE49-F238E27FC236}">
                          <a16:creationId xmlns:a16="http://schemas.microsoft.com/office/drawing/2014/main" id="{B422BA45-7025-9241-BC4C-ACA0EA9AD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7" name="Rectangle 4386">
                      <a:extLst>
                        <a:ext uri="{FF2B5EF4-FFF2-40B4-BE49-F238E27FC236}">
                          <a16:creationId xmlns:a16="http://schemas.microsoft.com/office/drawing/2014/main" id="{A92F0258-C53E-5D46-A7F0-52CFB46C02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8" name="Rectangle 4387">
                      <a:extLst>
                        <a:ext uri="{FF2B5EF4-FFF2-40B4-BE49-F238E27FC236}">
                          <a16:creationId xmlns:a16="http://schemas.microsoft.com/office/drawing/2014/main" id="{57AE78E5-C618-664B-9CA1-06A5327D4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89" name="Rectangle 4388">
                      <a:extLst>
                        <a:ext uri="{FF2B5EF4-FFF2-40B4-BE49-F238E27FC236}">
                          <a16:creationId xmlns:a16="http://schemas.microsoft.com/office/drawing/2014/main" id="{51D24CB8-8EF1-0F44-8C74-9A520D336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0" name="Rectangle 4389">
                      <a:extLst>
                        <a:ext uri="{FF2B5EF4-FFF2-40B4-BE49-F238E27FC236}">
                          <a16:creationId xmlns:a16="http://schemas.microsoft.com/office/drawing/2014/main" id="{7E535CF8-F947-B14C-9D58-117B76B6A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1" name="Rectangle 4390">
                      <a:extLst>
                        <a:ext uri="{FF2B5EF4-FFF2-40B4-BE49-F238E27FC236}">
                          <a16:creationId xmlns:a16="http://schemas.microsoft.com/office/drawing/2014/main" id="{8CBB87E5-286E-5744-87C8-EC3BE964D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92" name="Rectangle 4391">
                      <a:extLst>
                        <a:ext uri="{FF2B5EF4-FFF2-40B4-BE49-F238E27FC236}">
                          <a16:creationId xmlns:a16="http://schemas.microsoft.com/office/drawing/2014/main" id="{07F475B5-B538-A34C-8417-727964396F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331" name="Group 4330">
                    <a:extLst>
                      <a:ext uri="{FF2B5EF4-FFF2-40B4-BE49-F238E27FC236}">
                        <a16:creationId xmlns:a16="http://schemas.microsoft.com/office/drawing/2014/main" id="{5B0AEDBA-30A8-8542-B10E-E0D39C059EDB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353" name="Rectangle 4352">
                      <a:extLst>
                        <a:ext uri="{FF2B5EF4-FFF2-40B4-BE49-F238E27FC236}">
                          <a16:creationId xmlns:a16="http://schemas.microsoft.com/office/drawing/2014/main" id="{D25F93BD-C02A-0842-B738-9480183F1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4" name="Rectangle 4353">
                      <a:extLst>
                        <a:ext uri="{FF2B5EF4-FFF2-40B4-BE49-F238E27FC236}">
                          <a16:creationId xmlns:a16="http://schemas.microsoft.com/office/drawing/2014/main" id="{FC344426-570D-A540-B460-BBD1714D3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5" name="Rectangle 4354">
                      <a:extLst>
                        <a:ext uri="{FF2B5EF4-FFF2-40B4-BE49-F238E27FC236}">
                          <a16:creationId xmlns:a16="http://schemas.microsoft.com/office/drawing/2014/main" id="{1AB5449D-7E47-664B-9A3D-C58B978A1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6" name="Rectangle 4355">
                      <a:extLst>
                        <a:ext uri="{FF2B5EF4-FFF2-40B4-BE49-F238E27FC236}">
                          <a16:creationId xmlns:a16="http://schemas.microsoft.com/office/drawing/2014/main" id="{0F69B9B4-6EEC-B345-B5FB-277B36FF4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7" name="Rectangle 4356">
                      <a:extLst>
                        <a:ext uri="{FF2B5EF4-FFF2-40B4-BE49-F238E27FC236}">
                          <a16:creationId xmlns:a16="http://schemas.microsoft.com/office/drawing/2014/main" id="{0C334BDC-181D-274B-A308-B286933752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8" name="Rectangle 4357">
                      <a:extLst>
                        <a:ext uri="{FF2B5EF4-FFF2-40B4-BE49-F238E27FC236}">
                          <a16:creationId xmlns:a16="http://schemas.microsoft.com/office/drawing/2014/main" id="{BCB10A87-E297-4844-A379-036A62C47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9" name="Rectangle 4358">
                      <a:extLst>
                        <a:ext uri="{FF2B5EF4-FFF2-40B4-BE49-F238E27FC236}">
                          <a16:creationId xmlns:a16="http://schemas.microsoft.com/office/drawing/2014/main" id="{033908F5-A2B4-1449-9323-13FE42EF0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0" name="Rectangle 4359">
                      <a:extLst>
                        <a:ext uri="{FF2B5EF4-FFF2-40B4-BE49-F238E27FC236}">
                          <a16:creationId xmlns:a16="http://schemas.microsoft.com/office/drawing/2014/main" id="{B347CC3E-8E5D-7A4B-B1F6-A36EACC0C8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1" name="Rectangle 4360">
                      <a:extLst>
                        <a:ext uri="{FF2B5EF4-FFF2-40B4-BE49-F238E27FC236}">
                          <a16:creationId xmlns:a16="http://schemas.microsoft.com/office/drawing/2014/main" id="{F310FF86-1733-DF4C-B74B-B5D5E74621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2" name="Rectangle 4361">
                      <a:extLst>
                        <a:ext uri="{FF2B5EF4-FFF2-40B4-BE49-F238E27FC236}">
                          <a16:creationId xmlns:a16="http://schemas.microsoft.com/office/drawing/2014/main" id="{E6DA2B79-B3E6-6A48-8EA9-59D0E6D96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3" name="Rectangle 4362">
                      <a:extLst>
                        <a:ext uri="{FF2B5EF4-FFF2-40B4-BE49-F238E27FC236}">
                          <a16:creationId xmlns:a16="http://schemas.microsoft.com/office/drawing/2014/main" id="{BC4C6993-8214-5446-92C7-8C6B59E09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4" name="Rectangle 4363">
                      <a:extLst>
                        <a:ext uri="{FF2B5EF4-FFF2-40B4-BE49-F238E27FC236}">
                          <a16:creationId xmlns:a16="http://schemas.microsoft.com/office/drawing/2014/main" id="{BD6C5EB1-248E-584F-B3D4-2492A9D34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5" name="Rectangle 4364">
                      <a:extLst>
                        <a:ext uri="{FF2B5EF4-FFF2-40B4-BE49-F238E27FC236}">
                          <a16:creationId xmlns:a16="http://schemas.microsoft.com/office/drawing/2014/main" id="{781E616B-40CE-CE4C-85B5-25B598773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6" name="Rectangle 4365">
                      <a:extLst>
                        <a:ext uri="{FF2B5EF4-FFF2-40B4-BE49-F238E27FC236}">
                          <a16:creationId xmlns:a16="http://schemas.microsoft.com/office/drawing/2014/main" id="{4A3AC974-AADB-6D46-AFD7-712120E24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7" name="Rectangle 4366">
                      <a:extLst>
                        <a:ext uri="{FF2B5EF4-FFF2-40B4-BE49-F238E27FC236}">
                          <a16:creationId xmlns:a16="http://schemas.microsoft.com/office/drawing/2014/main" id="{3103789B-3C58-754D-8C01-DFF333078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8" name="Rectangle 4367">
                      <a:extLst>
                        <a:ext uri="{FF2B5EF4-FFF2-40B4-BE49-F238E27FC236}">
                          <a16:creationId xmlns:a16="http://schemas.microsoft.com/office/drawing/2014/main" id="{AC40FC48-1DFF-B940-A3F1-1829F0F8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69" name="Rectangle 4368">
                      <a:extLst>
                        <a:ext uri="{FF2B5EF4-FFF2-40B4-BE49-F238E27FC236}">
                          <a16:creationId xmlns:a16="http://schemas.microsoft.com/office/drawing/2014/main" id="{5F6AF1B5-06D0-6B4D-9D0C-C8EED7961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0" name="Rectangle 4369">
                      <a:extLst>
                        <a:ext uri="{FF2B5EF4-FFF2-40B4-BE49-F238E27FC236}">
                          <a16:creationId xmlns:a16="http://schemas.microsoft.com/office/drawing/2014/main" id="{5F65B9A4-BBA8-A940-819D-AE1280FCC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1" name="Rectangle 4370">
                      <a:extLst>
                        <a:ext uri="{FF2B5EF4-FFF2-40B4-BE49-F238E27FC236}">
                          <a16:creationId xmlns:a16="http://schemas.microsoft.com/office/drawing/2014/main" id="{A9A7E9CF-BC12-A44E-B8A0-EB994970E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72" name="Rectangle 4371">
                      <a:extLst>
                        <a:ext uri="{FF2B5EF4-FFF2-40B4-BE49-F238E27FC236}">
                          <a16:creationId xmlns:a16="http://schemas.microsoft.com/office/drawing/2014/main" id="{FA49E1A4-403D-194C-B37B-7AA658FF3C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332" name="Group 4331">
                    <a:extLst>
                      <a:ext uri="{FF2B5EF4-FFF2-40B4-BE49-F238E27FC236}">
                        <a16:creationId xmlns:a16="http://schemas.microsoft.com/office/drawing/2014/main" id="{988E3D63-297D-6F4B-8F00-A4A7608FE7B2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333" name="Rectangle 4332">
                      <a:extLst>
                        <a:ext uri="{FF2B5EF4-FFF2-40B4-BE49-F238E27FC236}">
                          <a16:creationId xmlns:a16="http://schemas.microsoft.com/office/drawing/2014/main" id="{A31054D9-E190-7B48-A19A-E1CEB5F10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34" name="Rectangle 4333">
                      <a:extLst>
                        <a:ext uri="{FF2B5EF4-FFF2-40B4-BE49-F238E27FC236}">
                          <a16:creationId xmlns:a16="http://schemas.microsoft.com/office/drawing/2014/main" id="{B6B6C034-F74A-A84F-B8FB-61D6C29338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35" name="Rectangle 4334">
                      <a:extLst>
                        <a:ext uri="{FF2B5EF4-FFF2-40B4-BE49-F238E27FC236}">
                          <a16:creationId xmlns:a16="http://schemas.microsoft.com/office/drawing/2014/main" id="{AF83BA54-B7F6-DF4B-90DE-1E48C5D65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36" name="Rectangle 4335">
                      <a:extLst>
                        <a:ext uri="{FF2B5EF4-FFF2-40B4-BE49-F238E27FC236}">
                          <a16:creationId xmlns:a16="http://schemas.microsoft.com/office/drawing/2014/main" id="{6D4F8E25-E4BD-C54D-A5B0-63199CEFA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37" name="Rectangle 4336">
                      <a:extLst>
                        <a:ext uri="{FF2B5EF4-FFF2-40B4-BE49-F238E27FC236}">
                          <a16:creationId xmlns:a16="http://schemas.microsoft.com/office/drawing/2014/main" id="{15835304-52D0-694F-BCF0-DE5DAEADE6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38" name="Rectangle 4337">
                      <a:extLst>
                        <a:ext uri="{FF2B5EF4-FFF2-40B4-BE49-F238E27FC236}">
                          <a16:creationId xmlns:a16="http://schemas.microsoft.com/office/drawing/2014/main" id="{2F22A0EC-4BA0-E946-9D15-7071A4229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39" name="Rectangle 4338">
                      <a:extLst>
                        <a:ext uri="{FF2B5EF4-FFF2-40B4-BE49-F238E27FC236}">
                          <a16:creationId xmlns:a16="http://schemas.microsoft.com/office/drawing/2014/main" id="{9FBB6129-B0C6-9748-9BE7-84FD502EF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0" name="Rectangle 4339">
                      <a:extLst>
                        <a:ext uri="{FF2B5EF4-FFF2-40B4-BE49-F238E27FC236}">
                          <a16:creationId xmlns:a16="http://schemas.microsoft.com/office/drawing/2014/main" id="{2D5A1833-3333-DA4E-B958-4560F9B48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1" name="Rectangle 4340">
                      <a:extLst>
                        <a:ext uri="{FF2B5EF4-FFF2-40B4-BE49-F238E27FC236}">
                          <a16:creationId xmlns:a16="http://schemas.microsoft.com/office/drawing/2014/main" id="{04F25BDE-EE89-F44E-9895-1C69E336C6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2" name="Rectangle 4341">
                      <a:extLst>
                        <a:ext uri="{FF2B5EF4-FFF2-40B4-BE49-F238E27FC236}">
                          <a16:creationId xmlns:a16="http://schemas.microsoft.com/office/drawing/2014/main" id="{8134661A-6728-6340-A668-553783398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3" name="Rectangle 4342">
                      <a:extLst>
                        <a:ext uri="{FF2B5EF4-FFF2-40B4-BE49-F238E27FC236}">
                          <a16:creationId xmlns:a16="http://schemas.microsoft.com/office/drawing/2014/main" id="{0B28F721-A04B-4A44-B157-6F4AB01B0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4" name="Rectangle 4343">
                      <a:extLst>
                        <a:ext uri="{FF2B5EF4-FFF2-40B4-BE49-F238E27FC236}">
                          <a16:creationId xmlns:a16="http://schemas.microsoft.com/office/drawing/2014/main" id="{D8DDFB93-A950-3640-B332-D7E3672B2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5" name="Rectangle 4344">
                      <a:extLst>
                        <a:ext uri="{FF2B5EF4-FFF2-40B4-BE49-F238E27FC236}">
                          <a16:creationId xmlns:a16="http://schemas.microsoft.com/office/drawing/2014/main" id="{30FADFF1-09D3-4549-8959-6ED0F05E53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6" name="Rectangle 4345">
                      <a:extLst>
                        <a:ext uri="{FF2B5EF4-FFF2-40B4-BE49-F238E27FC236}">
                          <a16:creationId xmlns:a16="http://schemas.microsoft.com/office/drawing/2014/main" id="{4B4BCDE7-DE7E-9646-B2B8-5673FA973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7" name="Rectangle 4346">
                      <a:extLst>
                        <a:ext uri="{FF2B5EF4-FFF2-40B4-BE49-F238E27FC236}">
                          <a16:creationId xmlns:a16="http://schemas.microsoft.com/office/drawing/2014/main" id="{A1D83687-152B-F54E-A21E-3D32BAB723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8" name="Rectangle 4347">
                      <a:extLst>
                        <a:ext uri="{FF2B5EF4-FFF2-40B4-BE49-F238E27FC236}">
                          <a16:creationId xmlns:a16="http://schemas.microsoft.com/office/drawing/2014/main" id="{563A2380-667C-7F4B-9157-4B6CB7054C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49" name="Rectangle 4348">
                      <a:extLst>
                        <a:ext uri="{FF2B5EF4-FFF2-40B4-BE49-F238E27FC236}">
                          <a16:creationId xmlns:a16="http://schemas.microsoft.com/office/drawing/2014/main" id="{FD035B81-655C-0446-8949-66EEB7F261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0" name="Rectangle 4349">
                      <a:extLst>
                        <a:ext uri="{FF2B5EF4-FFF2-40B4-BE49-F238E27FC236}">
                          <a16:creationId xmlns:a16="http://schemas.microsoft.com/office/drawing/2014/main" id="{E6E10488-051B-BB41-89B2-2A82DE360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1" name="Rectangle 4350">
                      <a:extLst>
                        <a:ext uri="{FF2B5EF4-FFF2-40B4-BE49-F238E27FC236}">
                          <a16:creationId xmlns:a16="http://schemas.microsoft.com/office/drawing/2014/main" id="{39B25A8A-508D-E140-8E76-611581B66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352" name="Rectangle 4351">
                      <a:extLst>
                        <a:ext uri="{FF2B5EF4-FFF2-40B4-BE49-F238E27FC236}">
                          <a16:creationId xmlns:a16="http://schemas.microsoft.com/office/drawing/2014/main" id="{FAE86831-09BB-4B4A-9D02-29CC5FB33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F52C534-98D1-0342-8C27-CA9CB5487834}"/>
                </a:ext>
              </a:extLst>
            </p:cNvPr>
            <p:cNvGrpSpPr/>
            <p:nvPr/>
          </p:nvGrpSpPr>
          <p:grpSpPr>
            <a:xfrm>
              <a:off x="2738254" y="914917"/>
              <a:ext cx="877861" cy="733984"/>
              <a:chOff x="2738254" y="914917"/>
              <a:chExt cx="877861" cy="73398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A9D01F-F718-5B48-866B-30930083D85B}"/>
                  </a:ext>
                </a:extLst>
              </p:cNvPr>
              <p:cNvGrpSpPr/>
              <p:nvPr/>
            </p:nvGrpSpPr>
            <p:grpSpPr>
              <a:xfrm>
                <a:off x="2738254" y="970523"/>
                <a:ext cx="777071" cy="678378"/>
                <a:chOff x="3751613" y="774884"/>
                <a:chExt cx="777071" cy="678378"/>
              </a:xfrm>
            </p:grpSpPr>
            <p:sp>
              <p:nvSpPr>
                <p:cNvPr id="3661" name="Rectangle 3660">
                  <a:extLst>
                    <a:ext uri="{FF2B5EF4-FFF2-40B4-BE49-F238E27FC236}">
                      <a16:creationId xmlns:a16="http://schemas.microsoft.com/office/drawing/2014/main" id="{C94D8A69-59B6-234B-AE34-A72992C8CF37}"/>
                    </a:ext>
                  </a:extLst>
                </p:cNvPr>
                <p:cNvSpPr/>
                <p:nvPr/>
              </p:nvSpPr>
              <p:spPr>
                <a:xfrm>
                  <a:off x="3751613" y="828398"/>
                  <a:ext cx="727921" cy="624864"/>
                </a:xfrm>
                <a:prstGeom prst="rect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62" name="Group 3661">
                  <a:extLst>
                    <a:ext uri="{FF2B5EF4-FFF2-40B4-BE49-F238E27FC236}">
                      <a16:creationId xmlns:a16="http://schemas.microsoft.com/office/drawing/2014/main" id="{594E9642-0CB0-2D4C-9ACB-93D256A14A24}"/>
                    </a:ext>
                  </a:extLst>
                </p:cNvPr>
                <p:cNvGrpSpPr/>
                <p:nvPr/>
              </p:nvGrpSpPr>
              <p:grpSpPr>
                <a:xfrm>
                  <a:off x="3800763" y="774884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3663" name="Rectangle 3662">
                    <a:extLst>
                      <a:ext uri="{FF2B5EF4-FFF2-40B4-BE49-F238E27FC236}">
                        <a16:creationId xmlns:a16="http://schemas.microsoft.com/office/drawing/2014/main" id="{855DB12D-315A-9F4C-8901-CC1AABC7714A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664" name="Group 3663">
                    <a:extLst>
                      <a:ext uri="{FF2B5EF4-FFF2-40B4-BE49-F238E27FC236}">
                        <a16:creationId xmlns:a16="http://schemas.microsoft.com/office/drawing/2014/main" id="{5BF0A6B6-5B83-954C-9533-EE4FA6633154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3665" name="Group 3664">
                      <a:extLst>
                        <a:ext uri="{FF2B5EF4-FFF2-40B4-BE49-F238E27FC236}">
                          <a16:creationId xmlns:a16="http://schemas.microsoft.com/office/drawing/2014/main" id="{51CE90CD-8CC7-E042-94B6-3E38FF9E23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3750" name="Rectangle 3749">
                        <a:extLst>
                          <a:ext uri="{FF2B5EF4-FFF2-40B4-BE49-F238E27FC236}">
                            <a16:creationId xmlns:a16="http://schemas.microsoft.com/office/drawing/2014/main" id="{C04D9A27-16DA-5341-9C54-B1EF348BF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1" name="Rectangle 3750">
                        <a:extLst>
                          <a:ext uri="{FF2B5EF4-FFF2-40B4-BE49-F238E27FC236}">
                            <a16:creationId xmlns:a16="http://schemas.microsoft.com/office/drawing/2014/main" id="{05419D68-596D-0540-B5D3-FF1EF0EDE6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2" name="Rectangle 3751">
                        <a:extLst>
                          <a:ext uri="{FF2B5EF4-FFF2-40B4-BE49-F238E27FC236}">
                            <a16:creationId xmlns:a16="http://schemas.microsoft.com/office/drawing/2014/main" id="{072D57C8-B32B-DE48-95E8-5649EF7EF3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3" name="Rectangle 3752">
                        <a:extLst>
                          <a:ext uri="{FF2B5EF4-FFF2-40B4-BE49-F238E27FC236}">
                            <a16:creationId xmlns:a16="http://schemas.microsoft.com/office/drawing/2014/main" id="{386B4146-84F4-6B46-87FC-480576FC77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4" name="Rectangle 3753">
                        <a:extLst>
                          <a:ext uri="{FF2B5EF4-FFF2-40B4-BE49-F238E27FC236}">
                            <a16:creationId xmlns:a16="http://schemas.microsoft.com/office/drawing/2014/main" id="{8841D727-5D60-BD4A-92F3-5C9CE328B5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5" name="Rectangle 3754">
                        <a:extLst>
                          <a:ext uri="{FF2B5EF4-FFF2-40B4-BE49-F238E27FC236}">
                            <a16:creationId xmlns:a16="http://schemas.microsoft.com/office/drawing/2014/main" id="{D9E648C3-83B4-BD47-8721-6025FF25F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6" name="Rectangle 3755">
                        <a:extLst>
                          <a:ext uri="{FF2B5EF4-FFF2-40B4-BE49-F238E27FC236}">
                            <a16:creationId xmlns:a16="http://schemas.microsoft.com/office/drawing/2014/main" id="{F424E6E7-7047-E547-BE93-F1BA0F01B1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7" name="Rectangle 3756">
                        <a:extLst>
                          <a:ext uri="{FF2B5EF4-FFF2-40B4-BE49-F238E27FC236}">
                            <a16:creationId xmlns:a16="http://schemas.microsoft.com/office/drawing/2014/main" id="{5969C141-A40E-7F4B-80BE-A8A8083E7E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8" name="Rectangle 3757">
                        <a:extLst>
                          <a:ext uri="{FF2B5EF4-FFF2-40B4-BE49-F238E27FC236}">
                            <a16:creationId xmlns:a16="http://schemas.microsoft.com/office/drawing/2014/main" id="{B6487BCD-0829-AD4A-A097-144988405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9" name="Rectangle 3758">
                        <a:extLst>
                          <a:ext uri="{FF2B5EF4-FFF2-40B4-BE49-F238E27FC236}">
                            <a16:creationId xmlns:a16="http://schemas.microsoft.com/office/drawing/2014/main" id="{BE2D5166-5AFB-B445-AA12-A61C5E09B0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0" name="Rectangle 3759">
                        <a:extLst>
                          <a:ext uri="{FF2B5EF4-FFF2-40B4-BE49-F238E27FC236}">
                            <a16:creationId xmlns:a16="http://schemas.microsoft.com/office/drawing/2014/main" id="{3CB41003-D95A-8F4D-B919-2096A0AE8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1" name="Rectangle 3760">
                        <a:extLst>
                          <a:ext uri="{FF2B5EF4-FFF2-40B4-BE49-F238E27FC236}">
                            <a16:creationId xmlns:a16="http://schemas.microsoft.com/office/drawing/2014/main" id="{7150C937-75B7-3440-874B-1B8F9642AC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2" name="Rectangle 3761">
                        <a:extLst>
                          <a:ext uri="{FF2B5EF4-FFF2-40B4-BE49-F238E27FC236}">
                            <a16:creationId xmlns:a16="http://schemas.microsoft.com/office/drawing/2014/main" id="{5D43F8AA-B8F2-014C-905A-8B5B5D461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3" name="Rectangle 3762">
                        <a:extLst>
                          <a:ext uri="{FF2B5EF4-FFF2-40B4-BE49-F238E27FC236}">
                            <a16:creationId xmlns:a16="http://schemas.microsoft.com/office/drawing/2014/main" id="{1DAEC286-DE55-0A47-B1BB-0F90C46ADD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4" name="Rectangle 3763">
                        <a:extLst>
                          <a:ext uri="{FF2B5EF4-FFF2-40B4-BE49-F238E27FC236}">
                            <a16:creationId xmlns:a16="http://schemas.microsoft.com/office/drawing/2014/main" id="{DB05D7E7-AE82-2544-BEA2-2E2053441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5" name="Rectangle 3764">
                        <a:extLst>
                          <a:ext uri="{FF2B5EF4-FFF2-40B4-BE49-F238E27FC236}">
                            <a16:creationId xmlns:a16="http://schemas.microsoft.com/office/drawing/2014/main" id="{F70D88DD-F08B-5244-8994-AA0BDAFF17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6" name="Rectangle 3765">
                        <a:extLst>
                          <a:ext uri="{FF2B5EF4-FFF2-40B4-BE49-F238E27FC236}">
                            <a16:creationId xmlns:a16="http://schemas.microsoft.com/office/drawing/2014/main" id="{25C91546-26EF-4647-A4FB-08C720E6B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7" name="Rectangle 3766">
                        <a:extLst>
                          <a:ext uri="{FF2B5EF4-FFF2-40B4-BE49-F238E27FC236}">
                            <a16:creationId xmlns:a16="http://schemas.microsoft.com/office/drawing/2014/main" id="{3C789037-16E3-0040-953B-F5882C2D4B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8" name="Rectangle 3767">
                        <a:extLst>
                          <a:ext uri="{FF2B5EF4-FFF2-40B4-BE49-F238E27FC236}">
                            <a16:creationId xmlns:a16="http://schemas.microsoft.com/office/drawing/2014/main" id="{6FA5CA11-6AB2-A246-AEA5-9C5677DA0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9" name="Rectangle 3768">
                        <a:extLst>
                          <a:ext uri="{FF2B5EF4-FFF2-40B4-BE49-F238E27FC236}">
                            <a16:creationId xmlns:a16="http://schemas.microsoft.com/office/drawing/2014/main" id="{9BC5847C-C516-F74F-8865-8A3C89EEE9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666" name="Group 3665">
                      <a:extLst>
                        <a:ext uri="{FF2B5EF4-FFF2-40B4-BE49-F238E27FC236}">
                          <a16:creationId xmlns:a16="http://schemas.microsoft.com/office/drawing/2014/main" id="{65C9F749-34CF-2240-A8A4-C657C04B37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3730" name="Rectangle 3729">
                        <a:extLst>
                          <a:ext uri="{FF2B5EF4-FFF2-40B4-BE49-F238E27FC236}">
                            <a16:creationId xmlns:a16="http://schemas.microsoft.com/office/drawing/2014/main" id="{BAE70404-8649-4B4B-808F-3D8184264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1" name="Rectangle 3730">
                        <a:extLst>
                          <a:ext uri="{FF2B5EF4-FFF2-40B4-BE49-F238E27FC236}">
                            <a16:creationId xmlns:a16="http://schemas.microsoft.com/office/drawing/2014/main" id="{47F0FB99-92C5-284B-97B2-D334A1A5CD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2" name="Rectangle 3731">
                        <a:extLst>
                          <a:ext uri="{FF2B5EF4-FFF2-40B4-BE49-F238E27FC236}">
                            <a16:creationId xmlns:a16="http://schemas.microsoft.com/office/drawing/2014/main" id="{96DBFF0C-B196-194D-A102-A29EE686E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3" name="Rectangle 3732">
                        <a:extLst>
                          <a:ext uri="{FF2B5EF4-FFF2-40B4-BE49-F238E27FC236}">
                            <a16:creationId xmlns:a16="http://schemas.microsoft.com/office/drawing/2014/main" id="{BBCFF066-CB6C-724E-B9AD-F694BBFCF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4" name="Rectangle 3733">
                        <a:extLst>
                          <a:ext uri="{FF2B5EF4-FFF2-40B4-BE49-F238E27FC236}">
                            <a16:creationId xmlns:a16="http://schemas.microsoft.com/office/drawing/2014/main" id="{6ADDC542-A56D-8441-85CB-4A76A0C5F7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5" name="Rectangle 3734">
                        <a:extLst>
                          <a:ext uri="{FF2B5EF4-FFF2-40B4-BE49-F238E27FC236}">
                            <a16:creationId xmlns:a16="http://schemas.microsoft.com/office/drawing/2014/main" id="{05741191-0C55-0249-8739-70AB36A1B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6" name="Rectangle 3735">
                        <a:extLst>
                          <a:ext uri="{FF2B5EF4-FFF2-40B4-BE49-F238E27FC236}">
                            <a16:creationId xmlns:a16="http://schemas.microsoft.com/office/drawing/2014/main" id="{5B0037AD-6323-194D-B1A0-F4C58DCC47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7" name="Rectangle 3736">
                        <a:extLst>
                          <a:ext uri="{FF2B5EF4-FFF2-40B4-BE49-F238E27FC236}">
                            <a16:creationId xmlns:a16="http://schemas.microsoft.com/office/drawing/2014/main" id="{D151C4C4-5D3D-4849-92D0-48AAF4C54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8" name="Rectangle 3737">
                        <a:extLst>
                          <a:ext uri="{FF2B5EF4-FFF2-40B4-BE49-F238E27FC236}">
                            <a16:creationId xmlns:a16="http://schemas.microsoft.com/office/drawing/2014/main" id="{9FEBF1FF-D863-A241-8EB8-880672CAE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39" name="Rectangle 3738">
                        <a:extLst>
                          <a:ext uri="{FF2B5EF4-FFF2-40B4-BE49-F238E27FC236}">
                            <a16:creationId xmlns:a16="http://schemas.microsoft.com/office/drawing/2014/main" id="{CEE7A773-B674-0842-B57E-06D62D3AF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0" name="Rectangle 3739">
                        <a:extLst>
                          <a:ext uri="{FF2B5EF4-FFF2-40B4-BE49-F238E27FC236}">
                            <a16:creationId xmlns:a16="http://schemas.microsoft.com/office/drawing/2014/main" id="{92991BBD-EB8E-B14D-A8F4-9636BA666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1" name="Rectangle 3740">
                        <a:extLst>
                          <a:ext uri="{FF2B5EF4-FFF2-40B4-BE49-F238E27FC236}">
                            <a16:creationId xmlns:a16="http://schemas.microsoft.com/office/drawing/2014/main" id="{8DEE6D55-70D3-8E4C-B247-59C81A4772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2" name="Rectangle 3741">
                        <a:extLst>
                          <a:ext uri="{FF2B5EF4-FFF2-40B4-BE49-F238E27FC236}">
                            <a16:creationId xmlns:a16="http://schemas.microsoft.com/office/drawing/2014/main" id="{981DD335-866B-5144-8C0A-ED2BE608C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3" name="Rectangle 3742">
                        <a:extLst>
                          <a:ext uri="{FF2B5EF4-FFF2-40B4-BE49-F238E27FC236}">
                            <a16:creationId xmlns:a16="http://schemas.microsoft.com/office/drawing/2014/main" id="{C069BB03-B4A1-AB43-ADFB-45A1B20F9A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4" name="Rectangle 3743">
                        <a:extLst>
                          <a:ext uri="{FF2B5EF4-FFF2-40B4-BE49-F238E27FC236}">
                            <a16:creationId xmlns:a16="http://schemas.microsoft.com/office/drawing/2014/main" id="{8F0B693F-24C2-584F-A916-67C79E20FC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5" name="Rectangle 3744">
                        <a:extLst>
                          <a:ext uri="{FF2B5EF4-FFF2-40B4-BE49-F238E27FC236}">
                            <a16:creationId xmlns:a16="http://schemas.microsoft.com/office/drawing/2014/main" id="{C9379881-A17A-4F47-80FF-FA940921E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6" name="Rectangle 3745">
                        <a:extLst>
                          <a:ext uri="{FF2B5EF4-FFF2-40B4-BE49-F238E27FC236}">
                            <a16:creationId xmlns:a16="http://schemas.microsoft.com/office/drawing/2014/main" id="{E34E13C2-7B68-0C44-AB86-C79AAA7127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7" name="Rectangle 3746">
                        <a:extLst>
                          <a:ext uri="{FF2B5EF4-FFF2-40B4-BE49-F238E27FC236}">
                            <a16:creationId xmlns:a16="http://schemas.microsoft.com/office/drawing/2014/main" id="{E1A5B80A-E994-3940-AB88-CE6D19D1C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8" name="Rectangle 3747">
                        <a:extLst>
                          <a:ext uri="{FF2B5EF4-FFF2-40B4-BE49-F238E27FC236}">
                            <a16:creationId xmlns:a16="http://schemas.microsoft.com/office/drawing/2014/main" id="{ACA28584-41CB-2542-992F-A82378CD5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49" name="Rectangle 3748">
                        <a:extLst>
                          <a:ext uri="{FF2B5EF4-FFF2-40B4-BE49-F238E27FC236}">
                            <a16:creationId xmlns:a16="http://schemas.microsoft.com/office/drawing/2014/main" id="{34E790B9-3C7B-C14D-8987-0AC39ECEFB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667" name="Group 3666">
                      <a:extLst>
                        <a:ext uri="{FF2B5EF4-FFF2-40B4-BE49-F238E27FC236}">
                          <a16:creationId xmlns:a16="http://schemas.microsoft.com/office/drawing/2014/main" id="{270AB6BE-12C7-3341-8A30-5F2B943318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710" name="Rectangle 3709">
                        <a:extLst>
                          <a:ext uri="{FF2B5EF4-FFF2-40B4-BE49-F238E27FC236}">
                            <a16:creationId xmlns:a16="http://schemas.microsoft.com/office/drawing/2014/main" id="{71A04691-EB08-794D-A5E3-55FC07009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1" name="Rectangle 3710">
                        <a:extLst>
                          <a:ext uri="{FF2B5EF4-FFF2-40B4-BE49-F238E27FC236}">
                            <a16:creationId xmlns:a16="http://schemas.microsoft.com/office/drawing/2014/main" id="{DCF83F24-AC0F-BF4A-9BF2-AC9B53705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2" name="Rectangle 3711">
                        <a:extLst>
                          <a:ext uri="{FF2B5EF4-FFF2-40B4-BE49-F238E27FC236}">
                            <a16:creationId xmlns:a16="http://schemas.microsoft.com/office/drawing/2014/main" id="{CA7AB0C6-FC14-4C4B-AECF-6C079A6BD9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3" name="Rectangle 3712">
                        <a:extLst>
                          <a:ext uri="{FF2B5EF4-FFF2-40B4-BE49-F238E27FC236}">
                            <a16:creationId xmlns:a16="http://schemas.microsoft.com/office/drawing/2014/main" id="{68398AA3-8C5F-8944-8165-0F4118F37C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4" name="Rectangle 3713">
                        <a:extLst>
                          <a:ext uri="{FF2B5EF4-FFF2-40B4-BE49-F238E27FC236}">
                            <a16:creationId xmlns:a16="http://schemas.microsoft.com/office/drawing/2014/main" id="{9D1366A8-58CA-DD41-B023-CF87558B13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5" name="Rectangle 3714">
                        <a:extLst>
                          <a:ext uri="{FF2B5EF4-FFF2-40B4-BE49-F238E27FC236}">
                            <a16:creationId xmlns:a16="http://schemas.microsoft.com/office/drawing/2014/main" id="{E000D6AE-5043-7D43-8740-00C2F5A32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6" name="Rectangle 3715">
                        <a:extLst>
                          <a:ext uri="{FF2B5EF4-FFF2-40B4-BE49-F238E27FC236}">
                            <a16:creationId xmlns:a16="http://schemas.microsoft.com/office/drawing/2014/main" id="{55E6E812-F6FA-2941-8AAC-CCF94D846C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7" name="Rectangle 3716">
                        <a:extLst>
                          <a:ext uri="{FF2B5EF4-FFF2-40B4-BE49-F238E27FC236}">
                            <a16:creationId xmlns:a16="http://schemas.microsoft.com/office/drawing/2014/main" id="{7E6C1110-FEC3-A64C-860B-9E99D07317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8" name="Rectangle 3717">
                        <a:extLst>
                          <a:ext uri="{FF2B5EF4-FFF2-40B4-BE49-F238E27FC236}">
                            <a16:creationId xmlns:a16="http://schemas.microsoft.com/office/drawing/2014/main" id="{96C2854F-9AFB-5243-A7D6-52EDBF65E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19" name="Rectangle 3718">
                        <a:extLst>
                          <a:ext uri="{FF2B5EF4-FFF2-40B4-BE49-F238E27FC236}">
                            <a16:creationId xmlns:a16="http://schemas.microsoft.com/office/drawing/2014/main" id="{8E14C95D-017C-5F40-A181-A97D10F8B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0" name="Rectangle 3719">
                        <a:extLst>
                          <a:ext uri="{FF2B5EF4-FFF2-40B4-BE49-F238E27FC236}">
                            <a16:creationId xmlns:a16="http://schemas.microsoft.com/office/drawing/2014/main" id="{C90E4052-28D6-FE4B-B132-B833B2FE0D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1" name="Rectangle 3720">
                        <a:extLst>
                          <a:ext uri="{FF2B5EF4-FFF2-40B4-BE49-F238E27FC236}">
                            <a16:creationId xmlns:a16="http://schemas.microsoft.com/office/drawing/2014/main" id="{C606F6F5-DBD3-D64D-BD47-7FA68CE2F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2" name="Rectangle 3721">
                        <a:extLst>
                          <a:ext uri="{FF2B5EF4-FFF2-40B4-BE49-F238E27FC236}">
                            <a16:creationId xmlns:a16="http://schemas.microsoft.com/office/drawing/2014/main" id="{79F5C275-EED0-4B4D-B13A-2B8A8E62A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3" name="Rectangle 3722">
                        <a:extLst>
                          <a:ext uri="{FF2B5EF4-FFF2-40B4-BE49-F238E27FC236}">
                            <a16:creationId xmlns:a16="http://schemas.microsoft.com/office/drawing/2014/main" id="{A8787840-8B09-5F4F-9F95-E289554A59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4" name="Rectangle 3723">
                        <a:extLst>
                          <a:ext uri="{FF2B5EF4-FFF2-40B4-BE49-F238E27FC236}">
                            <a16:creationId xmlns:a16="http://schemas.microsoft.com/office/drawing/2014/main" id="{EBEC1282-CC10-8543-80CF-0B56E545D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5" name="Rectangle 3724">
                        <a:extLst>
                          <a:ext uri="{FF2B5EF4-FFF2-40B4-BE49-F238E27FC236}">
                            <a16:creationId xmlns:a16="http://schemas.microsoft.com/office/drawing/2014/main" id="{A1598207-5472-A342-859F-56CC560E9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6" name="Rectangle 3725">
                        <a:extLst>
                          <a:ext uri="{FF2B5EF4-FFF2-40B4-BE49-F238E27FC236}">
                            <a16:creationId xmlns:a16="http://schemas.microsoft.com/office/drawing/2014/main" id="{9E33CA51-7C5D-DA48-B493-147790B34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7" name="Rectangle 3726">
                        <a:extLst>
                          <a:ext uri="{FF2B5EF4-FFF2-40B4-BE49-F238E27FC236}">
                            <a16:creationId xmlns:a16="http://schemas.microsoft.com/office/drawing/2014/main" id="{5A9FA6BE-0C79-C74C-9225-2DA60733F2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8" name="Rectangle 3727">
                        <a:extLst>
                          <a:ext uri="{FF2B5EF4-FFF2-40B4-BE49-F238E27FC236}">
                            <a16:creationId xmlns:a16="http://schemas.microsoft.com/office/drawing/2014/main" id="{443D5357-F6E4-A540-8F0A-25C5B1AB93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29" name="Rectangle 3728">
                        <a:extLst>
                          <a:ext uri="{FF2B5EF4-FFF2-40B4-BE49-F238E27FC236}">
                            <a16:creationId xmlns:a16="http://schemas.microsoft.com/office/drawing/2014/main" id="{EFD3FE69-6671-6244-93D4-0896E67DFF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668" name="Group 3667">
                      <a:extLst>
                        <a:ext uri="{FF2B5EF4-FFF2-40B4-BE49-F238E27FC236}">
                          <a16:creationId xmlns:a16="http://schemas.microsoft.com/office/drawing/2014/main" id="{4B004514-8161-9F4D-AB3D-B3DDA8F93B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690" name="Rectangle 3689">
                        <a:extLst>
                          <a:ext uri="{FF2B5EF4-FFF2-40B4-BE49-F238E27FC236}">
                            <a16:creationId xmlns:a16="http://schemas.microsoft.com/office/drawing/2014/main" id="{8B1B479F-B6C8-1244-88EB-17BE1B0D2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1" name="Rectangle 3690">
                        <a:extLst>
                          <a:ext uri="{FF2B5EF4-FFF2-40B4-BE49-F238E27FC236}">
                            <a16:creationId xmlns:a16="http://schemas.microsoft.com/office/drawing/2014/main" id="{4EC07D44-688C-6749-A21D-20EAE729E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2" name="Rectangle 3691">
                        <a:extLst>
                          <a:ext uri="{FF2B5EF4-FFF2-40B4-BE49-F238E27FC236}">
                            <a16:creationId xmlns:a16="http://schemas.microsoft.com/office/drawing/2014/main" id="{EB1D1B85-C9F9-5E47-8BB6-6A73D78246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3" name="Rectangle 3692">
                        <a:extLst>
                          <a:ext uri="{FF2B5EF4-FFF2-40B4-BE49-F238E27FC236}">
                            <a16:creationId xmlns:a16="http://schemas.microsoft.com/office/drawing/2014/main" id="{6CDE6A1B-F84C-6845-8437-76EE4AEA48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4" name="Rectangle 3693">
                        <a:extLst>
                          <a:ext uri="{FF2B5EF4-FFF2-40B4-BE49-F238E27FC236}">
                            <a16:creationId xmlns:a16="http://schemas.microsoft.com/office/drawing/2014/main" id="{A113D5CE-3CA5-3143-A208-8DA078AE31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5" name="Rectangle 3694">
                        <a:extLst>
                          <a:ext uri="{FF2B5EF4-FFF2-40B4-BE49-F238E27FC236}">
                            <a16:creationId xmlns:a16="http://schemas.microsoft.com/office/drawing/2014/main" id="{A09676A3-BDCB-CF44-86AE-6B7A9CEAD7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6" name="Rectangle 3695">
                        <a:extLst>
                          <a:ext uri="{FF2B5EF4-FFF2-40B4-BE49-F238E27FC236}">
                            <a16:creationId xmlns:a16="http://schemas.microsoft.com/office/drawing/2014/main" id="{D91DEEF2-384A-E34A-B124-DAE8CA5693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7" name="Rectangle 3696">
                        <a:extLst>
                          <a:ext uri="{FF2B5EF4-FFF2-40B4-BE49-F238E27FC236}">
                            <a16:creationId xmlns:a16="http://schemas.microsoft.com/office/drawing/2014/main" id="{D3235CA6-A442-D54D-B084-227249756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8" name="Rectangle 3697">
                        <a:extLst>
                          <a:ext uri="{FF2B5EF4-FFF2-40B4-BE49-F238E27FC236}">
                            <a16:creationId xmlns:a16="http://schemas.microsoft.com/office/drawing/2014/main" id="{9641A671-68EC-3F48-B4BF-DBB290EF1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99" name="Rectangle 3698">
                        <a:extLst>
                          <a:ext uri="{FF2B5EF4-FFF2-40B4-BE49-F238E27FC236}">
                            <a16:creationId xmlns:a16="http://schemas.microsoft.com/office/drawing/2014/main" id="{E9B57E89-8ECF-F049-9CD1-1AE653A7D0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0" name="Rectangle 3699">
                        <a:extLst>
                          <a:ext uri="{FF2B5EF4-FFF2-40B4-BE49-F238E27FC236}">
                            <a16:creationId xmlns:a16="http://schemas.microsoft.com/office/drawing/2014/main" id="{679EE57A-E207-0E4B-B94F-7AB14582C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1" name="Rectangle 3700">
                        <a:extLst>
                          <a:ext uri="{FF2B5EF4-FFF2-40B4-BE49-F238E27FC236}">
                            <a16:creationId xmlns:a16="http://schemas.microsoft.com/office/drawing/2014/main" id="{B9E4B846-4252-B542-8BE9-45FE4789E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2" name="Rectangle 3701">
                        <a:extLst>
                          <a:ext uri="{FF2B5EF4-FFF2-40B4-BE49-F238E27FC236}">
                            <a16:creationId xmlns:a16="http://schemas.microsoft.com/office/drawing/2014/main" id="{228373E6-85FA-6B46-A191-9D6F1C043C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3" name="Rectangle 3702">
                        <a:extLst>
                          <a:ext uri="{FF2B5EF4-FFF2-40B4-BE49-F238E27FC236}">
                            <a16:creationId xmlns:a16="http://schemas.microsoft.com/office/drawing/2014/main" id="{3FB34506-EEFB-E848-8C85-C61DDCBDCC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4" name="Rectangle 3703">
                        <a:extLst>
                          <a:ext uri="{FF2B5EF4-FFF2-40B4-BE49-F238E27FC236}">
                            <a16:creationId xmlns:a16="http://schemas.microsoft.com/office/drawing/2014/main" id="{872092B9-C96C-7E44-8EC3-288A1226E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5" name="Rectangle 3704">
                        <a:extLst>
                          <a:ext uri="{FF2B5EF4-FFF2-40B4-BE49-F238E27FC236}">
                            <a16:creationId xmlns:a16="http://schemas.microsoft.com/office/drawing/2014/main" id="{24C20449-C76C-4B48-984A-54DAD964BE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6" name="Rectangle 3705">
                        <a:extLst>
                          <a:ext uri="{FF2B5EF4-FFF2-40B4-BE49-F238E27FC236}">
                            <a16:creationId xmlns:a16="http://schemas.microsoft.com/office/drawing/2014/main" id="{EE9ACE02-8774-C84E-8A09-7130BF836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7" name="Rectangle 3706">
                        <a:extLst>
                          <a:ext uri="{FF2B5EF4-FFF2-40B4-BE49-F238E27FC236}">
                            <a16:creationId xmlns:a16="http://schemas.microsoft.com/office/drawing/2014/main" id="{558EDD5D-4BCD-2A4E-B8F3-C696D36F4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8" name="Rectangle 3707">
                        <a:extLst>
                          <a:ext uri="{FF2B5EF4-FFF2-40B4-BE49-F238E27FC236}">
                            <a16:creationId xmlns:a16="http://schemas.microsoft.com/office/drawing/2014/main" id="{760703BC-F8D2-0141-8348-FDE387F3A8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09" name="Rectangle 3708">
                        <a:extLst>
                          <a:ext uri="{FF2B5EF4-FFF2-40B4-BE49-F238E27FC236}">
                            <a16:creationId xmlns:a16="http://schemas.microsoft.com/office/drawing/2014/main" id="{B4E3809A-AC1E-AD47-9F44-78EECF3957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669" name="Group 3668">
                      <a:extLst>
                        <a:ext uri="{FF2B5EF4-FFF2-40B4-BE49-F238E27FC236}">
                          <a16:creationId xmlns:a16="http://schemas.microsoft.com/office/drawing/2014/main" id="{0C60A69B-7353-CD4B-843B-DC9CB8A58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670" name="Rectangle 3669">
                        <a:extLst>
                          <a:ext uri="{FF2B5EF4-FFF2-40B4-BE49-F238E27FC236}">
                            <a16:creationId xmlns:a16="http://schemas.microsoft.com/office/drawing/2014/main" id="{0626E354-13E8-564F-AB95-D754FCD68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1" name="Rectangle 3670">
                        <a:extLst>
                          <a:ext uri="{FF2B5EF4-FFF2-40B4-BE49-F238E27FC236}">
                            <a16:creationId xmlns:a16="http://schemas.microsoft.com/office/drawing/2014/main" id="{A45A3705-793A-624E-9EA2-FBB7B0756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2" name="Rectangle 3671">
                        <a:extLst>
                          <a:ext uri="{FF2B5EF4-FFF2-40B4-BE49-F238E27FC236}">
                            <a16:creationId xmlns:a16="http://schemas.microsoft.com/office/drawing/2014/main" id="{DF185B9B-4736-E54B-874F-0C0A69983C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3" name="Rectangle 3672">
                        <a:extLst>
                          <a:ext uri="{FF2B5EF4-FFF2-40B4-BE49-F238E27FC236}">
                            <a16:creationId xmlns:a16="http://schemas.microsoft.com/office/drawing/2014/main" id="{1AE1538E-7AF1-E246-9B34-B2A6FCB2B7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4" name="Rectangle 3673">
                        <a:extLst>
                          <a:ext uri="{FF2B5EF4-FFF2-40B4-BE49-F238E27FC236}">
                            <a16:creationId xmlns:a16="http://schemas.microsoft.com/office/drawing/2014/main" id="{6ACD21B5-392B-3C4C-84EC-935DFA653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5" name="Rectangle 3674">
                        <a:extLst>
                          <a:ext uri="{FF2B5EF4-FFF2-40B4-BE49-F238E27FC236}">
                            <a16:creationId xmlns:a16="http://schemas.microsoft.com/office/drawing/2014/main" id="{AB429A31-38B2-984B-A6CE-E57EB663E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6" name="Rectangle 3675">
                        <a:extLst>
                          <a:ext uri="{FF2B5EF4-FFF2-40B4-BE49-F238E27FC236}">
                            <a16:creationId xmlns:a16="http://schemas.microsoft.com/office/drawing/2014/main" id="{8B5708EC-9A5D-2F48-BC52-574C2C3200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7" name="Rectangle 3676">
                        <a:extLst>
                          <a:ext uri="{FF2B5EF4-FFF2-40B4-BE49-F238E27FC236}">
                            <a16:creationId xmlns:a16="http://schemas.microsoft.com/office/drawing/2014/main" id="{9A0AD775-83BF-6541-AB84-33AC8676E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8" name="Rectangle 3677">
                        <a:extLst>
                          <a:ext uri="{FF2B5EF4-FFF2-40B4-BE49-F238E27FC236}">
                            <a16:creationId xmlns:a16="http://schemas.microsoft.com/office/drawing/2014/main" id="{612FF4B5-1986-3148-80E0-0C55765422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79" name="Rectangle 3678">
                        <a:extLst>
                          <a:ext uri="{FF2B5EF4-FFF2-40B4-BE49-F238E27FC236}">
                            <a16:creationId xmlns:a16="http://schemas.microsoft.com/office/drawing/2014/main" id="{2EC66623-694B-FF42-822F-8E9AF048EB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0" name="Rectangle 3679">
                        <a:extLst>
                          <a:ext uri="{FF2B5EF4-FFF2-40B4-BE49-F238E27FC236}">
                            <a16:creationId xmlns:a16="http://schemas.microsoft.com/office/drawing/2014/main" id="{2B84867D-EB82-0A4D-96DF-66B4A29CDE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1" name="Rectangle 3680">
                        <a:extLst>
                          <a:ext uri="{FF2B5EF4-FFF2-40B4-BE49-F238E27FC236}">
                            <a16:creationId xmlns:a16="http://schemas.microsoft.com/office/drawing/2014/main" id="{9E329519-AADE-1840-A354-DF9E4CCE72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2" name="Rectangle 3681">
                        <a:extLst>
                          <a:ext uri="{FF2B5EF4-FFF2-40B4-BE49-F238E27FC236}">
                            <a16:creationId xmlns:a16="http://schemas.microsoft.com/office/drawing/2014/main" id="{6B80EB8D-A623-9C43-9AE3-2A4208AE91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3" name="Rectangle 3682">
                        <a:extLst>
                          <a:ext uri="{FF2B5EF4-FFF2-40B4-BE49-F238E27FC236}">
                            <a16:creationId xmlns:a16="http://schemas.microsoft.com/office/drawing/2014/main" id="{F3D161F7-772A-874C-B89E-1FB252F1DC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4" name="Rectangle 3683">
                        <a:extLst>
                          <a:ext uri="{FF2B5EF4-FFF2-40B4-BE49-F238E27FC236}">
                            <a16:creationId xmlns:a16="http://schemas.microsoft.com/office/drawing/2014/main" id="{8FBE7F93-CA15-E24E-AF0D-FC2786E79C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5" name="Rectangle 3684">
                        <a:extLst>
                          <a:ext uri="{FF2B5EF4-FFF2-40B4-BE49-F238E27FC236}">
                            <a16:creationId xmlns:a16="http://schemas.microsoft.com/office/drawing/2014/main" id="{9FCC10FF-448B-AE46-9817-CFBDA240B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6" name="Rectangle 3685">
                        <a:extLst>
                          <a:ext uri="{FF2B5EF4-FFF2-40B4-BE49-F238E27FC236}">
                            <a16:creationId xmlns:a16="http://schemas.microsoft.com/office/drawing/2014/main" id="{4CB8AF30-E054-7945-A540-088AB21902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7" name="Rectangle 3686">
                        <a:extLst>
                          <a:ext uri="{FF2B5EF4-FFF2-40B4-BE49-F238E27FC236}">
                            <a16:creationId xmlns:a16="http://schemas.microsoft.com/office/drawing/2014/main" id="{AA882C80-201A-234A-A9C9-68DE656F4B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8" name="Rectangle 3687">
                        <a:extLst>
                          <a:ext uri="{FF2B5EF4-FFF2-40B4-BE49-F238E27FC236}">
                            <a16:creationId xmlns:a16="http://schemas.microsoft.com/office/drawing/2014/main" id="{F2EBCF01-0B53-E340-9653-D13BC52511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89" name="Rectangle 3688">
                        <a:extLst>
                          <a:ext uri="{FF2B5EF4-FFF2-40B4-BE49-F238E27FC236}">
                            <a16:creationId xmlns:a16="http://schemas.microsoft.com/office/drawing/2014/main" id="{5AE37971-F016-B04E-ABD5-EEB63C4D5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 w="57150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433" name="Group 4432">
                <a:extLst>
                  <a:ext uri="{FF2B5EF4-FFF2-40B4-BE49-F238E27FC236}">
                    <a16:creationId xmlns:a16="http://schemas.microsoft.com/office/drawing/2014/main" id="{932D82C0-3E82-4441-BE6C-DA85A351CB5C}"/>
                  </a:ext>
                </a:extLst>
              </p:cNvPr>
              <p:cNvGrpSpPr/>
              <p:nvPr/>
            </p:nvGrpSpPr>
            <p:grpSpPr>
              <a:xfrm>
                <a:off x="2888194" y="914917"/>
                <a:ext cx="727921" cy="624864"/>
                <a:chOff x="6550269" y="3886200"/>
                <a:chExt cx="1846385" cy="1424354"/>
              </a:xfrm>
            </p:grpSpPr>
            <p:sp>
              <p:nvSpPr>
                <p:cNvPr id="4434" name="Rectangle 4433">
                  <a:extLst>
                    <a:ext uri="{FF2B5EF4-FFF2-40B4-BE49-F238E27FC236}">
                      <a16:creationId xmlns:a16="http://schemas.microsoft.com/office/drawing/2014/main" id="{854EECAD-C5EB-A046-A936-630D4ABC257D}"/>
                    </a:ext>
                  </a:extLst>
                </p:cNvPr>
                <p:cNvSpPr/>
                <p:nvPr/>
              </p:nvSpPr>
              <p:spPr>
                <a:xfrm>
                  <a:off x="6550269" y="3886200"/>
                  <a:ext cx="1846385" cy="1424354"/>
                </a:xfrm>
                <a:prstGeom prst="rect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435" name="Group 4434">
                  <a:extLst>
                    <a:ext uri="{FF2B5EF4-FFF2-40B4-BE49-F238E27FC236}">
                      <a16:creationId xmlns:a16="http://schemas.microsoft.com/office/drawing/2014/main" id="{C1F4E503-57D8-0E46-88EC-033177F5E2C7}"/>
                    </a:ext>
                  </a:extLst>
                </p:cNvPr>
                <p:cNvGrpSpPr/>
                <p:nvPr/>
              </p:nvGrpSpPr>
              <p:grpSpPr>
                <a:xfrm>
                  <a:off x="6601133" y="3956888"/>
                  <a:ext cx="1712657" cy="1286240"/>
                  <a:chOff x="666646" y="1199817"/>
                  <a:chExt cx="1712657" cy="1286240"/>
                </a:xfrm>
              </p:grpSpPr>
              <p:grpSp>
                <p:nvGrpSpPr>
                  <p:cNvPr id="4436" name="Group 4435">
                    <a:extLst>
                      <a:ext uri="{FF2B5EF4-FFF2-40B4-BE49-F238E27FC236}">
                        <a16:creationId xmlns:a16="http://schemas.microsoft.com/office/drawing/2014/main" id="{BD66B533-6952-E244-94AE-6E40B219A96F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4521" name="Rectangle 4520">
                      <a:extLst>
                        <a:ext uri="{FF2B5EF4-FFF2-40B4-BE49-F238E27FC236}">
                          <a16:creationId xmlns:a16="http://schemas.microsoft.com/office/drawing/2014/main" id="{C458B337-2C26-954E-9FF7-9C2E5FEE8B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2" name="Rectangle 4521">
                      <a:extLst>
                        <a:ext uri="{FF2B5EF4-FFF2-40B4-BE49-F238E27FC236}">
                          <a16:creationId xmlns:a16="http://schemas.microsoft.com/office/drawing/2014/main" id="{9B772510-B1A6-4F42-A4AC-3190100AC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3" name="Rectangle 4522">
                      <a:extLst>
                        <a:ext uri="{FF2B5EF4-FFF2-40B4-BE49-F238E27FC236}">
                          <a16:creationId xmlns:a16="http://schemas.microsoft.com/office/drawing/2014/main" id="{998242F2-7169-654A-B368-F409D975F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4" name="Rectangle 4523">
                      <a:extLst>
                        <a:ext uri="{FF2B5EF4-FFF2-40B4-BE49-F238E27FC236}">
                          <a16:creationId xmlns:a16="http://schemas.microsoft.com/office/drawing/2014/main" id="{4C60949B-1A0C-824D-92F1-E4F68E59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5" name="Rectangle 4524">
                      <a:extLst>
                        <a:ext uri="{FF2B5EF4-FFF2-40B4-BE49-F238E27FC236}">
                          <a16:creationId xmlns:a16="http://schemas.microsoft.com/office/drawing/2014/main" id="{64D7DC7E-A1D9-AC4D-A45F-921FDED91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6" name="Rectangle 4525">
                      <a:extLst>
                        <a:ext uri="{FF2B5EF4-FFF2-40B4-BE49-F238E27FC236}">
                          <a16:creationId xmlns:a16="http://schemas.microsoft.com/office/drawing/2014/main" id="{D43B5F58-0AFC-8145-8E43-4DC1A1267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7" name="Rectangle 4526">
                      <a:extLst>
                        <a:ext uri="{FF2B5EF4-FFF2-40B4-BE49-F238E27FC236}">
                          <a16:creationId xmlns:a16="http://schemas.microsoft.com/office/drawing/2014/main" id="{22DC2B7F-8E5D-F843-9A42-A6B3F786D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8" name="Rectangle 4527">
                      <a:extLst>
                        <a:ext uri="{FF2B5EF4-FFF2-40B4-BE49-F238E27FC236}">
                          <a16:creationId xmlns:a16="http://schemas.microsoft.com/office/drawing/2014/main" id="{F409838D-50E4-974E-A100-1A14B3616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9" name="Rectangle 4528">
                      <a:extLst>
                        <a:ext uri="{FF2B5EF4-FFF2-40B4-BE49-F238E27FC236}">
                          <a16:creationId xmlns:a16="http://schemas.microsoft.com/office/drawing/2014/main" id="{C562A7FD-0571-1C4C-B753-786A55204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0" name="Rectangle 4529">
                      <a:extLst>
                        <a:ext uri="{FF2B5EF4-FFF2-40B4-BE49-F238E27FC236}">
                          <a16:creationId xmlns:a16="http://schemas.microsoft.com/office/drawing/2014/main" id="{774F04C1-A8E8-EC4A-BCBA-7AE4CCC52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1" name="Rectangle 4530">
                      <a:extLst>
                        <a:ext uri="{FF2B5EF4-FFF2-40B4-BE49-F238E27FC236}">
                          <a16:creationId xmlns:a16="http://schemas.microsoft.com/office/drawing/2014/main" id="{20E2A4B0-2177-D74F-A3C3-3E736BD91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2" name="Rectangle 4531">
                      <a:extLst>
                        <a:ext uri="{FF2B5EF4-FFF2-40B4-BE49-F238E27FC236}">
                          <a16:creationId xmlns:a16="http://schemas.microsoft.com/office/drawing/2014/main" id="{82982BA0-2B8A-2D46-95F2-8A788EAD4F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3" name="Rectangle 4532">
                      <a:extLst>
                        <a:ext uri="{FF2B5EF4-FFF2-40B4-BE49-F238E27FC236}">
                          <a16:creationId xmlns:a16="http://schemas.microsoft.com/office/drawing/2014/main" id="{7521E444-DA68-2145-88A7-A7319B1A6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4" name="Rectangle 4533">
                      <a:extLst>
                        <a:ext uri="{FF2B5EF4-FFF2-40B4-BE49-F238E27FC236}">
                          <a16:creationId xmlns:a16="http://schemas.microsoft.com/office/drawing/2014/main" id="{2E642CB0-4AFF-334C-9BAC-FBEB35FED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5" name="Rectangle 4534">
                      <a:extLst>
                        <a:ext uri="{FF2B5EF4-FFF2-40B4-BE49-F238E27FC236}">
                          <a16:creationId xmlns:a16="http://schemas.microsoft.com/office/drawing/2014/main" id="{8816FB1A-F39C-2940-9952-CBE321F95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6" name="Rectangle 4535">
                      <a:extLst>
                        <a:ext uri="{FF2B5EF4-FFF2-40B4-BE49-F238E27FC236}">
                          <a16:creationId xmlns:a16="http://schemas.microsoft.com/office/drawing/2014/main" id="{ACF7BE6B-AD58-F849-987A-6EAF907AF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7" name="Rectangle 4536">
                      <a:extLst>
                        <a:ext uri="{FF2B5EF4-FFF2-40B4-BE49-F238E27FC236}">
                          <a16:creationId xmlns:a16="http://schemas.microsoft.com/office/drawing/2014/main" id="{8F2ECC82-08EF-3744-912F-A738DA330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8" name="Rectangle 4537">
                      <a:extLst>
                        <a:ext uri="{FF2B5EF4-FFF2-40B4-BE49-F238E27FC236}">
                          <a16:creationId xmlns:a16="http://schemas.microsoft.com/office/drawing/2014/main" id="{CFB0FAD1-2B02-DC46-BF53-9B1897F4E7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39" name="Rectangle 4538">
                      <a:extLst>
                        <a:ext uri="{FF2B5EF4-FFF2-40B4-BE49-F238E27FC236}">
                          <a16:creationId xmlns:a16="http://schemas.microsoft.com/office/drawing/2014/main" id="{CE214B26-F18B-E94D-BB86-4699EA508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40" name="Rectangle 4539">
                      <a:extLst>
                        <a:ext uri="{FF2B5EF4-FFF2-40B4-BE49-F238E27FC236}">
                          <a16:creationId xmlns:a16="http://schemas.microsoft.com/office/drawing/2014/main" id="{153B6152-0D98-D743-BE58-FE8EE548D5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437" name="Group 4436">
                    <a:extLst>
                      <a:ext uri="{FF2B5EF4-FFF2-40B4-BE49-F238E27FC236}">
                        <a16:creationId xmlns:a16="http://schemas.microsoft.com/office/drawing/2014/main" id="{5E0F58DE-FB53-7C47-BF80-62172276AF48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4501" name="Rectangle 4500">
                      <a:extLst>
                        <a:ext uri="{FF2B5EF4-FFF2-40B4-BE49-F238E27FC236}">
                          <a16:creationId xmlns:a16="http://schemas.microsoft.com/office/drawing/2014/main" id="{CA3E7404-8F9E-F648-95B4-3F501AFAF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2" name="Rectangle 4501">
                      <a:extLst>
                        <a:ext uri="{FF2B5EF4-FFF2-40B4-BE49-F238E27FC236}">
                          <a16:creationId xmlns:a16="http://schemas.microsoft.com/office/drawing/2014/main" id="{FCE30571-365C-904A-B8D7-84A62028A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3" name="Rectangle 4502">
                      <a:extLst>
                        <a:ext uri="{FF2B5EF4-FFF2-40B4-BE49-F238E27FC236}">
                          <a16:creationId xmlns:a16="http://schemas.microsoft.com/office/drawing/2014/main" id="{E4AFBE7F-5E71-7344-84AC-0DA7DF3146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4" name="Rectangle 4503">
                      <a:extLst>
                        <a:ext uri="{FF2B5EF4-FFF2-40B4-BE49-F238E27FC236}">
                          <a16:creationId xmlns:a16="http://schemas.microsoft.com/office/drawing/2014/main" id="{5F52E757-9B40-DB40-8877-51D30DDCC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5" name="Rectangle 4504">
                      <a:extLst>
                        <a:ext uri="{FF2B5EF4-FFF2-40B4-BE49-F238E27FC236}">
                          <a16:creationId xmlns:a16="http://schemas.microsoft.com/office/drawing/2014/main" id="{73147C1A-2666-284A-BB51-154AB1E94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6" name="Rectangle 4505">
                      <a:extLst>
                        <a:ext uri="{FF2B5EF4-FFF2-40B4-BE49-F238E27FC236}">
                          <a16:creationId xmlns:a16="http://schemas.microsoft.com/office/drawing/2014/main" id="{D5BF542F-7706-B740-8143-9CB8D47DE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7" name="Rectangle 4506">
                      <a:extLst>
                        <a:ext uri="{FF2B5EF4-FFF2-40B4-BE49-F238E27FC236}">
                          <a16:creationId xmlns:a16="http://schemas.microsoft.com/office/drawing/2014/main" id="{7B8A3AA5-556D-2740-B6B2-AC3111CC4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8" name="Rectangle 4507">
                      <a:extLst>
                        <a:ext uri="{FF2B5EF4-FFF2-40B4-BE49-F238E27FC236}">
                          <a16:creationId xmlns:a16="http://schemas.microsoft.com/office/drawing/2014/main" id="{79104CC7-218B-3940-BB85-AB2017AE1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9" name="Rectangle 4508">
                      <a:extLst>
                        <a:ext uri="{FF2B5EF4-FFF2-40B4-BE49-F238E27FC236}">
                          <a16:creationId xmlns:a16="http://schemas.microsoft.com/office/drawing/2014/main" id="{D27F167A-B909-D94F-B1BC-BF5E75A9C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0" name="Rectangle 4509">
                      <a:extLst>
                        <a:ext uri="{FF2B5EF4-FFF2-40B4-BE49-F238E27FC236}">
                          <a16:creationId xmlns:a16="http://schemas.microsoft.com/office/drawing/2014/main" id="{3BC53969-50C0-364F-9654-8CCFC51C90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1" name="Rectangle 4510">
                      <a:extLst>
                        <a:ext uri="{FF2B5EF4-FFF2-40B4-BE49-F238E27FC236}">
                          <a16:creationId xmlns:a16="http://schemas.microsoft.com/office/drawing/2014/main" id="{E54A6A31-2DDC-7A43-9625-81346D119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2" name="Rectangle 4511">
                      <a:extLst>
                        <a:ext uri="{FF2B5EF4-FFF2-40B4-BE49-F238E27FC236}">
                          <a16:creationId xmlns:a16="http://schemas.microsoft.com/office/drawing/2014/main" id="{9D80DBF7-AA7D-3340-99B8-C4254E591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3" name="Rectangle 4512">
                      <a:extLst>
                        <a:ext uri="{FF2B5EF4-FFF2-40B4-BE49-F238E27FC236}">
                          <a16:creationId xmlns:a16="http://schemas.microsoft.com/office/drawing/2014/main" id="{13B142F9-8646-8E4D-B599-E9799AEB1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4" name="Rectangle 4513">
                      <a:extLst>
                        <a:ext uri="{FF2B5EF4-FFF2-40B4-BE49-F238E27FC236}">
                          <a16:creationId xmlns:a16="http://schemas.microsoft.com/office/drawing/2014/main" id="{10BACF97-2F4E-964F-8FBB-B5C3E88B4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5" name="Rectangle 4514">
                      <a:extLst>
                        <a:ext uri="{FF2B5EF4-FFF2-40B4-BE49-F238E27FC236}">
                          <a16:creationId xmlns:a16="http://schemas.microsoft.com/office/drawing/2014/main" id="{8A1B1809-30CB-2B4C-B6DC-F15388336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6" name="Rectangle 4515">
                      <a:extLst>
                        <a:ext uri="{FF2B5EF4-FFF2-40B4-BE49-F238E27FC236}">
                          <a16:creationId xmlns:a16="http://schemas.microsoft.com/office/drawing/2014/main" id="{ABFF8C21-226B-5444-A197-7F8F507DBF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7" name="Rectangle 4516">
                      <a:extLst>
                        <a:ext uri="{FF2B5EF4-FFF2-40B4-BE49-F238E27FC236}">
                          <a16:creationId xmlns:a16="http://schemas.microsoft.com/office/drawing/2014/main" id="{3E8F7049-F322-9343-93FE-919E5ADA42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8" name="Rectangle 4517">
                      <a:extLst>
                        <a:ext uri="{FF2B5EF4-FFF2-40B4-BE49-F238E27FC236}">
                          <a16:creationId xmlns:a16="http://schemas.microsoft.com/office/drawing/2014/main" id="{B0263583-9135-1047-AFD9-B1419936C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19" name="Rectangle 4518">
                      <a:extLst>
                        <a:ext uri="{FF2B5EF4-FFF2-40B4-BE49-F238E27FC236}">
                          <a16:creationId xmlns:a16="http://schemas.microsoft.com/office/drawing/2014/main" id="{58E3F784-A152-AB49-A8CB-882053C5D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20" name="Rectangle 4519">
                      <a:extLst>
                        <a:ext uri="{FF2B5EF4-FFF2-40B4-BE49-F238E27FC236}">
                          <a16:creationId xmlns:a16="http://schemas.microsoft.com/office/drawing/2014/main" id="{49F11FBE-7E5C-2249-831A-556191137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438" name="Group 4437">
                    <a:extLst>
                      <a:ext uri="{FF2B5EF4-FFF2-40B4-BE49-F238E27FC236}">
                        <a16:creationId xmlns:a16="http://schemas.microsoft.com/office/drawing/2014/main" id="{388A8399-480D-1443-928F-FF8797CB0642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481" name="Rectangle 4480">
                      <a:extLst>
                        <a:ext uri="{FF2B5EF4-FFF2-40B4-BE49-F238E27FC236}">
                          <a16:creationId xmlns:a16="http://schemas.microsoft.com/office/drawing/2014/main" id="{978C19BA-7AE0-CB4D-ADF0-3B884D591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2" name="Rectangle 4481">
                      <a:extLst>
                        <a:ext uri="{FF2B5EF4-FFF2-40B4-BE49-F238E27FC236}">
                          <a16:creationId xmlns:a16="http://schemas.microsoft.com/office/drawing/2014/main" id="{A28722F0-0905-EF43-BDB6-1F9C72A1E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3" name="Rectangle 4482">
                      <a:extLst>
                        <a:ext uri="{FF2B5EF4-FFF2-40B4-BE49-F238E27FC236}">
                          <a16:creationId xmlns:a16="http://schemas.microsoft.com/office/drawing/2014/main" id="{C2A996CF-90E0-6F45-988C-C97FA4BAF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4" name="Rectangle 4483">
                      <a:extLst>
                        <a:ext uri="{FF2B5EF4-FFF2-40B4-BE49-F238E27FC236}">
                          <a16:creationId xmlns:a16="http://schemas.microsoft.com/office/drawing/2014/main" id="{6022CD67-C316-D74F-A401-6EC6F514B3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5" name="Rectangle 4484">
                      <a:extLst>
                        <a:ext uri="{FF2B5EF4-FFF2-40B4-BE49-F238E27FC236}">
                          <a16:creationId xmlns:a16="http://schemas.microsoft.com/office/drawing/2014/main" id="{C113C630-DB80-614A-A4C0-341CF6AA6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6" name="Rectangle 4485">
                      <a:extLst>
                        <a:ext uri="{FF2B5EF4-FFF2-40B4-BE49-F238E27FC236}">
                          <a16:creationId xmlns:a16="http://schemas.microsoft.com/office/drawing/2014/main" id="{9EF86A84-462E-1248-9298-5FE7B8F02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7" name="Rectangle 4486">
                      <a:extLst>
                        <a:ext uri="{FF2B5EF4-FFF2-40B4-BE49-F238E27FC236}">
                          <a16:creationId xmlns:a16="http://schemas.microsoft.com/office/drawing/2014/main" id="{ADD0A082-2729-9940-9F5A-542250DC0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8" name="Rectangle 4487">
                      <a:extLst>
                        <a:ext uri="{FF2B5EF4-FFF2-40B4-BE49-F238E27FC236}">
                          <a16:creationId xmlns:a16="http://schemas.microsoft.com/office/drawing/2014/main" id="{5BAA39D2-271B-B045-813A-E4916A6F3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9" name="Rectangle 4488">
                      <a:extLst>
                        <a:ext uri="{FF2B5EF4-FFF2-40B4-BE49-F238E27FC236}">
                          <a16:creationId xmlns:a16="http://schemas.microsoft.com/office/drawing/2014/main" id="{97CA6EC0-72E2-204F-82DE-8A91B5C89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0" name="Rectangle 4489">
                      <a:extLst>
                        <a:ext uri="{FF2B5EF4-FFF2-40B4-BE49-F238E27FC236}">
                          <a16:creationId xmlns:a16="http://schemas.microsoft.com/office/drawing/2014/main" id="{63876E0D-4577-3A4E-A4BD-56D6924A57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1" name="Rectangle 4490">
                      <a:extLst>
                        <a:ext uri="{FF2B5EF4-FFF2-40B4-BE49-F238E27FC236}">
                          <a16:creationId xmlns:a16="http://schemas.microsoft.com/office/drawing/2014/main" id="{39050488-4AB3-3B4D-AD00-A75ABCF77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2" name="Rectangle 4491">
                      <a:extLst>
                        <a:ext uri="{FF2B5EF4-FFF2-40B4-BE49-F238E27FC236}">
                          <a16:creationId xmlns:a16="http://schemas.microsoft.com/office/drawing/2014/main" id="{251E6C8F-5B7A-B445-8031-102B1ABBC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3" name="Rectangle 4492">
                      <a:extLst>
                        <a:ext uri="{FF2B5EF4-FFF2-40B4-BE49-F238E27FC236}">
                          <a16:creationId xmlns:a16="http://schemas.microsoft.com/office/drawing/2014/main" id="{168CA1C3-F583-1F4E-9944-23B409C05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4" name="Rectangle 4493">
                      <a:extLst>
                        <a:ext uri="{FF2B5EF4-FFF2-40B4-BE49-F238E27FC236}">
                          <a16:creationId xmlns:a16="http://schemas.microsoft.com/office/drawing/2014/main" id="{0EE89EFA-BE67-124F-BD59-F365726A7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5" name="Rectangle 4494">
                      <a:extLst>
                        <a:ext uri="{FF2B5EF4-FFF2-40B4-BE49-F238E27FC236}">
                          <a16:creationId xmlns:a16="http://schemas.microsoft.com/office/drawing/2014/main" id="{A29D5E8D-4505-E746-A6A5-63707061FD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6" name="Rectangle 4495">
                      <a:extLst>
                        <a:ext uri="{FF2B5EF4-FFF2-40B4-BE49-F238E27FC236}">
                          <a16:creationId xmlns:a16="http://schemas.microsoft.com/office/drawing/2014/main" id="{1A697CBC-25E5-3C44-9722-BAE873A3A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7" name="Rectangle 4496">
                      <a:extLst>
                        <a:ext uri="{FF2B5EF4-FFF2-40B4-BE49-F238E27FC236}">
                          <a16:creationId xmlns:a16="http://schemas.microsoft.com/office/drawing/2014/main" id="{0C65129B-17BB-6A41-B159-9A1A32691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8" name="Rectangle 4497">
                      <a:extLst>
                        <a:ext uri="{FF2B5EF4-FFF2-40B4-BE49-F238E27FC236}">
                          <a16:creationId xmlns:a16="http://schemas.microsoft.com/office/drawing/2014/main" id="{C148C89A-C2C7-5149-880D-B84D57F1C6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99" name="Rectangle 4498">
                      <a:extLst>
                        <a:ext uri="{FF2B5EF4-FFF2-40B4-BE49-F238E27FC236}">
                          <a16:creationId xmlns:a16="http://schemas.microsoft.com/office/drawing/2014/main" id="{BFE4B0F8-F225-0A42-97E4-8DDFAB25C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500" name="Rectangle 4499">
                      <a:extLst>
                        <a:ext uri="{FF2B5EF4-FFF2-40B4-BE49-F238E27FC236}">
                          <a16:creationId xmlns:a16="http://schemas.microsoft.com/office/drawing/2014/main" id="{64664F66-4251-3348-9A3E-A1A999A61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439" name="Group 4438">
                    <a:extLst>
                      <a:ext uri="{FF2B5EF4-FFF2-40B4-BE49-F238E27FC236}">
                        <a16:creationId xmlns:a16="http://schemas.microsoft.com/office/drawing/2014/main" id="{6E1306E1-9443-9E4C-BD7B-5F7012D0E9D1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461" name="Rectangle 4460">
                      <a:extLst>
                        <a:ext uri="{FF2B5EF4-FFF2-40B4-BE49-F238E27FC236}">
                          <a16:creationId xmlns:a16="http://schemas.microsoft.com/office/drawing/2014/main" id="{60736F72-A6DE-7648-821F-141004A7CE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2" name="Rectangle 4461">
                      <a:extLst>
                        <a:ext uri="{FF2B5EF4-FFF2-40B4-BE49-F238E27FC236}">
                          <a16:creationId xmlns:a16="http://schemas.microsoft.com/office/drawing/2014/main" id="{11F1EA2E-278E-DD45-A6CD-37A7E4CD2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3" name="Rectangle 4462">
                      <a:extLst>
                        <a:ext uri="{FF2B5EF4-FFF2-40B4-BE49-F238E27FC236}">
                          <a16:creationId xmlns:a16="http://schemas.microsoft.com/office/drawing/2014/main" id="{68B0DB89-FF28-C546-B1B4-E91AEA02F5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4" name="Rectangle 4463">
                      <a:extLst>
                        <a:ext uri="{FF2B5EF4-FFF2-40B4-BE49-F238E27FC236}">
                          <a16:creationId xmlns:a16="http://schemas.microsoft.com/office/drawing/2014/main" id="{70243877-672E-A74A-8041-EF6325191C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5" name="Rectangle 4464">
                      <a:extLst>
                        <a:ext uri="{FF2B5EF4-FFF2-40B4-BE49-F238E27FC236}">
                          <a16:creationId xmlns:a16="http://schemas.microsoft.com/office/drawing/2014/main" id="{1C87804D-33C7-DE43-BDA3-A4E4CE0663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6" name="Rectangle 4465">
                      <a:extLst>
                        <a:ext uri="{FF2B5EF4-FFF2-40B4-BE49-F238E27FC236}">
                          <a16:creationId xmlns:a16="http://schemas.microsoft.com/office/drawing/2014/main" id="{65EF4169-A8E7-3C4F-92FF-1F5A93032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7" name="Rectangle 4466">
                      <a:extLst>
                        <a:ext uri="{FF2B5EF4-FFF2-40B4-BE49-F238E27FC236}">
                          <a16:creationId xmlns:a16="http://schemas.microsoft.com/office/drawing/2014/main" id="{5EC93CDD-0589-A242-AB1A-87AC57BA4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8" name="Rectangle 4467">
                      <a:extLst>
                        <a:ext uri="{FF2B5EF4-FFF2-40B4-BE49-F238E27FC236}">
                          <a16:creationId xmlns:a16="http://schemas.microsoft.com/office/drawing/2014/main" id="{30760832-81DB-A448-95AD-C6033781CE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9" name="Rectangle 4468">
                      <a:extLst>
                        <a:ext uri="{FF2B5EF4-FFF2-40B4-BE49-F238E27FC236}">
                          <a16:creationId xmlns:a16="http://schemas.microsoft.com/office/drawing/2014/main" id="{08A6A11D-0BF6-8A4E-B385-ECCAF285A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0" name="Rectangle 4469">
                      <a:extLst>
                        <a:ext uri="{FF2B5EF4-FFF2-40B4-BE49-F238E27FC236}">
                          <a16:creationId xmlns:a16="http://schemas.microsoft.com/office/drawing/2014/main" id="{D6C3A5CC-6222-DF47-AE11-39A777637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1" name="Rectangle 4470">
                      <a:extLst>
                        <a:ext uri="{FF2B5EF4-FFF2-40B4-BE49-F238E27FC236}">
                          <a16:creationId xmlns:a16="http://schemas.microsoft.com/office/drawing/2014/main" id="{7C50D100-7318-8D4A-986C-67421847B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2" name="Rectangle 4471">
                      <a:extLst>
                        <a:ext uri="{FF2B5EF4-FFF2-40B4-BE49-F238E27FC236}">
                          <a16:creationId xmlns:a16="http://schemas.microsoft.com/office/drawing/2014/main" id="{58A1CCC2-E60C-8548-B1C0-01C9E6A01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3" name="Rectangle 4472">
                      <a:extLst>
                        <a:ext uri="{FF2B5EF4-FFF2-40B4-BE49-F238E27FC236}">
                          <a16:creationId xmlns:a16="http://schemas.microsoft.com/office/drawing/2014/main" id="{66EAD465-D90D-2740-8878-1178F4571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4" name="Rectangle 4473">
                      <a:extLst>
                        <a:ext uri="{FF2B5EF4-FFF2-40B4-BE49-F238E27FC236}">
                          <a16:creationId xmlns:a16="http://schemas.microsoft.com/office/drawing/2014/main" id="{4BDDEAEE-9699-4140-8AAF-CF7215679C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5" name="Rectangle 4474">
                      <a:extLst>
                        <a:ext uri="{FF2B5EF4-FFF2-40B4-BE49-F238E27FC236}">
                          <a16:creationId xmlns:a16="http://schemas.microsoft.com/office/drawing/2014/main" id="{305CF0B7-FCB3-5940-905C-69F0D6751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6" name="Rectangle 4475">
                      <a:extLst>
                        <a:ext uri="{FF2B5EF4-FFF2-40B4-BE49-F238E27FC236}">
                          <a16:creationId xmlns:a16="http://schemas.microsoft.com/office/drawing/2014/main" id="{87B59DEF-200C-6340-AF35-327081EA1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7" name="Rectangle 4476">
                      <a:extLst>
                        <a:ext uri="{FF2B5EF4-FFF2-40B4-BE49-F238E27FC236}">
                          <a16:creationId xmlns:a16="http://schemas.microsoft.com/office/drawing/2014/main" id="{7DD5AB6E-2EC7-4F44-8453-94B5C5BF9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8" name="Rectangle 4477">
                      <a:extLst>
                        <a:ext uri="{FF2B5EF4-FFF2-40B4-BE49-F238E27FC236}">
                          <a16:creationId xmlns:a16="http://schemas.microsoft.com/office/drawing/2014/main" id="{1793B369-3796-EB4E-A33D-2208CD05E3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79" name="Rectangle 4478">
                      <a:extLst>
                        <a:ext uri="{FF2B5EF4-FFF2-40B4-BE49-F238E27FC236}">
                          <a16:creationId xmlns:a16="http://schemas.microsoft.com/office/drawing/2014/main" id="{025BAFBC-3889-DC44-8D51-E90648B0B0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80" name="Rectangle 4479">
                      <a:extLst>
                        <a:ext uri="{FF2B5EF4-FFF2-40B4-BE49-F238E27FC236}">
                          <a16:creationId xmlns:a16="http://schemas.microsoft.com/office/drawing/2014/main" id="{779539B8-9213-AC41-8A57-7C9DC359DE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grpSp>
                <p:nvGrpSpPr>
                  <p:cNvPr id="4440" name="Group 4439">
                    <a:extLst>
                      <a:ext uri="{FF2B5EF4-FFF2-40B4-BE49-F238E27FC236}">
                        <a16:creationId xmlns:a16="http://schemas.microsoft.com/office/drawing/2014/main" id="{07E37963-83FB-754E-9D89-A9230465053A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4441" name="Rectangle 4440">
                      <a:extLst>
                        <a:ext uri="{FF2B5EF4-FFF2-40B4-BE49-F238E27FC236}">
                          <a16:creationId xmlns:a16="http://schemas.microsoft.com/office/drawing/2014/main" id="{A91F1E76-DAA3-5040-9489-7FA58D660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2" name="Rectangle 4441">
                      <a:extLst>
                        <a:ext uri="{FF2B5EF4-FFF2-40B4-BE49-F238E27FC236}">
                          <a16:creationId xmlns:a16="http://schemas.microsoft.com/office/drawing/2014/main" id="{7F0A2A1A-533E-5F4F-93E2-8F7242424D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3" name="Rectangle 4442">
                      <a:extLst>
                        <a:ext uri="{FF2B5EF4-FFF2-40B4-BE49-F238E27FC236}">
                          <a16:creationId xmlns:a16="http://schemas.microsoft.com/office/drawing/2014/main" id="{A9D36A3B-4BDA-9A45-A249-42926E2EF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4" name="Rectangle 4443">
                      <a:extLst>
                        <a:ext uri="{FF2B5EF4-FFF2-40B4-BE49-F238E27FC236}">
                          <a16:creationId xmlns:a16="http://schemas.microsoft.com/office/drawing/2014/main" id="{4C37E734-1102-D94D-A2AF-82C507CD4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5" name="Rectangle 4444">
                      <a:extLst>
                        <a:ext uri="{FF2B5EF4-FFF2-40B4-BE49-F238E27FC236}">
                          <a16:creationId xmlns:a16="http://schemas.microsoft.com/office/drawing/2014/main" id="{A4F3FB09-A575-2045-B676-3B647F4C08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6" name="Rectangle 4445">
                      <a:extLst>
                        <a:ext uri="{FF2B5EF4-FFF2-40B4-BE49-F238E27FC236}">
                          <a16:creationId xmlns:a16="http://schemas.microsoft.com/office/drawing/2014/main" id="{94D6E108-EC5A-AD46-AD53-01D0B89C0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7" name="Rectangle 4446">
                      <a:extLst>
                        <a:ext uri="{FF2B5EF4-FFF2-40B4-BE49-F238E27FC236}">
                          <a16:creationId xmlns:a16="http://schemas.microsoft.com/office/drawing/2014/main" id="{088649EA-9102-4A4F-8EC5-C324886B7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8" name="Rectangle 4447">
                      <a:extLst>
                        <a:ext uri="{FF2B5EF4-FFF2-40B4-BE49-F238E27FC236}">
                          <a16:creationId xmlns:a16="http://schemas.microsoft.com/office/drawing/2014/main" id="{7234E3D9-7353-EE43-A54B-F6F1E75D8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49" name="Rectangle 4448">
                      <a:extLst>
                        <a:ext uri="{FF2B5EF4-FFF2-40B4-BE49-F238E27FC236}">
                          <a16:creationId xmlns:a16="http://schemas.microsoft.com/office/drawing/2014/main" id="{74171150-E1E7-584D-B33A-A585885E6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0" name="Rectangle 4449">
                      <a:extLst>
                        <a:ext uri="{FF2B5EF4-FFF2-40B4-BE49-F238E27FC236}">
                          <a16:creationId xmlns:a16="http://schemas.microsoft.com/office/drawing/2014/main" id="{A37DAB4F-36D2-1940-ACE6-72E66846F9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1" name="Rectangle 4450">
                      <a:extLst>
                        <a:ext uri="{FF2B5EF4-FFF2-40B4-BE49-F238E27FC236}">
                          <a16:creationId xmlns:a16="http://schemas.microsoft.com/office/drawing/2014/main" id="{E27F5B99-40EE-4844-9175-B334B76269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2" name="Rectangle 4451">
                      <a:extLst>
                        <a:ext uri="{FF2B5EF4-FFF2-40B4-BE49-F238E27FC236}">
                          <a16:creationId xmlns:a16="http://schemas.microsoft.com/office/drawing/2014/main" id="{C501AC29-A132-CD4B-AD5E-439FFFD43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3" name="Rectangle 4452">
                      <a:extLst>
                        <a:ext uri="{FF2B5EF4-FFF2-40B4-BE49-F238E27FC236}">
                          <a16:creationId xmlns:a16="http://schemas.microsoft.com/office/drawing/2014/main" id="{0E052B0E-2B24-744D-9FDF-7831962CBF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4" name="Rectangle 4453">
                      <a:extLst>
                        <a:ext uri="{FF2B5EF4-FFF2-40B4-BE49-F238E27FC236}">
                          <a16:creationId xmlns:a16="http://schemas.microsoft.com/office/drawing/2014/main" id="{AA786900-6AEC-F749-9BCF-E51F88325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5" name="Rectangle 4454">
                      <a:extLst>
                        <a:ext uri="{FF2B5EF4-FFF2-40B4-BE49-F238E27FC236}">
                          <a16:creationId xmlns:a16="http://schemas.microsoft.com/office/drawing/2014/main" id="{AFF2D371-D639-AA4E-BBD7-F15755212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6" name="Rectangle 4455">
                      <a:extLst>
                        <a:ext uri="{FF2B5EF4-FFF2-40B4-BE49-F238E27FC236}">
                          <a16:creationId xmlns:a16="http://schemas.microsoft.com/office/drawing/2014/main" id="{0EC0915E-052C-0646-B40F-7333564F2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7" name="Rectangle 4456">
                      <a:extLst>
                        <a:ext uri="{FF2B5EF4-FFF2-40B4-BE49-F238E27FC236}">
                          <a16:creationId xmlns:a16="http://schemas.microsoft.com/office/drawing/2014/main" id="{AF236F45-4ED9-C24A-8F90-1FEE4EEED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8" name="Rectangle 4457">
                      <a:extLst>
                        <a:ext uri="{FF2B5EF4-FFF2-40B4-BE49-F238E27FC236}">
                          <a16:creationId xmlns:a16="http://schemas.microsoft.com/office/drawing/2014/main" id="{20F39DD9-BE04-B040-8153-5D37938E5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59" name="Rectangle 4458">
                      <a:extLst>
                        <a:ext uri="{FF2B5EF4-FFF2-40B4-BE49-F238E27FC236}">
                          <a16:creationId xmlns:a16="http://schemas.microsoft.com/office/drawing/2014/main" id="{1CFD75CF-53DF-0041-9AD0-DF54A551D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4460" name="Rectangle 4459">
                      <a:extLst>
                        <a:ext uri="{FF2B5EF4-FFF2-40B4-BE49-F238E27FC236}">
                          <a16:creationId xmlns:a16="http://schemas.microsoft.com/office/drawing/2014/main" id="{255F0A40-C026-7248-AF6C-2F6E83B23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 w="57150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5197" name="TextBox 5196">
            <a:extLst>
              <a:ext uri="{FF2B5EF4-FFF2-40B4-BE49-F238E27FC236}">
                <a16:creationId xmlns:a16="http://schemas.microsoft.com/office/drawing/2014/main" id="{AF94163A-4631-3F47-88B5-D327DC94F39C}"/>
              </a:ext>
            </a:extLst>
          </p:cNvPr>
          <p:cNvSpPr txBox="1"/>
          <p:nvPr/>
        </p:nvSpPr>
        <p:spPr>
          <a:xfrm>
            <a:off x="0" y="934611"/>
            <a:ext cx="1191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Memory </a:t>
            </a:r>
          </a:p>
        </p:txBody>
      </p:sp>
      <p:sp>
        <p:nvSpPr>
          <p:cNvPr id="5198" name="TextBox 5197">
            <a:extLst>
              <a:ext uri="{FF2B5EF4-FFF2-40B4-BE49-F238E27FC236}">
                <a16:creationId xmlns:a16="http://schemas.microsoft.com/office/drawing/2014/main" id="{C030C478-A605-6E46-9DDA-9B0EC4CE82CE}"/>
              </a:ext>
            </a:extLst>
          </p:cNvPr>
          <p:cNvSpPr txBox="1"/>
          <p:nvPr/>
        </p:nvSpPr>
        <p:spPr>
          <a:xfrm>
            <a:off x="1227520" y="940673"/>
            <a:ext cx="1191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Motor </a:t>
            </a:r>
          </a:p>
        </p:txBody>
      </p:sp>
      <p:sp>
        <p:nvSpPr>
          <p:cNvPr id="5199" name="TextBox 5198">
            <a:extLst>
              <a:ext uri="{FF2B5EF4-FFF2-40B4-BE49-F238E27FC236}">
                <a16:creationId xmlns:a16="http://schemas.microsoft.com/office/drawing/2014/main" id="{9CB804FD-061B-9E4B-88A6-5BF503FA7B04}"/>
              </a:ext>
            </a:extLst>
          </p:cNvPr>
          <p:cNvSpPr txBox="1"/>
          <p:nvPr/>
        </p:nvSpPr>
        <p:spPr>
          <a:xfrm>
            <a:off x="2421840" y="940234"/>
            <a:ext cx="1191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Semantic </a:t>
            </a:r>
          </a:p>
        </p:txBody>
      </p:sp>
      <p:sp>
        <p:nvSpPr>
          <p:cNvPr id="5200" name="TextBox 5199">
            <a:extLst>
              <a:ext uri="{FF2B5EF4-FFF2-40B4-BE49-F238E27FC236}">
                <a16:creationId xmlns:a16="http://schemas.microsoft.com/office/drawing/2014/main" id="{A769E6E7-3EA7-0345-A705-55314D413B71}"/>
              </a:ext>
            </a:extLst>
          </p:cNvPr>
          <p:cNvSpPr txBox="1"/>
          <p:nvPr/>
        </p:nvSpPr>
        <p:spPr>
          <a:xfrm>
            <a:off x="3589695" y="949749"/>
            <a:ext cx="1191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Coherence </a:t>
            </a:r>
          </a:p>
        </p:txBody>
      </p:sp>
      <p:sp>
        <p:nvSpPr>
          <p:cNvPr id="5202" name="TextBox 5201">
            <a:extLst>
              <a:ext uri="{FF2B5EF4-FFF2-40B4-BE49-F238E27FC236}">
                <a16:creationId xmlns:a16="http://schemas.microsoft.com/office/drawing/2014/main" id="{998ACEDB-4D76-CB42-9380-B0D413C5AEE3}"/>
              </a:ext>
            </a:extLst>
          </p:cNvPr>
          <p:cNvSpPr txBox="1"/>
          <p:nvPr/>
        </p:nvSpPr>
        <p:spPr>
          <a:xfrm>
            <a:off x="2537269" y="543743"/>
            <a:ext cx="105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4 Tasks x 10 Sessions x 10 Subjects</a:t>
            </a:r>
            <a:r>
              <a:rPr lang="en-US" sz="700" b="1" dirty="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63A822-A678-4441-8D4F-C13223B6EF98}"/>
              </a:ext>
            </a:extLst>
          </p:cNvPr>
          <p:cNvSpPr txBox="1"/>
          <p:nvPr/>
        </p:nvSpPr>
        <p:spPr>
          <a:xfrm>
            <a:off x="10154220" y="2460555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31EC79A-2611-F540-BDB8-C39DD22D2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29" y="65141"/>
            <a:ext cx="1145739" cy="27827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3A651E6-D228-D54C-8A9E-FD01889765A7}"/>
              </a:ext>
            </a:extLst>
          </p:cNvPr>
          <p:cNvGrpSpPr/>
          <p:nvPr/>
        </p:nvGrpSpPr>
        <p:grpSpPr>
          <a:xfrm>
            <a:off x="5405137" y="477675"/>
            <a:ext cx="3626764" cy="2807851"/>
            <a:chOff x="5613676" y="405877"/>
            <a:chExt cx="3626764" cy="2807851"/>
          </a:xfrm>
        </p:grpSpPr>
        <p:grpSp>
          <p:nvGrpSpPr>
            <p:cNvPr id="1870" name="Group 1869">
              <a:extLst>
                <a:ext uri="{FF2B5EF4-FFF2-40B4-BE49-F238E27FC236}">
                  <a16:creationId xmlns:a16="http://schemas.microsoft.com/office/drawing/2014/main" id="{E11BA58A-A2A6-1C4B-86CA-F0EE96C541BF}"/>
                </a:ext>
              </a:extLst>
            </p:cNvPr>
            <p:cNvGrpSpPr/>
            <p:nvPr/>
          </p:nvGrpSpPr>
          <p:grpSpPr>
            <a:xfrm>
              <a:off x="5825387" y="1649135"/>
              <a:ext cx="1517114" cy="1251651"/>
              <a:chOff x="6550269" y="3886200"/>
              <a:chExt cx="1846384" cy="1424354"/>
            </a:xfrm>
          </p:grpSpPr>
          <p:sp>
            <p:nvSpPr>
              <p:cNvPr id="1871" name="Rectangle 1870">
                <a:extLst>
                  <a:ext uri="{FF2B5EF4-FFF2-40B4-BE49-F238E27FC236}">
                    <a16:creationId xmlns:a16="http://schemas.microsoft.com/office/drawing/2014/main" id="{4467D627-A34B-4D4E-8143-282A59DD6DCC}"/>
                  </a:ext>
                </a:extLst>
              </p:cNvPr>
              <p:cNvSpPr/>
              <p:nvPr/>
            </p:nvSpPr>
            <p:spPr>
              <a:xfrm>
                <a:off x="6550269" y="3886200"/>
                <a:ext cx="1846384" cy="1424354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72" name="Group 1871">
                <a:extLst>
                  <a:ext uri="{FF2B5EF4-FFF2-40B4-BE49-F238E27FC236}">
                    <a16:creationId xmlns:a16="http://schemas.microsoft.com/office/drawing/2014/main" id="{F48F86C5-F978-1D46-A8E2-830967332622}"/>
                  </a:ext>
                </a:extLst>
              </p:cNvPr>
              <p:cNvGrpSpPr/>
              <p:nvPr/>
            </p:nvGrpSpPr>
            <p:grpSpPr>
              <a:xfrm>
                <a:off x="6601133" y="3956888"/>
                <a:ext cx="1712657" cy="1286240"/>
                <a:chOff x="666646" y="1199817"/>
                <a:chExt cx="1712657" cy="1286240"/>
              </a:xfrm>
            </p:grpSpPr>
            <p:grpSp>
              <p:nvGrpSpPr>
                <p:cNvPr id="1873" name="Group 1872">
                  <a:extLst>
                    <a:ext uri="{FF2B5EF4-FFF2-40B4-BE49-F238E27FC236}">
                      <a16:creationId xmlns:a16="http://schemas.microsoft.com/office/drawing/2014/main" id="{07E5D636-017B-5C4A-AFF8-E480237A07F0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2295" name="Rectangle 2294">
                    <a:extLst>
                      <a:ext uri="{FF2B5EF4-FFF2-40B4-BE49-F238E27FC236}">
                        <a16:creationId xmlns:a16="http://schemas.microsoft.com/office/drawing/2014/main" id="{BB66DA15-7632-FF40-B556-C0C86D69DA24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6" name="Rectangle 2295">
                    <a:extLst>
                      <a:ext uri="{FF2B5EF4-FFF2-40B4-BE49-F238E27FC236}">
                        <a16:creationId xmlns:a16="http://schemas.microsoft.com/office/drawing/2014/main" id="{9109C8F4-1C97-984E-A068-0AB0CAE711C6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7" name="Rectangle 2296">
                    <a:extLst>
                      <a:ext uri="{FF2B5EF4-FFF2-40B4-BE49-F238E27FC236}">
                        <a16:creationId xmlns:a16="http://schemas.microsoft.com/office/drawing/2014/main" id="{D7FE5A77-4408-F048-8288-FC84FA821A06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8" name="Rectangle 2297">
                    <a:extLst>
                      <a:ext uri="{FF2B5EF4-FFF2-40B4-BE49-F238E27FC236}">
                        <a16:creationId xmlns:a16="http://schemas.microsoft.com/office/drawing/2014/main" id="{48F81FE4-3574-304D-8227-B535B29A9749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9" name="Rectangle 2298">
                    <a:extLst>
                      <a:ext uri="{FF2B5EF4-FFF2-40B4-BE49-F238E27FC236}">
                        <a16:creationId xmlns:a16="http://schemas.microsoft.com/office/drawing/2014/main" id="{E002D977-80A4-6249-96A7-6593E8BBAD53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0" name="Rectangle 2299">
                    <a:extLst>
                      <a:ext uri="{FF2B5EF4-FFF2-40B4-BE49-F238E27FC236}">
                        <a16:creationId xmlns:a16="http://schemas.microsoft.com/office/drawing/2014/main" id="{9B5C4231-CF03-E640-AB03-7146F396EDB0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1" name="Rectangle 2300">
                    <a:extLst>
                      <a:ext uri="{FF2B5EF4-FFF2-40B4-BE49-F238E27FC236}">
                        <a16:creationId xmlns:a16="http://schemas.microsoft.com/office/drawing/2014/main" id="{7C98C5FC-EE13-1144-B140-1D413759A1D1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2" name="Rectangle 2301">
                    <a:extLst>
                      <a:ext uri="{FF2B5EF4-FFF2-40B4-BE49-F238E27FC236}">
                        <a16:creationId xmlns:a16="http://schemas.microsoft.com/office/drawing/2014/main" id="{EA967984-E279-4742-B1B8-6A661D67CA4E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3" name="Rectangle 2302">
                    <a:extLst>
                      <a:ext uri="{FF2B5EF4-FFF2-40B4-BE49-F238E27FC236}">
                        <a16:creationId xmlns:a16="http://schemas.microsoft.com/office/drawing/2014/main" id="{26275E98-B0E1-9949-B117-9DCD86610835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4" name="Rectangle 2303">
                    <a:extLst>
                      <a:ext uri="{FF2B5EF4-FFF2-40B4-BE49-F238E27FC236}">
                        <a16:creationId xmlns:a16="http://schemas.microsoft.com/office/drawing/2014/main" id="{CC5CECEB-0648-1644-9098-5D15B6DB4247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5" name="Rectangle 2304">
                    <a:extLst>
                      <a:ext uri="{FF2B5EF4-FFF2-40B4-BE49-F238E27FC236}">
                        <a16:creationId xmlns:a16="http://schemas.microsoft.com/office/drawing/2014/main" id="{CB6EF313-4FFC-5741-83BB-8E1D703C338C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6" name="Rectangle 2305">
                    <a:extLst>
                      <a:ext uri="{FF2B5EF4-FFF2-40B4-BE49-F238E27FC236}">
                        <a16:creationId xmlns:a16="http://schemas.microsoft.com/office/drawing/2014/main" id="{F370C22E-EEEE-BD45-A47A-12C5C04256B1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7" name="Rectangle 2306">
                    <a:extLst>
                      <a:ext uri="{FF2B5EF4-FFF2-40B4-BE49-F238E27FC236}">
                        <a16:creationId xmlns:a16="http://schemas.microsoft.com/office/drawing/2014/main" id="{E2B21E68-E7A1-7B42-9EED-241F95DCCC54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8" name="Rectangle 2307">
                    <a:extLst>
                      <a:ext uri="{FF2B5EF4-FFF2-40B4-BE49-F238E27FC236}">
                        <a16:creationId xmlns:a16="http://schemas.microsoft.com/office/drawing/2014/main" id="{B8109D89-F9ED-7B4C-959E-C01FF5B4DD61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9" name="Rectangle 2308">
                    <a:extLst>
                      <a:ext uri="{FF2B5EF4-FFF2-40B4-BE49-F238E27FC236}">
                        <a16:creationId xmlns:a16="http://schemas.microsoft.com/office/drawing/2014/main" id="{F40FBF97-165D-0B4F-9025-BA6E36F2CBE9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10" name="Rectangle 2309">
                    <a:extLst>
                      <a:ext uri="{FF2B5EF4-FFF2-40B4-BE49-F238E27FC236}">
                        <a16:creationId xmlns:a16="http://schemas.microsoft.com/office/drawing/2014/main" id="{5EE7351F-25C6-5546-92CB-3966F866D5FF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11" name="Rectangle 2310">
                    <a:extLst>
                      <a:ext uri="{FF2B5EF4-FFF2-40B4-BE49-F238E27FC236}">
                        <a16:creationId xmlns:a16="http://schemas.microsoft.com/office/drawing/2014/main" id="{BE50741C-CBA3-1E42-9F8C-4906849A2844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12" name="Rectangle 2311">
                    <a:extLst>
                      <a:ext uri="{FF2B5EF4-FFF2-40B4-BE49-F238E27FC236}">
                        <a16:creationId xmlns:a16="http://schemas.microsoft.com/office/drawing/2014/main" id="{1E8D1EE1-8252-7E48-BD21-7D726F30196F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13" name="Rectangle 2312">
                    <a:extLst>
                      <a:ext uri="{FF2B5EF4-FFF2-40B4-BE49-F238E27FC236}">
                        <a16:creationId xmlns:a16="http://schemas.microsoft.com/office/drawing/2014/main" id="{E164D0B9-10AC-394B-B0F7-5AB4F427BFCA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14" name="Rectangle 2313">
                    <a:extLst>
                      <a:ext uri="{FF2B5EF4-FFF2-40B4-BE49-F238E27FC236}">
                        <a16:creationId xmlns:a16="http://schemas.microsoft.com/office/drawing/2014/main" id="{6FDDEB39-9BDD-6D4B-879B-1FAA66C63AA8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874" name="Group 1873">
                  <a:extLst>
                    <a:ext uri="{FF2B5EF4-FFF2-40B4-BE49-F238E27FC236}">
                      <a16:creationId xmlns:a16="http://schemas.microsoft.com/office/drawing/2014/main" id="{78B31058-4A2E-5E4A-AC27-7CE7860889C0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1938" name="Rectangle 1937">
                    <a:extLst>
                      <a:ext uri="{FF2B5EF4-FFF2-40B4-BE49-F238E27FC236}">
                        <a16:creationId xmlns:a16="http://schemas.microsoft.com/office/drawing/2014/main" id="{5DDBDF19-0D06-3F4C-9A3B-1F95D39E1475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39" name="Rectangle 1938">
                    <a:extLst>
                      <a:ext uri="{FF2B5EF4-FFF2-40B4-BE49-F238E27FC236}">
                        <a16:creationId xmlns:a16="http://schemas.microsoft.com/office/drawing/2014/main" id="{42D08F37-3057-B740-A7B6-6B74D2C84CC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0" name="Rectangle 1939">
                    <a:extLst>
                      <a:ext uri="{FF2B5EF4-FFF2-40B4-BE49-F238E27FC236}">
                        <a16:creationId xmlns:a16="http://schemas.microsoft.com/office/drawing/2014/main" id="{DA09132F-8D3C-6046-81EE-FA24FA47E44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1" name="Rectangle 1940">
                    <a:extLst>
                      <a:ext uri="{FF2B5EF4-FFF2-40B4-BE49-F238E27FC236}">
                        <a16:creationId xmlns:a16="http://schemas.microsoft.com/office/drawing/2014/main" id="{E088085A-3CF2-1348-AD48-EA4434521CA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2" name="Rectangle 1941">
                    <a:extLst>
                      <a:ext uri="{FF2B5EF4-FFF2-40B4-BE49-F238E27FC236}">
                        <a16:creationId xmlns:a16="http://schemas.microsoft.com/office/drawing/2014/main" id="{A2B3E55A-29A7-4749-A331-FDBC0AEE154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3" name="Rectangle 1942">
                    <a:extLst>
                      <a:ext uri="{FF2B5EF4-FFF2-40B4-BE49-F238E27FC236}">
                        <a16:creationId xmlns:a16="http://schemas.microsoft.com/office/drawing/2014/main" id="{20A3F64F-4C3B-7E4B-BA16-5EDB564AD69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4" name="Rectangle 1943">
                    <a:extLst>
                      <a:ext uri="{FF2B5EF4-FFF2-40B4-BE49-F238E27FC236}">
                        <a16:creationId xmlns:a16="http://schemas.microsoft.com/office/drawing/2014/main" id="{A9BE5690-378D-BA43-ABFA-150A3637592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5" name="Rectangle 1944">
                    <a:extLst>
                      <a:ext uri="{FF2B5EF4-FFF2-40B4-BE49-F238E27FC236}">
                        <a16:creationId xmlns:a16="http://schemas.microsoft.com/office/drawing/2014/main" id="{684CE8C8-B897-554E-B6FF-44A02F182DE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6" name="Rectangle 1945">
                    <a:extLst>
                      <a:ext uri="{FF2B5EF4-FFF2-40B4-BE49-F238E27FC236}">
                        <a16:creationId xmlns:a16="http://schemas.microsoft.com/office/drawing/2014/main" id="{AABC6EF1-B41E-5A4A-95A5-D82D9596D4D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7" name="Rectangle 1946">
                    <a:extLst>
                      <a:ext uri="{FF2B5EF4-FFF2-40B4-BE49-F238E27FC236}">
                        <a16:creationId xmlns:a16="http://schemas.microsoft.com/office/drawing/2014/main" id="{C07A7951-36DE-CF43-93DC-A55A338C106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8" name="Rectangle 1947">
                    <a:extLst>
                      <a:ext uri="{FF2B5EF4-FFF2-40B4-BE49-F238E27FC236}">
                        <a16:creationId xmlns:a16="http://schemas.microsoft.com/office/drawing/2014/main" id="{507BE317-16DB-164C-88B5-F412C477521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9" name="Rectangle 1948">
                    <a:extLst>
                      <a:ext uri="{FF2B5EF4-FFF2-40B4-BE49-F238E27FC236}">
                        <a16:creationId xmlns:a16="http://schemas.microsoft.com/office/drawing/2014/main" id="{C65237D8-7D52-0C41-9FE6-EDDF80A3BAA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50" name="Rectangle 1949">
                    <a:extLst>
                      <a:ext uri="{FF2B5EF4-FFF2-40B4-BE49-F238E27FC236}">
                        <a16:creationId xmlns:a16="http://schemas.microsoft.com/office/drawing/2014/main" id="{44DAE860-F907-C548-A1D9-794ACE89660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51" name="Rectangle 1950">
                    <a:extLst>
                      <a:ext uri="{FF2B5EF4-FFF2-40B4-BE49-F238E27FC236}">
                        <a16:creationId xmlns:a16="http://schemas.microsoft.com/office/drawing/2014/main" id="{E951E2EB-B933-C341-91C1-CBBEC5E2610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52" name="Rectangle 1951">
                    <a:extLst>
                      <a:ext uri="{FF2B5EF4-FFF2-40B4-BE49-F238E27FC236}">
                        <a16:creationId xmlns:a16="http://schemas.microsoft.com/office/drawing/2014/main" id="{9A0EC985-5756-F64C-951C-22FDF3DA541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53" name="Rectangle 1952">
                    <a:extLst>
                      <a:ext uri="{FF2B5EF4-FFF2-40B4-BE49-F238E27FC236}">
                        <a16:creationId xmlns:a16="http://schemas.microsoft.com/office/drawing/2014/main" id="{8DC6B707-F6D1-6240-908D-A8F38398727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54" name="Rectangle 1953">
                    <a:extLst>
                      <a:ext uri="{FF2B5EF4-FFF2-40B4-BE49-F238E27FC236}">
                        <a16:creationId xmlns:a16="http://schemas.microsoft.com/office/drawing/2014/main" id="{EA906F92-1A74-FE43-B78C-AA1A0C6FB81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57" name="Rectangle 1956">
                    <a:extLst>
                      <a:ext uri="{FF2B5EF4-FFF2-40B4-BE49-F238E27FC236}">
                        <a16:creationId xmlns:a16="http://schemas.microsoft.com/office/drawing/2014/main" id="{E8A0247A-6B4A-3B49-A4B1-13C38472080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1" name="Rectangle 1960">
                    <a:extLst>
                      <a:ext uri="{FF2B5EF4-FFF2-40B4-BE49-F238E27FC236}">
                        <a16:creationId xmlns:a16="http://schemas.microsoft.com/office/drawing/2014/main" id="{261CE7CE-FC58-3449-AFB4-E0515E3D489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3" name="Rectangle 1962">
                    <a:extLst>
                      <a:ext uri="{FF2B5EF4-FFF2-40B4-BE49-F238E27FC236}">
                        <a16:creationId xmlns:a16="http://schemas.microsoft.com/office/drawing/2014/main" id="{2D3D396C-F29E-834E-86EC-784603B48BE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875" name="Group 1874">
                  <a:extLst>
                    <a:ext uri="{FF2B5EF4-FFF2-40B4-BE49-F238E27FC236}">
                      <a16:creationId xmlns:a16="http://schemas.microsoft.com/office/drawing/2014/main" id="{6D442DAB-A43F-6048-924C-C9BB019A445F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918" name="Rectangle 1917">
                    <a:extLst>
                      <a:ext uri="{FF2B5EF4-FFF2-40B4-BE49-F238E27FC236}">
                        <a16:creationId xmlns:a16="http://schemas.microsoft.com/office/drawing/2014/main" id="{7CECBF76-0D5F-0948-BB15-4D207E6AF61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19" name="Rectangle 1918">
                    <a:extLst>
                      <a:ext uri="{FF2B5EF4-FFF2-40B4-BE49-F238E27FC236}">
                        <a16:creationId xmlns:a16="http://schemas.microsoft.com/office/drawing/2014/main" id="{0DD4657D-581E-9D48-B2D5-0DAEA995DCD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20" name="Rectangle 1919">
                    <a:extLst>
                      <a:ext uri="{FF2B5EF4-FFF2-40B4-BE49-F238E27FC236}">
                        <a16:creationId xmlns:a16="http://schemas.microsoft.com/office/drawing/2014/main" id="{BDD91576-91F0-4B40-946D-A502B8DD2CD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21" name="Rectangle 1920">
                    <a:extLst>
                      <a:ext uri="{FF2B5EF4-FFF2-40B4-BE49-F238E27FC236}">
                        <a16:creationId xmlns:a16="http://schemas.microsoft.com/office/drawing/2014/main" id="{68B92998-126A-E249-82D6-F4DDF4131826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22" name="Rectangle 1921">
                    <a:extLst>
                      <a:ext uri="{FF2B5EF4-FFF2-40B4-BE49-F238E27FC236}">
                        <a16:creationId xmlns:a16="http://schemas.microsoft.com/office/drawing/2014/main" id="{F6C22278-896B-FB4C-B498-82AF8B2E50E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23" name="Rectangle 1922">
                    <a:extLst>
                      <a:ext uri="{FF2B5EF4-FFF2-40B4-BE49-F238E27FC236}">
                        <a16:creationId xmlns:a16="http://schemas.microsoft.com/office/drawing/2014/main" id="{5FD1376F-E86E-0640-9997-4452993E262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24" name="Rectangle 1923">
                    <a:extLst>
                      <a:ext uri="{FF2B5EF4-FFF2-40B4-BE49-F238E27FC236}">
                        <a16:creationId xmlns:a16="http://schemas.microsoft.com/office/drawing/2014/main" id="{155FBE69-4610-4A4B-A4D0-82131A8040A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25" name="Rectangle 1924">
                    <a:extLst>
                      <a:ext uri="{FF2B5EF4-FFF2-40B4-BE49-F238E27FC236}">
                        <a16:creationId xmlns:a16="http://schemas.microsoft.com/office/drawing/2014/main" id="{F664266B-47E4-5F41-8090-F8E3756DCDE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26" name="Rectangle 1925">
                    <a:extLst>
                      <a:ext uri="{FF2B5EF4-FFF2-40B4-BE49-F238E27FC236}">
                        <a16:creationId xmlns:a16="http://schemas.microsoft.com/office/drawing/2014/main" id="{67FB92BC-386C-7648-A051-9AA4A54AA00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27" name="Rectangle 1926">
                    <a:extLst>
                      <a:ext uri="{FF2B5EF4-FFF2-40B4-BE49-F238E27FC236}">
                        <a16:creationId xmlns:a16="http://schemas.microsoft.com/office/drawing/2014/main" id="{C9D60C86-951D-3B4E-9294-127446E1C4F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28" name="Rectangle 1927">
                    <a:extLst>
                      <a:ext uri="{FF2B5EF4-FFF2-40B4-BE49-F238E27FC236}">
                        <a16:creationId xmlns:a16="http://schemas.microsoft.com/office/drawing/2014/main" id="{7343EE89-40B8-E94D-93E3-AEE4213352B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29" name="Rectangle 1928">
                    <a:extLst>
                      <a:ext uri="{FF2B5EF4-FFF2-40B4-BE49-F238E27FC236}">
                        <a16:creationId xmlns:a16="http://schemas.microsoft.com/office/drawing/2014/main" id="{B9F1472C-296A-804B-B343-A1382A8ABF6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30" name="Rectangle 1929">
                    <a:extLst>
                      <a:ext uri="{FF2B5EF4-FFF2-40B4-BE49-F238E27FC236}">
                        <a16:creationId xmlns:a16="http://schemas.microsoft.com/office/drawing/2014/main" id="{F76A2C1C-54C4-C144-A65E-915D4D5A195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31" name="Rectangle 1930">
                    <a:extLst>
                      <a:ext uri="{FF2B5EF4-FFF2-40B4-BE49-F238E27FC236}">
                        <a16:creationId xmlns:a16="http://schemas.microsoft.com/office/drawing/2014/main" id="{7A175EF5-CD87-6442-9A50-8CBAE00ABCC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32" name="Rectangle 1931">
                    <a:extLst>
                      <a:ext uri="{FF2B5EF4-FFF2-40B4-BE49-F238E27FC236}">
                        <a16:creationId xmlns:a16="http://schemas.microsoft.com/office/drawing/2014/main" id="{5E1A80E0-3796-CC41-8110-EBAB72AE9AF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33" name="Rectangle 1932">
                    <a:extLst>
                      <a:ext uri="{FF2B5EF4-FFF2-40B4-BE49-F238E27FC236}">
                        <a16:creationId xmlns:a16="http://schemas.microsoft.com/office/drawing/2014/main" id="{C5481D43-AC38-704B-9313-CE02561D417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34" name="Rectangle 1933">
                    <a:extLst>
                      <a:ext uri="{FF2B5EF4-FFF2-40B4-BE49-F238E27FC236}">
                        <a16:creationId xmlns:a16="http://schemas.microsoft.com/office/drawing/2014/main" id="{F3448EDA-0D1C-A54D-A573-23A0D757B14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35" name="Rectangle 1934">
                    <a:extLst>
                      <a:ext uri="{FF2B5EF4-FFF2-40B4-BE49-F238E27FC236}">
                        <a16:creationId xmlns:a16="http://schemas.microsoft.com/office/drawing/2014/main" id="{5E81D4E1-BC14-E54C-8817-EA0C271BD49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36" name="Rectangle 1935">
                    <a:extLst>
                      <a:ext uri="{FF2B5EF4-FFF2-40B4-BE49-F238E27FC236}">
                        <a16:creationId xmlns:a16="http://schemas.microsoft.com/office/drawing/2014/main" id="{81D69AD6-A156-E347-9A77-C0425C70D79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37" name="Rectangle 1936">
                    <a:extLst>
                      <a:ext uri="{FF2B5EF4-FFF2-40B4-BE49-F238E27FC236}">
                        <a16:creationId xmlns:a16="http://schemas.microsoft.com/office/drawing/2014/main" id="{C85A5A5D-EFDC-9743-BF0F-EB2CD2E5206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876" name="Group 1875">
                  <a:extLst>
                    <a:ext uri="{FF2B5EF4-FFF2-40B4-BE49-F238E27FC236}">
                      <a16:creationId xmlns:a16="http://schemas.microsoft.com/office/drawing/2014/main" id="{49DBC429-31EF-4140-9D28-18C23CED916C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898" name="Rectangle 1897">
                    <a:extLst>
                      <a:ext uri="{FF2B5EF4-FFF2-40B4-BE49-F238E27FC236}">
                        <a16:creationId xmlns:a16="http://schemas.microsoft.com/office/drawing/2014/main" id="{06745BA4-6AA2-C542-A475-08A4ECA2971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99" name="Rectangle 1898">
                    <a:extLst>
                      <a:ext uri="{FF2B5EF4-FFF2-40B4-BE49-F238E27FC236}">
                        <a16:creationId xmlns:a16="http://schemas.microsoft.com/office/drawing/2014/main" id="{9454AE8F-6E45-7742-B4E4-93F8B4AAA0F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00" name="Rectangle 1899">
                    <a:extLst>
                      <a:ext uri="{FF2B5EF4-FFF2-40B4-BE49-F238E27FC236}">
                        <a16:creationId xmlns:a16="http://schemas.microsoft.com/office/drawing/2014/main" id="{6BCACBFC-F850-0E42-9180-39D15BFDF62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01" name="Rectangle 1900">
                    <a:extLst>
                      <a:ext uri="{FF2B5EF4-FFF2-40B4-BE49-F238E27FC236}">
                        <a16:creationId xmlns:a16="http://schemas.microsoft.com/office/drawing/2014/main" id="{7C7632B6-102F-594A-897B-15191795D68E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02" name="Rectangle 1901">
                    <a:extLst>
                      <a:ext uri="{FF2B5EF4-FFF2-40B4-BE49-F238E27FC236}">
                        <a16:creationId xmlns:a16="http://schemas.microsoft.com/office/drawing/2014/main" id="{8ABCABF9-EAD5-4E49-8CD5-724820D54ED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03" name="Rectangle 1902">
                    <a:extLst>
                      <a:ext uri="{FF2B5EF4-FFF2-40B4-BE49-F238E27FC236}">
                        <a16:creationId xmlns:a16="http://schemas.microsoft.com/office/drawing/2014/main" id="{C200B9C9-3634-1445-90B3-8018A57176B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04" name="Rectangle 1903">
                    <a:extLst>
                      <a:ext uri="{FF2B5EF4-FFF2-40B4-BE49-F238E27FC236}">
                        <a16:creationId xmlns:a16="http://schemas.microsoft.com/office/drawing/2014/main" id="{6E855040-3FA1-F44B-9F6F-0F917531194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05" name="Rectangle 1904">
                    <a:extLst>
                      <a:ext uri="{FF2B5EF4-FFF2-40B4-BE49-F238E27FC236}">
                        <a16:creationId xmlns:a16="http://schemas.microsoft.com/office/drawing/2014/main" id="{88AE3F18-D9AD-8B40-B878-04F431C3BA5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06" name="Rectangle 1905">
                    <a:extLst>
                      <a:ext uri="{FF2B5EF4-FFF2-40B4-BE49-F238E27FC236}">
                        <a16:creationId xmlns:a16="http://schemas.microsoft.com/office/drawing/2014/main" id="{FC001A92-D7CF-B449-BAF8-A8D5AB0E7F1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07" name="Rectangle 1906">
                    <a:extLst>
                      <a:ext uri="{FF2B5EF4-FFF2-40B4-BE49-F238E27FC236}">
                        <a16:creationId xmlns:a16="http://schemas.microsoft.com/office/drawing/2014/main" id="{48034299-EBF5-DB47-97CB-CA0B33D1CA1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08" name="Rectangle 1907">
                    <a:extLst>
                      <a:ext uri="{FF2B5EF4-FFF2-40B4-BE49-F238E27FC236}">
                        <a16:creationId xmlns:a16="http://schemas.microsoft.com/office/drawing/2014/main" id="{45014A22-670B-2B48-B479-33767C7759D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09" name="Rectangle 1908">
                    <a:extLst>
                      <a:ext uri="{FF2B5EF4-FFF2-40B4-BE49-F238E27FC236}">
                        <a16:creationId xmlns:a16="http://schemas.microsoft.com/office/drawing/2014/main" id="{EBC7120B-DF74-4E49-9100-5C86ED7E8E0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10" name="Rectangle 1909">
                    <a:extLst>
                      <a:ext uri="{FF2B5EF4-FFF2-40B4-BE49-F238E27FC236}">
                        <a16:creationId xmlns:a16="http://schemas.microsoft.com/office/drawing/2014/main" id="{29C96329-D8D0-9749-9AC7-BAF0B2CFF26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11" name="Rectangle 1910">
                    <a:extLst>
                      <a:ext uri="{FF2B5EF4-FFF2-40B4-BE49-F238E27FC236}">
                        <a16:creationId xmlns:a16="http://schemas.microsoft.com/office/drawing/2014/main" id="{6862601A-9623-E943-B951-E5771A05EBA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12" name="Rectangle 1911">
                    <a:extLst>
                      <a:ext uri="{FF2B5EF4-FFF2-40B4-BE49-F238E27FC236}">
                        <a16:creationId xmlns:a16="http://schemas.microsoft.com/office/drawing/2014/main" id="{50793DF6-33D9-7F44-B223-DE7983920C7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13" name="Rectangle 1912">
                    <a:extLst>
                      <a:ext uri="{FF2B5EF4-FFF2-40B4-BE49-F238E27FC236}">
                        <a16:creationId xmlns:a16="http://schemas.microsoft.com/office/drawing/2014/main" id="{187FD3E0-D752-7547-A418-836BA1DB04E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14" name="Rectangle 1913">
                    <a:extLst>
                      <a:ext uri="{FF2B5EF4-FFF2-40B4-BE49-F238E27FC236}">
                        <a16:creationId xmlns:a16="http://schemas.microsoft.com/office/drawing/2014/main" id="{F2EC9C63-9A81-E24C-A5FF-3DA2BD4C2AA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15" name="Rectangle 1914">
                    <a:extLst>
                      <a:ext uri="{FF2B5EF4-FFF2-40B4-BE49-F238E27FC236}">
                        <a16:creationId xmlns:a16="http://schemas.microsoft.com/office/drawing/2014/main" id="{F978ACBB-31C1-474C-9F1A-F53B3AE1776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16" name="Rectangle 1915">
                    <a:extLst>
                      <a:ext uri="{FF2B5EF4-FFF2-40B4-BE49-F238E27FC236}">
                        <a16:creationId xmlns:a16="http://schemas.microsoft.com/office/drawing/2014/main" id="{2AA30029-1AF5-6C44-A4E7-BC38C363C3F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17" name="Rectangle 1916">
                    <a:extLst>
                      <a:ext uri="{FF2B5EF4-FFF2-40B4-BE49-F238E27FC236}">
                        <a16:creationId xmlns:a16="http://schemas.microsoft.com/office/drawing/2014/main" id="{BB4D0CFE-AE1C-0842-9F85-F889B0D94A1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877" name="Group 1876">
                  <a:extLst>
                    <a:ext uri="{FF2B5EF4-FFF2-40B4-BE49-F238E27FC236}">
                      <a16:creationId xmlns:a16="http://schemas.microsoft.com/office/drawing/2014/main" id="{C8AF70AB-F3AE-A843-A15B-E567BFF4A99A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878" name="Rectangle 1877">
                    <a:extLst>
                      <a:ext uri="{FF2B5EF4-FFF2-40B4-BE49-F238E27FC236}">
                        <a16:creationId xmlns:a16="http://schemas.microsoft.com/office/drawing/2014/main" id="{22035FC7-5396-D648-BC9D-C612881F9C1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79" name="Rectangle 1878">
                    <a:extLst>
                      <a:ext uri="{FF2B5EF4-FFF2-40B4-BE49-F238E27FC236}">
                        <a16:creationId xmlns:a16="http://schemas.microsoft.com/office/drawing/2014/main" id="{EDA8E8C9-3472-D648-B6C6-727794B33B0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80" name="Rectangle 1879">
                    <a:extLst>
                      <a:ext uri="{FF2B5EF4-FFF2-40B4-BE49-F238E27FC236}">
                        <a16:creationId xmlns:a16="http://schemas.microsoft.com/office/drawing/2014/main" id="{2D6B3989-451C-A148-A31F-FD5E21277D7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81" name="Rectangle 1880">
                    <a:extLst>
                      <a:ext uri="{FF2B5EF4-FFF2-40B4-BE49-F238E27FC236}">
                        <a16:creationId xmlns:a16="http://schemas.microsoft.com/office/drawing/2014/main" id="{2A01E675-F618-2641-8295-434C379EAE8D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82" name="Rectangle 1881">
                    <a:extLst>
                      <a:ext uri="{FF2B5EF4-FFF2-40B4-BE49-F238E27FC236}">
                        <a16:creationId xmlns:a16="http://schemas.microsoft.com/office/drawing/2014/main" id="{A1571B77-3958-3845-ACDA-A887087DD85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83" name="Rectangle 1882">
                    <a:extLst>
                      <a:ext uri="{FF2B5EF4-FFF2-40B4-BE49-F238E27FC236}">
                        <a16:creationId xmlns:a16="http://schemas.microsoft.com/office/drawing/2014/main" id="{5DAE349F-7BD3-C141-AD05-66A93CB95AD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84" name="Rectangle 1883">
                    <a:extLst>
                      <a:ext uri="{FF2B5EF4-FFF2-40B4-BE49-F238E27FC236}">
                        <a16:creationId xmlns:a16="http://schemas.microsoft.com/office/drawing/2014/main" id="{F827051B-600B-1F49-97DD-D630D0BF096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85" name="Rectangle 1884">
                    <a:extLst>
                      <a:ext uri="{FF2B5EF4-FFF2-40B4-BE49-F238E27FC236}">
                        <a16:creationId xmlns:a16="http://schemas.microsoft.com/office/drawing/2014/main" id="{1B088414-0394-514D-A284-BF157DEE40E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86" name="Rectangle 1885">
                    <a:extLst>
                      <a:ext uri="{FF2B5EF4-FFF2-40B4-BE49-F238E27FC236}">
                        <a16:creationId xmlns:a16="http://schemas.microsoft.com/office/drawing/2014/main" id="{468B650B-2A5D-1944-8887-20B48926100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87" name="Rectangle 1886">
                    <a:extLst>
                      <a:ext uri="{FF2B5EF4-FFF2-40B4-BE49-F238E27FC236}">
                        <a16:creationId xmlns:a16="http://schemas.microsoft.com/office/drawing/2014/main" id="{88436774-CCC3-B64A-9AD4-9734679632A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88" name="Rectangle 1887">
                    <a:extLst>
                      <a:ext uri="{FF2B5EF4-FFF2-40B4-BE49-F238E27FC236}">
                        <a16:creationId xmlns:a16="http://schemas.microsoft.com/office/drawing/2014/main" id="{DA3155A4-4703-8D47-851F-39D608E2F6A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89" name="Rectangle 1888">
                    <a:extLst>
                      <a:ext uri="{FF2B5EF4-FFF2-40B4-BE49-F238E27FC236}">
                        <a16:creationId xmlns:a16="http://schemas.microsoft.com/office/drawing/2014/main" id="{CB399FAC-D6F9-F644-BAD5-7041E1910CD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90" name="Rectangle 1889">
                    <a:extLst>
                      <a:ext uri="{FF2B5EF4-FFF2-40B4-BE49-F238E27FC236}">
                        <a16:creationId xmlns:a16="http://schemas.microsoft.com/office/drawing/2014/main" id="{B7074F71-7FC0-4549-A770-43C6BC88ADA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91" name="Rectangle 1890">
                    <a:extLst>
                      <a:ext uri="{FF2B5EF4-FFF2-40B4-BE49-F238E27FC236}">
                        <a16:creationId xmlns:a16="http://schemas.microsoft.com/office/drawing/2014/main" id="{30D76853-46D7-324E-879D-F15F7406669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92" name="Rectangle 1891">
                    <a:extLst>
                      <a:ext uri="{FF2B5EF4-FFF2-40B4-BE49-F238E27FC236}">
                        <a16:creationId xmlns:a16="http://schemas.microsoft.com/office/drawing/2014/main" id="{834E98FB-D24A-D841-9AB2-D7D61FBC8A0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93" name="Rectangle 1892">
                    <a:extLst>
                      <a:ext uri="{FF2B5EF4-FFF2-40B4-BE49-F238E27FC236}">
                        <a16:creationId xmlns:a16="http://schemas.microsoft.com/office/drawing/2014/main" id="{4E2FAC45-70FB-E942-8031-27875D43136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94" name="Rectangle 1893">
                    <a:extLst>
                      <a:ext uri="{FF2B5EF4-FFF2-40B4-BE49-F238E27FC236}">
                        <a16:creationId xmlns:a16="http://schemas.microsoft.com/office/drawing/2014/main" id="{2543E558-FC2E-244A-9630-027322F44D0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95" name="Rectangle 1894">
                    <a:extLst>
                      <a:ext uri="{FF2B5EF4-FFF2-40B4-BE49-F238E27FC236}">
                        <a16:creationId xmlns:a16="http://schemas.microsoft.com/office/drawing/2014/main" id="{467AF678-2B97-114F-9A0D-9C876B3BD7A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96" name="Rectangle 1895">
                    <a:extLst>
                      <a:ext uri="{FF2B5EF4-FFF2-40B4-BE49-F238E27FC236}">
                        <a16:creationId xmlns:a16="http://schemas.microsoft.com/office/drawing/2014/main" id="{0C2549F1-6E8C-5046-8ABA-691D75FC5A0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97" name="Rectangle 1896">
                    <a:extLst>
                      <a:ext uri="{FF2B5EF4-FFF2-40B4-BE49-F238E27FC236}">
                        <a16:creationId xmlns:a16="http://schemas.microsoft.com/office/drawing/2014/main" id="{079E373C-AFE1-C645-9B61-4B9F3819D22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sp>
          <p:nvSpPr>
            <p:cNvPr id="5086" name="Rectangle 5085">
              <a:extLst>
                <a:ext uri="{FF2B5EF4-FFF2-40B4-BE49-F238E27FC236}">
                  <a16:creationId xmlns:a16="http://schemas.microsoft.com/office/drawing/2014/main" id="{BE2790A6-6A09-474A-9E19-511D70D2CA1B}"/>
                </a:ext>
              </a:extLst>
            </p:cNvPr>
            <p:cNvSpPr/>
            <p:nvPr/>
          </p:nvSpPr>
          <p:spPr>
            <a:xfrm>
              <a:off x="6095934" y="1476362"/>
              <a:ext cx="1435287" cy="124972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87" name="Rectangle 5086">
              <a:extLst>
                <a:ext uri="{FF2B5EF4-FFF2-40B4-BE49-F238E27FC236}">
                  <a16:creationId xmlns:a16="http://schemas.microsoft.com/office/drawing/2014/main" id="{9BB112B0-D48F-504A-AFEA-1D590BDB447B}"/>
                </a:ext>
              </a:extLst>
            </p:cNvPr>
            <p:cNvSpPr/>
            <p:nvPr/>
          </p:nvSpPr>
          <p:spPr>
            <a:xfrm>
              <a:off x="6161869" y="1393653"/>
              <a:ext cx="1493282" cy="127637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88" name="Rectangle 5087">
              <a:extLst>
                <a:ext uri="{FF2B5EF4-FFF2-40B4-BE49-F238E27FC236}">
                  <a16:creationId xmlns:a16="http://schemas.microsoft.com/office/drawing/2014/main" id="{F0E2F040-68FD-F14C-879E-3A1CD3957F63}"/>
                </a:ext>
              </a:extLst>
            </p:cNvPr>
            <p:cNvSpPr/>
            <p:nvPr/>
          </p:nvSpPr>
          <p:spPr>
            <a:xfrm>
              <a:off x="6223458" y="1340772"/>
              <a:ext cx="1540129" cy="1253564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A32BF33-2EDA-6148-8559-02E463ECB4FF}"/>
                </a:ext>
              </a:extLst>
            </p:cNvPr>
            <p:cNvSpPr txBox="1"/>
            <p:nvPr/>
          </p:nvSpPr>
          <p:spPr>
            <a:xfrm>
              <a:off x="6685841" y="595435"/>
              <a:ext cx="6307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Fold 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A5DECFD-F560-B743-9492-909B88A45904}"/>
                </a:ext>
              </a:extLst>
            </p:cNvPr>
            <p:cNvSpPr txBox="1"/>
            <p:nvPr/>
          </p:nvSpPr>
          <p:spPr>
            <a:xfrm>
              <a:off x="7023273" y="593128"/>
              <a:ext cx="6307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Fold 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BB9FCEA-FBEF-7242-8C0B-B216888C2756}"/>
                </a:ext>
              </a:extLst>
            </p:cNvPr>
            <p:cNvSpPr txBox="1"/>
            <p:nvPr/>
          </p:nvSpPr>
          <p:spPr>
            <a:xfrm>
              <a:off x="7644385" y="590873"/>
              <a:ext cx="3495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...</a:t>
              </a:r>
            </a:p>
          </p:txBody>
        </p:sp>
        <p:cxnSp>
          <p:nvCxnSpPr>
            <p:cNvPr id="796" name="Straight Arrow Connector 795">
              <a:extLst>
                <a:ext uri="{FF2B5EF4-FFF2-40B4-BE49-F238E27FC236}">
                  <a16:creationId xmlns:a16="http://schemas.microsoft.com/office/drawing/2014/main" id="{7F8E732C-38A7-834E-BD42-24588A956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0156" y="733068"/>
              <a:ext cx="698388" cy="7221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" name="TextBox 796">
              <a:extLst>
                <a:ext uri="{FF2B5EF4-FFF2-40B4-BE49-F238E27FC236}">
                  <a16:creationId xmlns:a16="http://schemas.microsoft.com/office/drawing/2014/main" id="{18EFBCEE-D9E6-9D40-B9E5-E0BA5C6F43C9}"/>
                </a:ext>
              </a:extLst>
            </p:cNvPr>
            <p:cNvSpPr txBox="1"/>
            <p:nvPr/>
          </p:nvSpPr>
          <p:spPr>
            <a:xfrm rot="18766500">
              <a:off x="5617243" y="912281"/>
              <a:ext cx="10622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Individualized Classifiers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8882FA-46F4-4CA8-9AD7-AF75D7EB5F23}"/>
                </a:ext>
              </a:extLst>
            </p:cNvPr>
            <p:cNvSpPr txBox="1"/>
            <p:nvPr/>
          </p:nvSpPr>
          <p:spPr>
            <a:xfrm>
              <a:off x="6603567" y="405877"/>
              <a:ext cx="11917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Training Dataset </a:t>
              </a:r>
            </a:p>
          </p:txBody>
        </p:sp>
        <p:grpSp>
          <p:nvGrpSpPr>
            <p:cNvPr id="2315" name="Group 2314">
              <a:extLst>
                <a:ext uri="{FF2B5EF4-FFF2-40B4-BE49-F238E27FC236}">
                  <a16:creationId xmlns:a16="http://schemas.microsoft.com/office/drawing/2014/main" id="{93984868-2B88-1D40-BB9D-52F0FB3C642E}"/>
                </a:ext>
              </a:extLst>
            </p:cNvPr>
            <p:cNvGrpSpPr/>
            <p:nvPr/>
          </p:nvGrpSpPr>
          <p:grpSpPr>
            <a:xfrm>
              <a:off x="6301688" y="1280101"/>
              <a:ext cx="1517115" cy="1251651"/>
              <a:chOff x="6550269" y="3886200"/>
              <a:chExt cx="1846385" cy="1424354"/>
            </a:xfrm>
          </p:grpSpPr>
          <p:sp>
            <p:nvSpPr>
              <p:cNvPr id="2672" name="Rectangle 2671">
                <a:extLst>
                  <a:ext uri="{FF2B5EF4-FFF2-40B4-BE49-F238E27FC236}">
                    <a16:creationId xmlns:a16="http://schemas.microsoft.com/office/drawing/2014/main" id="{159C8EE9-631F-9541-A7B9-FA7890893783}"/>
                  </a:ext>
                </a:extLst>
              </p:cNvPr>
              <p:cNvSpPr/>
              <p:nvPr/>
            </p:nvSpPr>
            <p:spPr>
              <a:xfrm>
                <a:off x="6550269" y="3886200"/>
                <a:ext cx="1846385" cy="1424354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73" name="Group 2672">
                <a:extLst>
                  <a:ext uri="{FF2B5EF4-FFF2-40B4-BE49-F238E27FC236}">
                    <a16:creationId xmlns:a16="http://schemas.microsoft.com/office/drawing/2014/main" id="{925B4F3C-E62A-4B4C-A2E2-B9A86186BFE3}"/>
                  </a:ext>
                </a:extLst>
              </p:cNvPr>
              <p:cNvGrpSpPr/>
              <p:nvPr/>
            </p:nvGrpSpPr>
            <p:grpSpPr>
              <a:xfrm>
                <a:off x="6601133" y="3956888"/>
                <a:ext cx="1712657" cy="1286240"/>
                <a:chOff x="666646" y="1199817"/>
                <a:chExt cx="1712657" cy="1286240"/>
              </a:xfrm>
            </p:grpSpPr>
            <p:grpSp>
              <p:nvGrpSpPr>
                <p:cNvPr id="2674" name="Group 2673">
                  <a:extLst>
                    <a:ext uri="{FF2B5EF4-FFF2-40B4-BE49-F238E27FC236}">
                      <a16:creationId xmlns:a16="http://schemas.microsoft.com/office/drawing/2014/main" id="{8C6E1B53-9471-7D44-BC75-62493D1AD5F6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2759" name="Rectangle 2758">
                    <a:extLst>
                      <a:ext uri="{FF2B5EF4-FFF2-40B4-BE49-F238E27FC236}">
                        <a16:creationId xmlns:a16="http://schemas.microsoft.com/office/drawing/2014/main" id="{D2EE393A-B1C6-EE4A-BB65-2999C04E55EF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60" name="Rectangle 2759">
                    <a:extLst>
                      <a:ext uri="{FF2B5EF4-FFF2-40B4-BE49-F238E27FC236}">
                        <a16:creationId xmlns:a16="http://schemas.microsoft.com/office/drawing/2014/main" id="{7F12EA34-9B52-994B-BDC9-666A2CDF84A2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61" name="Rectangle 2760">
                    <a:extLst>
                      <a:ext uri="{FF2B5EF4-FFF2-40B4-BE49-F238E27FC236}">
                        <a16:creationId xmlns:a16="http://schemas.microsoft.com/office/drawing/2014/main" id="{7FCA9297-519D-5B49-9E8B-44ADB432F833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62" name="Rectangle 2761">
                    <a:extLst>
                      <a:ext uri="{FF2B5EF4-FFF2-40B4-BE49-F238E27FC236}">
                        <a16:creationId xmlns:a16="http://schemas.microsoft.com/office/drawing/2014/main" id="{06D80578-4C53-6140-8CAB-3643046F7ADC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63" name="Rectangle 2762">
                    <a:extLst>
                      <a:ext uri="{FF2B5EF4-FFF2-40B4-BE49-F238E27FC236}">
                        <a16:creationId xmlns:a16="http://schemas.microsoft.com/office/drawing/2014/main" id="{655B0C4E-AE30-1149-86CA-B42F2CF31C6D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64" name="Rectangle 2763">
                    <a:extLst>
                      <a:ext uri="{FF2B5EF4-FFF2-40B4-BE49-F238E27FC236}">
                        <a16:creationId xmlns:a16="http://schemas.microsoft.com/office/drawing/2014/main" id="{818D675D-8EC4-4444-AE1A-21A1578189D4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65" name="Rectangle 2764">
                    <a:extLst>
                      <a:ext uri="{FF2B5EF4-FFF2-40B4-BE49-F238E27FC236}">
                        <a16:creationId xmlns:a16="http://schemas.microsoft.com/office/drawing/2014/main" id="{82B5F9CD-B6C7-CB42-9FAF-CB9DC8104C3B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66" name="Rectangle 2765">
                    <a:extLst>
                      <a:ext uri="{FF2B5EF4-FFF2-40B4-BE49-F238E27FC236}">
                        <a16:creationId xmlns:a16="http://schemas.microsoft.com/office/drawing/2014/main" id="{FF6ECD73-4C6E-D741-A654-F91712D894EB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67" name="Rectangle 2766">
                    <a:extLst>
                      <a:ext uri="{FF2B5EF4-FFF2-40B4-BE49-F238E27FC236}">
                        <a16:creationId xmlns:a16="http://schemas.microsoft.com/office/drawing/2014/main" id="{E7F1F31B-69ED-8245-8B8C-DD9BC22E42F0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68" name="Rectangle 2767">
                    <a:extLst>
                      <a:ext uri="{FF2B5EF4-FFF2-40B4-BE49-F238E27FC236}">
                        <a16:creationId xmlns:a16="http://schemas.microsoft.com/office/drawing/2014/main" id="{E3F3BEB9-1789-4B45-9564-364AA4F84B10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69" name="Rectangle 2768">
                    <a:extLst>
                      <a:ext uri="{FF2B5EF4-FFF2-40B4-BE49-F238E27FC236}">
                        <a16:creationId xmlns:a16="http://schemas.microsoft.com/office/drawing/2014/main" id="{67C3C639-ABD1-264B-95A5-8ABFFD7C52A7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70" name="Rectangle 2769">
                    <a:extLst>
                      <a:ext uri="{FF2B5EF4-FFF2-40B4-BE49-F238E27FC236}">
                        <a16:creationId xmlns:a16="http://schemas.microsoft.com/office/drawing/2014/main" id="{87C46E7E-6578-5943-80D6-38F853A991E2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71" name="Rectangle 2770">
                    <a:extLst>
                      <a:ext uri="{FF2B5EF4-FFF2-40B4-BE49-F238E27FC236}">
                        <a16:creationId xmlns:a16="http://schemas.microsoft.com/office/drawing/2014/main" id="{9B846710-33B2-3A44-924E-25E1D2A584F1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72" name="Rectangle 2771">
                    <a:extLst>
                      <a:ext uri="{FF2B5EF4-FFF2-40B4-BE49-F238E27FC236}">
                        <a16:creationId xmlns:a16="http://schemas.microsoft.com/office/drawing/2014/main" id="{574959E7-EE03-174C-AE4D-C3EE223FDC68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73" name="Rectangle 2772">
                    <a:extLst>
                      <a:ext uri="{FF2B5EF4-FFF2-40B4-BE49-F238E27FC236}">
                        <a16:creationId xmlns:a16="http://schemas.microsoft.com/office/drawing/2014/main" id="{A735C28D-7B49-2049-9B7A-12588C83ECF5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74" name="Rectangle 2773">
                    <a:extLst>
                      <a:ext uri="{FF2B5EF4-FFF2-40B4-BE49-F238E27FC236}">
                        <a16:creationId xmlns:a16="http://schemas.microsoft.com/office/drawing/2014/main" id="{DEC894E6-5801-B64C-908E-F0675A5D9BBC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75" name="Rectangle 2774">
                    <a:extLst>
                      <a:ext uri="{FF2B5EF4-FFF2-40B4-BE49-F238E27FC236}">
                        <a16:creationId xmlns:a16="http://schemas.microsoft.com/office/drawing/2014/main" id="{C5032610-A62A-B64F-A2F2-F0BB33785BD4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76" name="Rectangle 2775">
                    <a:extLst>
                      <a:ext uri="{FF2B5EF4-FFF2-40B4-BE49-F238E27FC236}">
                        <a16:creationId xmlns:a16="http://schemas.microsoft.com/office/drawing/2014/main" id="{2466AE64-DD77-6147-A302-8B883D0FDB1B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77" name="Rectangle 2776">
                    <a:extLst>
                      <a:ext uri="{FF2B5EF4-FFF2-40B4-BE49-F238E27FC236}">
                        <a16:creationId xmlns:a16="http://schemas.microsoft.com/office/drawing/2014/main" id="{E51D1544-3E3A-7241-99E7-5EB669BC469D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78" name="Rectangle 2777">
                    <a:extLst>
                      <a:ext uri="{FF2B5EF4-FFF2-40B4-BE49-F238E27FC236}">
                        <a16:creationId xmlns:a16="http://schemas.microsoft.com/office/drawing/2014/main" id="{9DC30F83-E81F-9B40-A917-F0B30BC4B28E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75" name="Group 2674">
                  <a:extLst>
                    <a:ext uri="{FF2B5EF4-FFF2-40B4-BE49-F238E27FC236}">
                      <a16:creationId xmlns:a16="http://schemas.microsoft.com/office/drawing/2014/main" id="{D12BBA71-5925-1F4C-A19C-092D6704FD86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2739" name="Rectangle 2738">
                    <a:extLst>
                      <a:ext uri="{FF2B5EF4-FFF2-40B4-BE49-F238E27FC236}">
                        <a16:creationId xmlns:a16="http://schemas.microsoft.com/office/drawing/2014/main" id="{985FD3F6-CFBB-7C42-926E-62B75986D8A8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40" name="Rectangle 2739">
                    <a:extLst>
                      <a:ext uri="{FF2B5EF4-FFF2-40B4-BE49-F238E27FC236}">
                        <a16:creationId xmlns:a16="http://schemas.microsoft.com/office/drawing/2014/main" id="{1630B2F7-09C9-E64C-8FC2-EBEF07255B6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41" name="Rectangle 2740">
                    <a:extLst>
                      <a:ext uri="{FF2B5EF4-FFF2-40B4-BE49-F238E27FC236}">
                        <a16:creationId xmlns:a16="http://schemas.microsoft.com/office/drawing/2014/main" id="{8FDBB4A0-DA61-E14C-85C2-3E40C44178F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42" name="Rectangle 2741">
                    <a:extLst>
                      <a:ext uri="{FF2B5EF4-FFF2-40B4-BE49-F238E27FC236}">
                        <a16:creationId xmlns:a16="http://schemas.microsoft.com/office/drawing/2014/main" id="{E891BA4D-0AF2-C749-B352-5AFAE7A9796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43" name="Rectangle 2742">
                    <a:extLst>
                      <a:ext uri="{FF2B5EF4-FFF2-40B4-BE49-F238E27FC236}">
                        <a16:creationId xmlns:a16="http://schemas.microsoft.com/office/drawing/2014/main" id="{E123DEA5-676E-8847-B3F4-E6F0774E38D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44" name="Rectangle 2743">
                    <a:extLst>
                      <a:ext uri="{FF2B5EF4-FFF2-40B4-BE49-F238E27FC236}">
                        <a16:creationId xmlns:a16="http://schemas.microsoft.com/office/drawing/2014/main" id="{934B6255-62EE-B84E-ADA4-9B12BC7271E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45" name="Rectangle 2744">
                    <a:extLst>
                      <a:ext uri="{FF2B5EF4-FFF2-40B4-BE49-F238E27FC236}">
                        <a16:creationId xmlns:a16="http://schemas.microsoft.com/office/drawing/2014/main" id="{0450A5F0-0720-8549-93B2-A91738873A7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46" name="Rectangle 2745">
                    <a:extLst>
                      <a:ext uri="{FF2B5EF4-FFF2-40B4-BE49-F238E27FC236}">
                        <a16:creationId xmlns:a16="http://schemas.microsoft.com/office/drawing/2014/main" id="{0BDA13BE-6034-604A-8B2F-21B6FDB3AD2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47" name="Rectangle 2746">
                    <a:extLst>
                      <a:ext uri="{FF2B5EF4-FFF2-40B4-BE49-F238E27FC236}">
                        <a16:creationId xmlns:a16="http://schemas.microsoft.com/office/drawing/2014/main" id="{487CFDAF-1595-824B-B866-7D98EEA1FAD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48" name="Rectangle 2747">
                    <a:extLst>
                      <a:ext uri="{FF2B5EF4-FFF2-40B4-BE49-F238E27FC236}">
                        <a16:creationId xmlns:a16="http://schemas.microsoft.com/office/drawing/2014/main" id="{A481C9C2-7DD9-4445-BFF9-091E1C82BF5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49" name="Rectangle 2748">
                    <a:extLst>
                      <a:ext uri="{FF2B5EF4-FFF2-40B4-BE49-F238E27FC236}">
                        <a16:creationId xmlns:a16="http://schemas.microsoft.com/office/drawing/2014/main" id="{2D302704-629B-3545-9953-7997283B232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50" name="Rectangle 2749">
                    <a:extLst>
                      <a:ext uri="{FF2B5EF4-FFF2-40B4-BE49-F238E27FC236}">
                        <a16:creationId xmlns:a16="http://schemas.microsoft.com/office/drawing/2014/main" id="{DD32DD95-712C-4646-AE23-FAA17C2468F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51" name="Rectangle 2750">
                    <a:extLst>
                      <a:ext uri="{FF2B5EF4-FFF2-40B4-BE49-F238E27FC236}">
                        <a16:creationId xmlns:a16="http://schemas.microsoft.com/office/drawing/2014/main" id="{26B4A125-CA97-E24F-9503-4B1CF95CF29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52" name="Rectangle 2751">
                    <a:extLst>
                      <a:ext uri="{FF2B5EF4-FFF2-40B4-BE49-F238E27FC236}">
                        <a16:creationId xmlns:a16="http://schemas.microsoft.com/office/drawing/2014/main" id="{D57A44BE-D73A-8F40-A4E6-A46A90CFA0E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53" name="Rectangle 2752">
                    <a:extLst>
                      <a:ext uri="{FF2B5EF4-FFF2-40B4-BE49-F238E27FC236}">
                        <a16:creationId xmlns:a16="http://schemas.microsoft.com/office/drawing/2014/main" id="{367B55CB-1B2B-BB4F-B738-9576DAC5D6B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54" name="Rectangle 2753">
                    <a:extLst>
                      <a:ext uri="{FF2B5EF4-FFF2-40B4-BE49-F238E27FC236}">
                        <a16:creationId xmlns:a16="http://schemas.microsoft.com/office/drawing/2014/main" id="{D0E13926-5C52-FE41-914E-DFED0DED58C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55" name="Rectangle 2754">
                    <a:extLst>
                      <a:ext uri="{FF2B5EF4-FFF2-40B4-BE49-F238E27FC236}">
                        <a16:creationId xmlns:a16="http://schemas.microsoft.com/office/drawing/2014/main" id="{716AF970-9374-BE42-B509-DB950CA823C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56" name="Rectangle 2755">
                    <a:extLst>
                      <a:ext uri="{FF2B5EF4-FFF2-40B4-BE49-F238E27FC236}">
                        <a16:creationId xmlns:a16="http://schemas.microsoft.com/office/drawing/2014/main" id="{472A91A5-012A-3944-A1D8-CEA85E77474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57" name="Rectangle 2756">
                    <a:extLst>
                      <a:ext uri="{FF2B5EF4-FFF2-40B4-BE49-F238E27FC236}">
                        <a16:creationId xmlns:a16="http://schemas.microsoft.com/office/drawing/2014/main" id="{D380C213-7894-D649-85C2-DF9A909B8C1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58" name="Rectangle 2757">
                    <a:extLst>
                      <a:ext uri="{FF2B5EF4-FFF2-40B4-BE49-F238E27FC236}">
                        <a16:creationId xmlns:a16="http://schemas.microsoft.com/office/drawing/2014/main" id="{D0611A1A-2FA2-D84B-9794-9899EA8D49E7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76" name="Group 2675">
                  <a:extLst>
                    <a:ext uri="{FF2B5EF4-FFF2-40B4-BE49-F238E27FC236}">
                      <a16:creationId xmlns:a16="http://schemas.microsoft.com/office/drawing/2014/main" id="{543E0F39-075D-C441-8A29-0709DC7FF1B8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719" name="Rectangle 2718">
                    <a:extLst>
                      <a:ext uri="{FF2B5EF4-FFF2-40B4-BE49-F238E27FC236}">
                        <a16:creationId xmlns:a16="http://schemas.microsoft.com/office/drawing/2014/main" id="{B19144BC-26F6-4344-943F-8622DFAAD45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20" name="Rectangle 2719">
                    <a:extLst>
                      <a:ext uri="{FF2B5EF4-FFF2-40B4-BE49-F238E27FC236}">
                        <a16:creationId xmlns:a16="http://schemas.microsoft.com/office/drawing/2014/main" id="{8D425E0B-142F-E44E-B62A-81046FC4860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21" name="Rectangle 2720">
                    <a:extLst>
                      <a:ext uri="{FF2B5EF4-FFF2-40B4-BE49-F238E27FC236}">
                        <a16:creationId xmlns:a16="http://schemas.microsoft.com/office/drawing/2014/main" id="{78433BDB-BE5F-2C47-9237-0A526D2FD12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22" name="Rectangle 2721">
                    <a:extLst>
                      <a:ext uri="{FF2B5EF4-FFF2-40B4-BE49-F238E27FC236}">
                        <a16:creationId xmlns:a16="http://schemas.microsoft.com/office/drawing/2014/main" id="{1ED7B68A-8581-0244-B48A-1DB803F389C6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23" name="Rectangle 2722">
                    <a:extLst>
                      <a:ext uri="{FF2B5EF4-FFF2-40B4-BE49-F238E27FC236}">
                        <a16:creationId xmlns:a16="http://schemas.microsoft.com/office/drawing/2014/main" id="{A1560369-251D-684A-9095-603A942C664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24" name="Rectangle 2723">
                    <a:extLst>
                      <a:ext uri="{FF2B5EF4-FFF2-40B4-BE49-F238E27FC236}">
                        <a16:creationId xmlns:a16="http://schemas.microsoft.com/office/drawing/2014/main" id="{8130BF20-1AEB-8841-A99B-236F06C7A39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25" name="Rectangle 2724">
                    <a:extLst>
                      <a:ext uri="{FF2B5EF4-FFF2-40B4-BE49-F238E27FC236}">
                        <a16:creationId xmlns:a16="http://schemas.microsoft.com/office/drawing/2014/main" id="{A1864CB6-F72A-1A40-9458-69F0BFC2806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26" name="Rectangle 2725">
                    <a:extLst>
                      <a:ext uri="{FF2B5EF4-FFF2-40B4-BE49-F238E27FC236}">
                        <a16:creationId xmlns:a16="http://schemas.microsoft.com/office/drawing/2014/main" id="{505A9E57-A76E-7046-BB0C-C97E0CBA4E4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27" name="Rectangle 2726">
                    <a:extLst>
                      <a:ext uri="{FF2B5EF4-FFF2-40B4-BE49-F238E27FC236}">
                        <a16:creationId xmlns:a16="http://schemas.microsoft.com/office/drawing/2014/main" id="{C66B717F-7B11-6944-B55B-FD896974C85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28" name="Rectangle 2727">
                    <a:extLst>
                      <a:ext uri="{FF2B5EF4-FFF2-40B4-BE49-F238E27FC236}">
                        <a16:creationId xmlns:a16="http://schemas.microsoft.com/office/drawing/2014/main" id="{D33B6FA7-EE42-6249-8A70-7BC0F58C775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29" name="Rectangle 2728">
                    <a:extLst>
                      <a:ext uri="{FF2B5EF4-FFF2-40B4-BE49-F238E27FC236}">
                        <a16:creationId xmlns:a16="http://schemas.microsoft.com/office/drawing/2014/main" id="{74B99DA9-056B-AA49-9FAC-41BAA2C556F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30" name="Rectangle 2729">
                    <a:extLst>
                      <a:ext uri="{FF2B5EF4-FFF2-40B4-BE49-F238E27FC236}">
                        <a16:creationId xmlns:a16="http://schemas.microsoft.com/office/drawing/2014/main" id="{2080DC22-A72A-E340-AD5B-4B894A9B38A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31" name="Rectangle 2730">
                    <a:extLst>
                      <a:ext uri="{FF2B5EF4-FFF2-40B4-BE49-F238E27FC236}">
                        <a16:creationId xmlns:a16="http://schemas.microsoft.com/office/drawing/2014/main" id="{83580ACF-3E57-8140-9C8A-9FF3E8C2C09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32" name="Rectangle 2731">
                    <a:extLst>
                      <a:ext uri="{FF2B5EF4-FFF2-40B4-BE49-F238E27FC236}">
                        <a16:creationId xmlns:a16="http://schemas.microsoft.com/office/drawing/2014/main" id="{EB3EE685-C08E-FF45-B291-0F30478E517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33" name="Rectangle 2732">
                    <a:extLst>
                      <a:ext uri="{FF2B5EF4-FFF2-40B4-BE49-F238E27FC236}">
                        <a16:creationId xmlns:a16="http://schemas.microsoft.com/office/drawing/2014/main" id="{8D51FF9E-AA07-9243-8A09-A1FBACC643A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34" name="Rectangle 2733">
                    <a:extLst>
                      <a:ext uri="{FF2B5EF4-FFF2-40B4-BE49-F238E27FC236}">
                        <a16:creationId xmlns:a16="http://schemas.microsoft.com/office/drawing/2014/main" id="{F57251FC-C95C-E240-8936-07F38BF69D4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35" name="Rectangle 2734">
                    <a:extLst>
                      <a:ext uri="{FF2B5EF4-FFF2-40B4-BE49-F238E27FC236}">
                        <a16:creationId xmlns:a16="http://schemas.microsoft.com/office/drawing/2014/main" id="{D753895B-016F-FD48-AFE8-9BEBB67FF0E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36" name="Rectangle 2735">
                    <a:extLst>
                      <a:ext uri="{FF2B5EF4-FFF2-40B4-BE49-F238E27FC236}">
                        <a16:creationId xmlns:a16="http://schemas.microsoft.com/office/drawing/2014/main" id="{DE1AC467-4476-DA45-9609-B1950971777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37" name="Rectangle 2736">
                    <a:extLst>
                      <a:ext uri="{FF2B5EF4-FFF2-40B4-BE49-F238E27FC236}">
                        <a16:creationId xmlns:a16="http://schemas.microsoft.com/office/drawing/2014/main" id="{2E6CE718-9637-4240-A13B-F7D2EAF7268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38" name="Rectangle 2737">
                    <a:extLst>
                      <a:ext uri="{FF2B5EF4-FFF2-40B4-BE49-F238E27FC236}">
                        <a16:creationId xmlns:a16="http://schemas.microsoft.com/office/drawing/2014/main" id="{51F56059-6217-B54E-8F6B-044C3199501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77" name="Group 2676">
                  <a:extLst>
                    <a:ext uri="{FF2B5EF4-FFF2-40B4-BE49-F238E27FC236}">
                      <a16:creationId xmlns:a16="http://schemas.microsoft.com/office/drawing/2014/main" id="{1ED58DB8-C446-A14E-966F-AB7C85730FE2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699" name="Rectangle 2698">
                    <a:extLst>
                      <a:ext uri="{FF2B5EF4-FFF2-40B4-BE49-F238E27FC236}">
                        <a16:creationId xmlns:a16="http://schemas.microsoft.com/office/drawing/2014/main" id="{F05A04E1-EA77-D740-AA03-15962994822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00" name="Rectangle 2699">
                    <a:extLst>
                      <a:ext uri="{FF2B5EF4-FFF2-40B4-BE49-F238E27FC236}">
                        <a16:creationId xmlns:a16="http://schemas.microsoft.com/office/drawing/2014/main" id="{A8131078-2FA0-9247-A6EB-7A4DA22ADA8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01" name="Rectangle 2700">
                    <a:extLst>
                      <a:ext uri="{FF2B5EF4-FFF2-40B4-BE49-F238E27FC236}">
                        <a16:creationId xmlns:a16="http://schemas.microsoft.com/office/drawing/2014/main" id="{C0387EF1-A525-9541-AB4D-DF0D268692A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02" name="Rectangle 2701">
                    <a:extLst>
                      <a:ext uri="{FF2B5EF4-FFF2-40B4-BE49-F238E27FC236}">
                        <a16:creationId xmlns:a16="http://schemas.microsoft.com/office/drawing/2014/main" id="{733C5EFF-30A7-FF4D-8CF8-2E1E15647AB3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03" name="Rectangle 2702">
                    <a:extLst>
                      <a:ext uri="{FF2B5EF4-FFF2-40B4-BE49-F238E27FC236}">
                        <a16:creationId xmlns:a16="http://schemas.microsoft.com/office/drawing/2014/main" id="{8F4952C9-1AF0-0C45-98E7-5B0722E6B6B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04" name="Rectangle 2703">
                    <a:extLst>
                      <a:ext uri="{FF2B5EF4-FFF2-40B4-BE49-F238E27FC236}">
                        <a16:creationId xmlns:a16="http://schemas.microsoft.com/office/drawing/2014/main" id="{F3C207CB-F213-2D4F-8224-3CF20A26BA6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05" name="Rectangle 2704">
                    <a:extLst>
                      <a:ext uri="{FF2B5EF4-FFF2-40B4-BE49-F238E27FC236}">
                        <a16:creationId xmlns:a16="http://schemas.microsoft.com/office/drawing/2014/main" id="{DF4A0C55-5B72-0D48-A621-C864020E24C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06" name="Rectangle 2705">
                    <a:extLst>
                      <a:ext uri="{FF2B5EF4-FFF2-40B4-BE49-F238E27FC236}">
                        <a16:creationId xmlns:a16="http://schemas.microsoft.com/office/drawing/2014/main" id="{DBD3DC9A-F1F1-0E4D-8F29-6CCFCC719ED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07" name="Rectangle 2706">
                    <a:extLst>
                      <a:ext uri="{FF2B5EF4-FFF2-40B4-BE49-F238E27FC236}">
                        <a16:creationId xmlns:a16="http://schemas.microsoft.com/office/drawing/2014/main" id="{5B18386A-8163-CA42-890B-526F7286049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08" name="Rectangle 2707">
                    <a:extLst>
                      <a:ext uri="{FF2B5EF4-FFF2-40B4-BE49-F238E27FC236}">
                        <a16:creationId xmlns:a16="http://schemas.microsoft.com/office/drawing/2014/main" id="{E1F4ACF0-93AF-9B49-BC91-A16897677B8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09" name="Rectangle 2708">
                    <a:extLst>
                      <a:ext uri="{FF2B5EF4-FFF2-40B4-BE49-F238E27FC236}">
                        <a16:creationId xmlns:a16="http://schemas.microsoft.com/office/drawing/2014/main" id="{3585534D-3FAF-7940-B8E4-F47B0926741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10" name="Rectangle 2709">
                    <a:extLst>
                      <a:ext uri="{FF2B5EF4-FFF2-40B4-BE49-F238E27FC236}">
                        <a16:creationId xmlns:a16="http://schemas.microsoft.com/office/drawing/2014/main" id="{6A042A96-F89C-914C-BF37-A51DFE9EF55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11" name="Rectangle 2710">
                    <a:extLst>
                      <a:ext uri="{FF2B5EF4-FFF2-40B4-BE49-F238E27FC236}">
                        <a16:creationId xmlns:a16="http://schemas.microsoft.com/office/drawing/2014/main" id="{2E9A4513-86AE-434F-9A14-F3F7A256BD3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12" name="Rectangle 2711">
                    <a:extLst>
                      <a:ext uri="{FF2B5EF4-FFF2-40B4-BE49-F238E27FC236}">
                        <a16:creationId xmlns:a16="http://schemas.microsoft.com/office/drawing/2014/main" id="{A1441592-1A7F-2640-B579-8D8F297AB86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13" name="Rectangle 2712">
                    <a:extLst>
                      <a:ext uri="{FF2B5EF4-FFF2-40B4-BE49-F238E27FC236}">
                        <a16:creationId xmlns:a16="http://schemas.microsoft.com/office/drawing/2014/main" id="{49198913-5148-2D4F-A3C2-D5401D69F9C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14" name="Rectangle 2713">
                    <a:extLst>
                      <a:ext uri="{FF2B5EF4-FFF2-40B4-BE49-F238E27FC236}">
                        <a16:creationId xmlns:a16="http://schemas.microsoft.com/office/drawing/2014/main" id="{882677BD-F220-6446-9854-377C4AAC121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15" name="Rectangle 2714">
                    <a:extLst>
                      <a:ext uri="{FF2B5EF4-FFF2-40B4-BE49-F238E27FC236}">
                        <a16:creationId xmlns:a16="http://schemas.microsoft.com/office/drawing/2014/main" id="{F502C562-B84A-4D44-BC4A-9085968957C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16" name="Rectangle 2715">
                    <a:extLst>
                      <a:ext uri="{FF2B5EF4-FFF2-40B4-BE49-F238E27FC236}">
                        <a16:creationId xmlns:a16="http://schemas.microsoft.com/office/drawing/2014/main" id="{3DA85045-2271-C547-A3C4-518314341C7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17" name="Rectangle 2716">
                    <a:extLst>
                      <a:ext uri="{FF2B5EF4-FFF2-40B4-BE49-F238E27FC236}">
                        <a16:creationId xmlns:a16="http://schemas.microsoft.com/office/drawing/2014/main" id="{A88241B1-3282-2D46-883A-CD517E43FA6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18" name="Rectangle 2717">
                    <a:extLst>
                      <a:ext uri="{FF2B5EF4-FFF2-40B4-BE49-F238E27FC236}">
                        <a16:creationId xmlns:a16="http://schemas.microsoft.com/office/drawing/2014/main" id="{953BD6F8-A64A-2046-A1CE-BCA961DE0CA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78" name="Group 2677">
                  <a:extLst>
                    <a:ext uri="{FF2B5EF4-FFF2-40B4-BE49-F238E27FC236}">
                      <a16:creationId xmlns:a16="http://schemas.microsoft.com/office/drawing/2014/main" id="{2765AF6E-B57B-2A49-A27C-8255FD2C2427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679" name="Rectangle 2678">
                    <a:extLst>
                      <a:ext uri="{FF2B5EF4-FFF2-40B4-BE49-F238E27FC236}">
                        <a16:creationId xmlns:a16="http://schemas.microsoft.com/office/drawing/2014/main" id="{88C653A9-F21C-4944-91D7-DB98175C9CE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80" name="Rectangle 2679">
                    <a:extLst>
                      <a:ext uri="{FF2B5EF4-FFF2-40B4-BE49-F238E27FC236}">
                        <a16:creationId xmlns:a16="http://schemas.microsoft.com/office/drawing/2014/main" id="{4389AA9A-9EA6-DC47-9773-5A905487835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81" name="Rectangle 2680">
                    <a:extLst>
                      <a:ext uri="{FF2B5EF4-FFF2-40B4-BE49-F238E27FC236}">
                        <a16:creationId xmlns:a16="http://schemas.microsoft.com/office/drawing/2014/main" id="{8B76E3D6-43E4-AD4D-B8F6-F38873F9064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82" name="Rectangle 2681">
                    <a:extLst>
                      <a:ext uri="{FF2B5EF4-FFF2-40B4-BE49-F238E27FC236}">
                        <a16:creationId xmlns:a16="http://schemas.microsoft.com/office/drawing/2014/main" id="{65FB14A8-55B8-8A43-B279-F0D12FE2A494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83" name="Rectangle 2682">
                    <a:extLst>
                      <a:ext uri="{FF2B5EF4-FFF2-40B4-BE49-F238E27FC236}">
                        <a16:creationId xmlns:a16="http://schemas.microsoft.com/office/drawing/2014/main" id="{C01A899B-3250-B449-AE5E-9266D671503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84" name="Rectangle 2683">
                    <a:extLst>
                      <a:ext uri="{FF2B5EF4-FFF2-40B4-BE49-F238E27FC236}">
                        <a16:creationId xmlns:a16="http://schemas.microsoft.com/office/drawing/2014/main" id="{23856457-C02A-744E-A68E-F9ED4827BA8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85" name="Rectangle 2684">
                    <a:extLst>
                      <a:ext uri="{FF2B5EF4-FFF2-40B4-BE49-F238E27FC236}">
                        <a16:creationId xmlns:a16="http://schemas.microsoft.com/office/drawing/2014/main" id="{13BEBEFD-5188-014D-8FB0-A8996229190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86" name="Rectangle 2685">
                    <a:extLst>
                      <a:ext uri="{FF2B5EF4-FFF2-40B4-BE49-F238E27FC236}">
                        <a16:creationId xmlns:a16="http://schemas.microsoft.com/office/drawing/2014/main" id="{EA4ECD7B-35CA-EC40-9497-B94F4B65319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87" name="Rectangle 2686">
                    <a:extLst>
                      <a:ext uri="{FF2B5EF4-FFF2-40B4-BE49-F238E27FC236}">
                        <a16:creationId xmlns:a16="http://schemas.microsoft.com/office/drawing/2014/main" id="{8C955928-5E96-7E4B-91F2-F75F841AB95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88" name="Rectangle 2687">
                    <a:extLst>
                      <a:ext uri="{FF2B5EF4-FFF2-40B4-BE49-F238E27FC236}">
                        <a16:creationId xmlns:a16="http://schemas.microsoft.com/office/drawing/2014/main" id="{C0BBB403-BC56-AE44-9916-0509D554500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89" name="Rectangle 2688">
                    <a:extLst>
                      <a:ext uri="{FF2B5EF4-FFF2-40B4-BE49-F238E27FC236}">
                        <a16:creationId xmlns:a16="http://schemas.microsoft.com/office/drawing/2014/main" id="{566012BF-6DCA-644B-93BC-3DA4A7A04FE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90" name="Rectangle 2689">
                    <a:extLst>
                      <a:ext uri="{FF2B5EF4-FFF2-40B4-BE49-F238E27FC236}">
                        <a16:creationId xmlns:a16="http://schemas.microsoft.com/office/drawing/2014/main" id="{75A21777-4521-8F43-9A89-5A18E477359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91" name="Rectangle 2690">
                    <a:extLst>
                      <a:ext uri="{FF2B5EF4-FFF2-40B4-BE49-F238E27FC236}">
                        <a16:creationId xmlns:a16="http://schemas.microsoft.com/office/drawing/2014/main" id="{6F259655-A6F6-B54C-9AE8-7BE269215E2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92" name="Rectangle 2691">
                    <a:extLst>
                      <a:ext uri="{FF2B5EF4-FFF2-40B4-BE49-F238E27FC236}">
                        <a16:creationId xmlns:a16="http://schemas.microsoft.com/office/drawing/2014/main" id="{BAED6C23-F37D-9E41-AC9E-818E1EBA4D7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93" name="Rectangle 2692">
                    <a:extLst>
                      <a:ext uri="{FF2B5EF4-FFF2-40B4-BE49-F238E27FC236}">
                        <a16:creationId xmlns:a16="http://schemas.microsoft.com/office/drawing/2014/main" id="{1E9BAB90-4550-6D49-A036-6069CC53EBF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94" name="Rectangle 2693">
                    <a:extLst>
                      <a:ext uri="{FF2B5EF4-FFF2-40B4-BE49-F238E27FC236}">
                        <a16:creationId xmlns:a16="http://schemas.microsoft.com/office/drawing/2014/main" id="{C9CCFAD5-2FDB-9C40-AC74-1B20F726324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95" name="Rectangle 2694">
                    <a:extLst>
                      <a:ext uri="{FF2B5EF4-FFF2-40B4-BE49-F238E27FC236}">
                        <a16:creationId xmlns:a16="http://schemas.microsoft.com/office/drawing/2014/main" id="{D5D2D747-5887-7344-B12F-3036CCCC63F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96" name="Rectangle 2695">
                    <a:extLst>
                      <a:ext uri="{FF2B5EF4-FFF2-40B4-BE49-F238E27FC236}">
                        <a16:creationId xmlns:a16="http://schemas.microsoft.com/office/drawing/2014/main" id="{071433EC-88E2-084B-AD2D-DA5E82E0A0F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97" name="Rectangle 2696">
                    <a:extLst>
                      <a:ext uri="{FF2B5EF4-FFF2-40B4-BE49-F238E27FC236}">
                        <a16:creationId xmlns:a16="http://schemas.microsoft.com/office/drawing/2014/main" id="{B8535F1A-4ADF-C444-9F53-FD3D962AAC6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98" name="Rectangle 2697">
                    <a:extLst>
                      <a:ext uri="{FF2B5EF4-FFF2-40B4-BE49-F238E27FC236}">
                        <a16:creationId xmlns:a16="http://schemas.microsoft.com/office/drawing/2014/main" id="{59AA1A40-FFF4-2446-833E-B28854986B3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grpSp>
          <p:nvGrpSpPr>
            <p:cNvPr id="2779" name="Group 2778">
              <a:extLst>
                <a:ext uri="{FF2B5EF4-FFF2-40B4-BE49-F238E27FC236}">
                  <a16:creationId xmlns:a16="http://schemas.microsoft.com/office/drawing/2014/main" id="{CB32D710-C0E5-264E-9CB8-70CC339CA5E8}"/>
                </a:ext>
              </a:extLst>
            </p:cNvPr>
            <p:cNvGrpSpPr/>
            <p:nvPr/>
          </p:nvGrpSpPr>
          <p:grpSpPr>
            <a:xfrm>
              <a:off x="6580706" y="1115486"/>
              <a:ext cx="1517115" cy="1251651"/>
              <a:chOff x="6550269" y="3886200"/>
              <a:chExt cx="1846385" cy="1424354"/>
            </a:xfrm>
          </p:grpSpPr>
          <p:sp>
            <p:nvSpPr>
              <p:cNvPr id="2780" name="Rectangle 2779">
                <a:extLst>
                  <a:ext uri="{FF2B5EF4-FFF2-40B4-BE49-F238E27FC236}">
                    <a16:creationId xmlns:a16="http://schemas.microsoft.com/office/drawing/2014/main" id="{EEB8F6BF-37EB-CE44-8AA3-59495A6CFE84}"/>
                  </a:ext>
                </a:extLst>
              </p:cNvPr>
              <p:cNvSpPr/>
              <p:nvPr/>
            </p:nvSpPr>
            <p:spPr>
              <a:xfrm>
                <a:off x="6550269" y="3886200"/>
                <a:ext cx="1846385" cy="1424354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81" name="Group 2780">
                <a:extLst>
                  <a:ext uri="{FF2B5EF4-FFF2-40B4-BE49-F238E27FC236}">
                    <a16:creationId xmlns:a16="http://schemas.microsoft.com/office/drawing/2014/main" id="{B114BE56-2F1F-0D43-B38E-140D38981C2B}"/>
                  </a:ext>
                </a:extLst>
              </p:cNvPr>
              <p:cNvGrpSpPr/>
              <p:nvPr/>
            </p:nvGrpSpPr>
            <p:grpSpPr>
              <a:xfrm>
                <a:off x="6601133" y="3956888"/>
                <a:ext cx="1712657" cy="1286240"/>
                <a:chOff x="666646" y="1199817"/>
                <a:chExt cx="1712657" cy="1286240"/>
              </a:xfrm>
            </p:grpSpPr>
            <p:grpSp>
              <p:nvGrpSpPr>
                <p:cNvPr id="2782" name="Group 2781">
                  <a:extLst>
                    <a:ext uri="{FF2B5EF4-FFF2-40B4-BE49-F238E27FC236}">
                      <a16:creationId xmlns:a16="http://schemas.microsoft.com/office/drawing/2014/main" id="{88834314-92B2-2249-8903-4712B90C748D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2867" name="Rectangle 2866">
                    <a:extLst>
                      <a:ext uri="{FF2B5EF4-FFF2-40B4-BE49-F238E27FC236}">
                        <a16:creationId xmlns:a16="http://schemas.microsoft.com/office/drawing/2014/main" id="{B6A3A854-61D0-554D-B101-498B77872F51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68" name="Rectangle 2867">
                    <a:extLst>
                      <a:ext uri="{FF2B5EF4-FFF2-40B4-BE49-F238E27FC236}">
                        <a16:creationId xmlns:a16="http://schemas.microsoft.com/office/drawing/2014/main" id="{E2E09CA8-EA11-FB41-84DE-C44D45947156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69" name="Rectangle 2868">
                    <a:extLst>
                      <a:ext uri="{FF2B5EF4-FFF2-40B4-BE49-F238E27FC236}">
                        <a16:creationId xmlns:a16="http://schemas.microsoft.com/office/drawing/2014/main" id="{0B23FB77-155C-1947-8860-83617AFBE626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0" name="Rectangle 2869">
                    <a:extLst>
                      <a:ext uri="{FF2B5EF4-FFF2-40B4-BE49-F238E27FC236}">
                        <a16:creationId xmlns:a16="http://schemas.microsoft.com/office/drawing/2014/main" id="{52485A2A-0975-194F-AD02-4159AE880912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1" name="Rectangle 2870">
                    <a:extLst>
                      <a:ext uri="{FF2B5EF4-FFF2-40B4-BE49-F238E27FC236}">
                        <a16:creationId xmlns:a16="http://schemas.microsoft.com/office/drawing/2014/main" id="{A4CDB285-0935-484E-BF89-EDF1799124B1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2" name="Rectangle 2871">
                    <a:extLst>
                      <a:ext uri="{FF2B5EF4-FFF2-40B4-BE49-F238E27FC236}">
                        <a16:creationId xmlns:a16="http://schemas.microsoft.com/office/drawing/2014/main" id="{0D58C54C-EC30-2644-9B89-988754820458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3" name="Rectangle 2872">
                    <a:extLst>
                      <a:ext uri="{FF2B5EF4-FFF2-40B4-BE49-F238E27FC236}">
                        <a16:creationId xmlns:a16="http://schemas.microsoft.com/office/drawing/2014/main" id="{7D63BC6A-3D88-F640-B4AA-98A97ABBE5BB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4" name="Rectangle 2873">
                    <a:extLst>
                      <a:ext uri="{FF2B5EF4-FFF2-40B4-BE49-F238E27FC236}">
                        <a16:creationId xmlns:a16="http://schemas.microsoft.com/office/drawing/2014/main" id="{BA94AC8D-6BE0-5443-93F0-A3549886D27E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5" name="Rectangle 2874">
                    <a:extLst>
                      <a:ext uri="{FF2B5EF4-FFF2-40B4-BE49-F238E27FC236}">
                        <a16:creationId xmlns:a16="http://schemas.microsoft.com/office/drawing/2014/main" id="{66AEDA41-DC8F-2B4D-BEB5-B8EE489CBC44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6" name="Rectangle 2875">
                    <a:extLst>
                      <a:ext uri="{FF2B5EF4-FFF2-40B4-BE49-F238E27FC236}">
                        <a16:creationId xmlns:a16="http://schemas.microsoft.com/office/drawing/2014/main" id="{45C42288-4550-AF4A-A42F-24CF8519119C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7" name="Rectangle 2876">
                    <a:extLst>
                      <a:ext uri="{FF2B5EF4-FFF2-40B4-BE49-F238E27FC236}">
                        <a16:creationId xmlns:a16="http://schemas.microsoft.com/office/drawing/2014/main" id="{3A12901F-D897-F244-8061-B21CEDF1D9D5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8" name="Rectangle 2877">
                    <a:extLst>
                      <a:ext uri="{FF2B5EF4-FFF2-40B4-BE49-F238E27FC236}">
                        <a16:creationId xmlns:a16="http://schemas.microsoft.com/office/drawing/2014/main" id="{6119B100-B6D7-7146-BBF2-2E98F74FDC22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9" name="Rectangle 2878">
                    <a:extLst>
                      <a:ext uri="{FF2B5EF4-FFF2-40B4-BE49-F238E27FC236}">
                        <a16:creationId xmlns:a16="http://schemas.microsoft.com/office/drawing/2014/main" id="{6D868823-67DD-5043-A2FF-B8E36DC370D2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80" name="Rectangle 2879">
                    <a:extLst>
                      <a:ext uri="{FF2B5EF4-FFF2-40B4-BE49-F238E27FC236}">
                        <a16:creationId xmlns:a16="http://schemas.microsoft.com/office/drawing/2014/main" id="{7558FB22-DC75-7E43-9EA2-06D3A747D183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81" name="Rectangle 2880">
                    <a:extLst>
                      <a:ext uri="{FF2B5EF4-FFF2-40B4-BE49-F238E27FC236}">
                        <a16:creationId xmlns:a16="http://schemas.microsoft.com/office/drawing/2014/main" id="{482A9D49-576A-004F-8EF2-EE052C21D03D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82" name="Rectangle 2881">
                    <a:extLst>
                      <a:ext uri="{FF2B5EF4-FFF2-40B4-BE49-F238E27FC236}">
                        <a16:creationId xmlns:a16="http://schemas.microsoft.com/office/drawing/2014/main" id="{D53782B8-B6D7-1145-891D-469702792888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83" name="Rectangle 2882">
                    <a:extLst>
                      <a:ext uri="{FF2B5EF4-FFF2-40B4-BE49-F238E27FC236}">
                        <a16:creationId xmlns:a16="http://schemas.microsoft.com/office/drawing/2014/main" id="{4BD70194-3831-D64A-9157-CD0EC803851B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84" name="Rectangle 2883">
                    <a:extLst>
                      <a:ext uri="{FF2B5EF4-FFF2-40B4-BE49-F238E27FC236}">
                        <a16:creationId xmlns:a16="http://schemas.microsoft.com/office/drawing/2014/main" id="{7AB3A0B8-297B-A842-A683-56A698FB25D2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85" name="Rectangle 2884">
                    <a:extLst>
                      <a:ext uri="{FF2B5EF4-FFF2-40B4-BE49-F238E27FC236}">
                        <a16:creationId xmlns:a16="http://schemas.microsoft.com/office/drawing/2014/main" id="{34DF6D1E-C54D-7C46-B089-75AC8C889D64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86" name="Rectangle 2885">
                    <a:extLst>
                      <a:ext uri="{FF2B5EF4-FFF2-40B4-BE49-F238E27FC236}">
                        <a16:creationId xmlns:a16="http://schemas.microsoft.com/office/drawing/2014/main" id="{29526141-EA85-734C-B0CB-24F57210A0F9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783" name="Group 2782">
                  <a:extLst>
                    <a:ext uri="{FF2B5EF4-FFF2-40B4-BE49-F238E27FC236}">
                      <a16:creationId xmlns:a16="http://schemas.microsoft.com/office/drawing/2014/main" id="{BD84ECE0-D2D7-2B44-9B95-4B6E8EFB6CDF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2847" name="Rectangle 2846">
                    <a:extLst>
                      <a:ext uri="{FF2B5EF4-FFF2-40B4-BE49-F238E27FC236}">
                        <a16:creationId xmlns:a16="http://schemas.microsoft.com/office/drawing/2014/main" id="{0571672F-4EAC-4540-881D-EF003D060579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48" name="Rectangle 2847">
                    <a:extLst>
                      <a:ext uri="{FF2B5EF4-FFF2-40B4-BE49-F238E27FC236}">
                        <a16:creationId xmlns:a16="http://schemas.microsoft.com/office/drawing/2014/main" id="{843EEDEC-1F9C-FD4E-9443-71E531FE991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49" name="Rectangle 2848">
                    <a:extLst>
                      <a:ext uri="{FF2B5EF4-FFF2-40B4-BE49-F238E27FC236}">
                        <a16:creationId xmlns:a16="http://schemas.microsoft.com/office/drawing/2014/main" id="{A37F6D54-07B2-8447-B4DB-583604B4606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50" name="Rectangle 2849">
                    <a:extLst>
                      <a:ext uri="{FF2B5EF4-FFF2-40B4-BE49-F238E27FC236}">
                        <a16:creationId xmlns:a16="http://schemas.microsoft.com/office/drawing/2014/main" id="{C1AD3C32-4F59-6143-96A4-F3CBE78C684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51" name="Rectangle 2850">
                    <a:extLst>
                      <a:ext uri="{FF2B5EF4-FFF2-40B4-BE49-F238E27FC236}">
                        <a16:creationId xmlns:a16="http://schemas.microsoft.com/office/drawing/2014/main" id="{BCB27BE4-4670-3D48-80CD-8065A1282C6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52" name="Rectangle 2851">
                    <a:extLst>
                      <a:ext uri="{FF2B5EF4-FFF2-40B4-BE49-F238E27FC236}">
                        <a16:creationId xmlns:a16="http://schemas.microsoft.com/office/drawing/2014/main" id="{2D411D18-7BDC-F246-A335-2B46EA62CB5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53" name="Rectangle 2852">
                    <a:extLst>
                      <a:ext uri="{FF2B5EF4-FFF2-40B4-BE49-F238E27FC236}">
                        <a16:creationId xmlns:a16="http://schemas.microsoft.com/office/drawing/2014/main" id="{0776BD71-9D40-D14E-885E-CE845DACF35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54" name="Rectangle 2853">
                    <a:extLst>
                      <a:ext uri="{FF2B5EF4-FFF2-40B4-BE49-F238E27FC236}">
                        <a16:creationId xmlns:a16="http://schemas.microsoft.com/office/drawing/2014/main" id="{C4E23F68-430F-5F42-9439-D4036FC0D7D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55" name="Rectangle 2854">
                    <a:extLst>
                      <a:ext uri="{FF2B5EF4-FFF2-40B4-BE49-F238E27FC236}">
                        <a16:creationId xmlns:a16="http://schemas.microsoft.com/office/drawing/2014/main" id="{D329A125-4B56-2341-98D9-D90DAF87209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56" name="Rectangle 2855">
                    <a:extLst>
                      <a:ext uri="{FF2B5EF4-FFF2-40B4-BE49-F238E27FC236}">
                        <a16:creationId xmlns:a16="http://schemas.microsoft.com/office/drawing/2014/main" id="{A6D07FB7-289E-DB44-91E9-8BAB686F5BC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57" name="Rectangle 2856">
                    <a:extLst>
                      <a:ext uri="{FF2B5EF4-FFF2-40B4-BE49-F238E27FC236}">
                        <a16:creationId xmlns:a16="http://schemas.microsoft.com/office/drawing/2014/main" id="{D76FB06F-83A8-4246-ABDD-034EC0DB041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58" name="Rectangle 2857">
                    <a:extLst>
                      <a:ext uri="{FF2B5EF4-FFF2-40B4-BE49-F238E27FC236}">
                        <a16:creationId xmlns:a16="http://schemas.microsoft.com/office/drawing/2014/main" id="{5B01BB1E-ABE2-194B-9F00-EC1AE8AE18F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59" name="Rectangle 2858">
                    <a:extLst>
                      <a:ext uri="{FF2B5EF4-FFF2-40B4-BE49-F238E27FC236}">
                        <a16:creationId xmlns:a16="http://schemas.microsoft.com/office/drawing/2014/main" id="{59CDDC3A-1D95-C243-8D2E-40ACE0B8CF2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60" name="Rectangle 2859">
                    <a:extLst>
                      <a:ext uri="{FF2B5EF4-FFF2-40B4-BE49-F238E27FC236}">
                        <a16:creationId xmlns:a16="http://schemas.microsoft.com/office/drawing/2014/main" id="{28604F8F-8FF5-674B-92E3-9FA4E6B363A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61" name="Rectangle 2860">
                    <a:extLst>
                      <a:ext uri="{FF2B5EF4-FFF2-40B4-BE49-F238E27FC236}">
                        <a16:creationId xmlns:a16="http://schemas.microsoft.com/office/drawing/2014/main" id="{C54F81F8-7F6C-A447-BA37-BCCAA173620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62" name="Rectangle 2861">
                    <a:extLst>
                      <a:ext uri="{FF2B5EF4-FFF2-40B4-BE49-F238E27FC236}">
                        <a16:creationId xmlns:a16="http://schemas.microsoft.com/office/drawing/2014/main" id="{04284AB0-0586-074C-A9CF-22E4900B2E1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63" name="Rectangle 2862">
                    <a:extLst>
                      <a:ext uri="{FF2B5EF4-FFF2-40B4-BE49-F238E27FC236}">
                        <a16:creationId xmlns:a16="http://schemas.microsoft.com/office/drawing/2014/main" id="{C7795E89-6974-9F40-918A-2C34E2ED269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64" name="Rectangle 2863">
                    <a:extLst>
                      <a:ext uri="{FF2B5EF4-FFF2-40B4-BE49-F238E27FC236}">
                        <a16:creationId xmlns:a16="http://schemas.microsoft.com/office/drawing/2014/main" id="{733710C2-9833-5148-A2F8-6267E11519B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65" name="Rectangle 2864">
                    <a:extLst>
                      <a:ext uri="{FF2B5EF4-FFF2-40B4-BE49-F238E27FC236}">
                        <a16:creationId xmlns:a16="http://schemas.microsoft.com/office/drawing/2014/main" id="{A1AD0456-9EE5-224B-85A4-99488BCBC9B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66" name="Rectangle 2865">
                    <a:extLst>
                      <a:ext uri="{FF2B5EF4-FFF2-40B4-BE49-F238E27FC236}">
                        <a16:creationId xmlns:a16="http://schemas.microsoft.com/office/drawing/2014/main" id="{AF1ADF2C-D7AC-4A48-BA91-7ED00941B1A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784" name="Group 2783">
                  <a:extLst>
                    <a:ext uri="{FF2B5EF4-FFF2-40B4-BE49-F238E27FC236}">
                      <a16:creationId xmlns:a16="http://schemas.microsoft.com/office/drawing/2014/main" id="{FFFA16AA-CCA9-A04B-B558-0A5DC3C456F2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827" name="Rectangle 2826">
                    <a:extLst>
                      <a:ext uri="{FF2B5EF4-FFF2-40B4-BE49-F238E27FC236}">
                        <a16:creationId xmlns:a16="http://schemas.microsoft.com/office/drawing/2014/main" id="{78FF26BD-1926-5D49-8E1C-2D23535AA99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28" name="Rectangle 2827">
                    <a:extLst>
                      <a:ext uri="{FF2B5EF4-FFF2-40B4-BE49-F238E27FC236}">
                        <a16:creationId xmlns:a16="http://schemas.microsoft.com/office/drawing/2014/main" id="{9CE70419-2ECD-6B47-9AE5-8A32A43AE6A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29" name="Rectangle 2828">
                    <a:extLst>
                      <a:ext uri="{FF2B5EF4-FFF2-40B4-BE49-F238E27FC236}">
                        <a16:creationId xmlns:a16="http://schemas.microsoft.com/office/drawing/2014/main" id="{63B94D41-0A10-404F-A086-9FBDD1FCA42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30" name="Rectangle 2829">
                    <a:extLst>
                      <a:ext uri="{FF2B5EF4-FFF2-40B4-BE49-F238E27FC236}">
                        <a16:creationId xmlns:a16="http://schemas.microsoft.com/office/drawing/2014/main" id="{67FB8D9B-9CB0-8F44-9D40-0EF695FF2CD8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31" name="Rectangle 2830">
                    <a:extLst>
                      <a:ext uri="{FF2B5EF4-FFF2-40B4-BE49-F238E27FC236}">
                        <a16:creationId xmlns:a16="http://schemas.microsoft.com/office/drawing/2014/main" id="{F50AEA63-EE5A-E74B-86C1-1CCCEA30507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32" name="Rectangle 2831">
                    <a:extLst>
                      <a:ext uri="{FF2B5EF4-FFF2-40B4-BE49-F238E27FC236}">
                        <a16:creationId xmlns:a16="http://schemas.microsoft.com/office/drawing/2014/main" id="{994CA04B-8B40-F242-9429-0907A68C1C9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33" name="Rectangle 2832">
                    <a:extLst>
                      <a:ext uri="{FF2B5EF4-FFF2-40B4-BE49-F238E27FC236}">
                        <a16:creationId xmlns:a16="http://schemas.microsoft.com/office/drawing/2014/main" id="{A9F1B698-E799-3540-B449-902F0506D6A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34" name="Rectangle 2833">
                    <a:extLst>
                      <a:ext uri="{FF2B5EF4-FFF2-40B4-BE49-F238E27FC236}">
                        <a16:creationId xmlns:a16="http://schemas.microsoft.com/office/drawing/2014/main" id="{B8CB363B-2ABB-174E-98DE-A873DFF932C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35" name="Rectangle 2834">
                    <a:extLst>
                      <a:ext uri="{FF2B5EF4-FFF2-40B4-BE49-F238E27FC236}">
                        <a16:creationId xmlns:a16="http://schemas.microsoft.com/office/drawing/2014/main" id="{7C2DFC2F-7B9C-994C-9051-92430EB8B82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36" name="Rectangle 2835">
                    <a:extLst>
                      <a:ext uri="{FF2B5EF4-FFF2-40B4-BE49-F238E27FC236}">
                        <a16:creationId xmlns:a16="http://schemas.microsoft.com/office/drawing/2014/main" id="{BF5FAE43-D9BD-CA46-B8FB-B7E7E63FE2D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37" name="Rectangle 2836">
                    <a:extLst>
                      <a:ext uri="{FF2B5EF4-FFF2-40B4-BE49-F238E27FC236}">
                        <a16:creationId xmlns:a16="http://schemas.microsoft.com/office/drawing/2014/main" id="{248C8EDD-7E47-4548-9E2D-36D81A74953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38" name="Rectangle 2837">
                    <a:extLst>
                      <a:ext uri="{FF2B5EF4-FFF2-40B4-BE49-F238E27FC236}">
                        <a16:creationId xmlns:a16="http://schemas.microsoft.com/office/drawing/2014/main" id="{EBB9CFC1-E05E-B541-9853-CDB12FF136C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39" name="Rectangle 2838">
                    <a:extLst>
                      <a:ext uri="{FF2B5EF4-FFF2-40B4-BE49-F238E27FC236}">
                        <a16:creationId xmlns:a16="http://schemas.microsoft.com/office/drawing/2014/main" id="{DBC2183C-EC23-D54D-9255-FE48C59C2B0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40" name="Rectangle 2839">
                    <a:extLst>
                      <a:ext uri="{FF2B5EF4-FFF2-40B4-BE49-F238E27FC236}">
                        <a16:creationId xmlns:a16="http://schemas.microsoft.com/office/drawing/2014/main" id="{B8872A9E-15F9-B84F-950C-1BF8535CFCD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41" name="Rectangle 2840">
                    <a:extLst>
                      <a:ext uri="{FF2B5EF4-FFF2-40B4-BE49-F238E27FC236}">
                        <a16:creationId xmlns:a16="http://schemas.microsoft.com/office/drawing/2014/main" id="{C2208ACC-34D4-974D-B4C4-E20CB1DF261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42" name="Rectangle 2841">
                    <a:extLst>
                      <a:ext uri="{FF2B5EF4-FFF2-40B4-BE49-F238E27FC236}">
                        <a16:creationId xmlns:a16="http://schemas.microsoft.com/office/drawing/2014/main" id="{126CE206-573C-C84F-BA41-0852280BCAD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43" name="Rectangle 2842">
                    <a:extLst>
                      <a:ext uri="{FF2B5EF4-FFF2-40B4-BE49-F238E27FC236}">
                        <a16:creationId xmlns:a16="http://schemas.microsoft.com/office/drawing/2014/main" id="{4B9C392E-26A1-0D44-9608-DC98FEA4180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44" name="Rectangle 2843">
                    <a:extLst>
                      <a:ext uri="{FF2B5EF4-FFF2-40B4-BE49-F238E27FC236}">
                        <a16:creationId xmlns:a16="http://schemas.microsoft.com/office/drawing/2014/main" id="{6AD022E8-1425-6248-A4F2-51E0124828B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45" name="Rectangle 2844">
                    <a:extLst>
                      <a:ext uri="{FF2B5EF4-FFF2-40B4-BE49-F238E27FC236}">
                        <a16:creationId xmlns:a16="http://schemas.microsoft.com/office/drawing/2014/main" id="{5A28841F-11CA-6641-B81A-3E2F3782626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46" name="Rectangle 2845">
                    <a:extLst>
                      <a:ext uri="{FF2B5EF4-FFF2-40B4-BE49-F238E27FC236}">
                        <a16:creationId xmlns:a16="http://schemas.microsoft.com/office/drawing/2014/main" id="{77EDE32B-AFD9-6A47-97E2-D05F5F1BADD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785" name="Group 2784">
                  <a:extLst>
                    <a:ext uri="{FF2B5EF4-FFF2-40B4-BE49-F238E27FC236}">
                      <a16:creationId xmlns:a16="http://schemas.microsoft.com/office/drawing/2014/main" id="{9927E646-4AD4-9245-A1D7-1F08CC4F728E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807" name="Rectangle 2806">
                    <a:extLst>
                      <a:ext uri="{FF2B5EF4-FFF2-40B4-BE49-F238E27FC236}">
                        <a16:creationId xmlns:a16="http://schemas.microsoft.com/office/drawing/2014/main" id="{260289B0-6E25-5D4E-BA54-8532812C0E2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8" name="Rectangle 2807">
                    <a:extLst>
                      <a:ext uri="{FF2B5EF4-FFF2-40B4-BE49-F238E27FC236}">
                        <a16:creationId xmlns:a16="http://schemas.microsoft.com/office/drawing/2014/main" id="{F716FD3C-A3EF-6E4A-AF87-90FD26B4F94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9" name="Rectangle 2808">
                    <a:extLst>
                      <a:ext uri="{FF2B5EF4-FFF2-40B4-BE49-F238E27FC236}">
                        <a16:creationId xmlns:a16="http://schemas.microsoft.com/office/drawing/2014/main" id="{F0CFCE5F-B449-5048-8BB4-A4BE1164CF1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10" name="Rectangle 2809">
                    <a:extLst>
                      <a:ext uri="{FF2B5EF4-FFF2-40B4-BE49-F238E27FC236}">
                        <a16:creationId xmlns:a16="http://schemas.microsoft.com/office/drawing/2014/main" id="{24A2870B-84F1-314B-8F0B-9CD43E55637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11" name="Rectangle 2810">
                    <a:extLst>
                      <a:ext uri="{FF2B5EF4-FFF2-40B4-BE49-F238E27FC236}">
                        <a16:creationId xmlns:a16="http://schemas.microsoft.com/office/drawing/2014/main" id="{060BD15C-C8F8-B842-9E11-956C4A24980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12" name="Rectangle 2811">
                    <a:extLst>
                      <a:ext uri="{FF2B5EF4-FFF2-40B4-BE49-F238E27FC236}">
                        <a16:creationId xmlns:a16="http://schemas.microsoft.com/office/drawing/2014/main" id="{6267D2E4-4B6C-D34A-B342-89348D30167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13" name="Rectangle 2812">
                    <a:extLst>
                      <a:ext uri="{FF2B5EF4-FFF2-40B4-BE49-F238E27FC236}">
                        <a16:creationId xmlns:a16="http://schemas.microsoft.com/office/drawing/2014/main" id="{7D7BCD3D-7268-344D-9C46-41C8CA36ED9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14" name="Rectangle 2813">
                    <a:extLst>
                      <a:ext uri="{FF2B5EF4-FFF2-40B4-BE49-F238E27FC236}">
                        <a16:creationId xmlns:a16="http://schemas.microsoft.com/office/drawing/2014/main" id="{A63D5039-E082-DD4B-A50B-43BF3190BBF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15" name="Rectangle 2814">
                    <a:extLst>
                      <a:ext uri="{FF2B5EF4-FFF2-40B4-BE49-F238E27FC236}">
                        <a16:creationId xmlns:a16="http://schemas.microsoft.com/office/drawing/2014/main" id="{AAC61449-7507-0149-8C5C-FDFA3B33D44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16" name="Rectangle 2815">
                    <a:extLst>
                      <a:ext uri="{FF2B5EF4-FFF2-40B4-BE49-F238E27FC236}">
                        <a16:creationId xmlns:a16="http://schemas.microsoft.com/office/drawing/2014/main" id="{01C461EC-B6FC-8546-A11C-7F1201B1C97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17" name="Rectangle 2816">
                    <a:extLst>
                      <a:ext uri="{FF2B5EF4-FFF2-40B4-BE49-F238E27FC236}">
                        <a16:creationId xmlns:a16="http://schemas.microsoft.com/office/drawing/2014/main" id="{E5F91952-613F-FB49-8E2D-8D9A47FEB33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18" name="Rectangle 2817">
                    <a:extLst>
                      <a:ext uri="{FF2B5EF4-FFF2-40B4-BE49-F238E27FC236}">
                        <a16:creationId xmlns:a16="http://schemas.microsoft.com/office/drawing/2014/main" id="{6FE22063-0C31-1346-9DF8-0226DF7E68D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19" name="Rectangle 2818">
                    <a:extLst>
                      <a:ext uri="{FF2B5EF4-FFF2-40B4-BE49-F238E27FC236}">
                        <a16:creationId xmlns:a16="http://schemas.microsoft.com/office/drawing/2014/main" id="{F7909808-D3D3-5342-AEDA-FF3EDBFF25A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20" name="Rectangle 2819">
                    <a:extLst>
                      <a:ext uri="{FF2B5EF4-FFF2-40B4-BE49-F238E27FC236}">
                        <a16:creationId xmlns:a16="http://schemas.microsoft.com/office/drawing/2014/main" id="{763FE1EC-3541-6743-A7BF-C9F50CCCC58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21" name="Rectangle 2820">
                    <a:extLst>
                      <a:ext uri="{FF2B5EF4-FFF2-40B4-BE49-F238E27FC236}">
                        <a16:creationId xmlns:a16="http://schemas.microsoft.com/office/drawing/2014/main" id="{952210BB-AC2C-F94B-A580-3E6517BBB17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22" name="Rectangle 2821">
                    <a:extLst>
                      <a:ext uri="{FF2B5EF4-FFF2-40B4-BE49-F238E27FC236}">
                        <a16:creationId xmlns:a16="http://schemas.microsoft.com/office/drawing/2014/main" id="{ACDA4C12-65DC-7145-8750-75437228736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23" name="Rectangle 2822">
                    <a:extLst>
                      <a:ext uri="{FF2B5EF4-FFF2-40B4-BE49-F238E27FC236}">
                        <a16:creationId xmlns:a16="http://schemas.microsoft.com/office/drawing/2014/main" id="{5F5074D8-484D-6A44-B613-B51EB3DAF04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24" name="Rectangle 2823">
                    <a:extLst>
                      <a:ext uri="{FF2B5EF4-FFF2-40B4-BE49-F238E27FC236}">
                        <a16:creationId xmlns:a16="http://schemas.microsoft.com/office/drawing/2014/main" id="{CF2EE418-8ED7-1948-9AFD-BD7C3F5C5F9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25" name="Rectangle 2824">
                    <a:extLst>
                      <a:ext uri="{FF2B5EF4-FFF2-40B4-BE49-F238E27FC236}">
                        <a16:creationId xmlns:a16="http://schemas.microsoft.com/office/drawing/2014/main" id="{40013BF6-A11B-6E4C-BAFF-38CB046B1F0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26" name="Rectangle 2825">
                    <a:extLst>
                      <a:ext uri="{FF2B5EF4-FFF2-40B4-BE49-F238E27FC236}">
                        <a16:creationId xmlns:a16="http://schemas.microsoft.com/office/drawing/2014/main" id="{3339FD2A-2177-624D-B5DC-16FAA39DB89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786" name="Group 2785">
                  <a:extLst>
                    <a:ext uri="{FF2B5EF4-FFF2-40B4-BE49-F238E27FC236}">
                      <a16:creationId xmlns:a16="http://schemas.microsoft.com/office/drawing/2014/main" id="{79B15D3B-57F9-4744-BBA2-DB2175BB1147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787" name="Rectangle 2786">
                    <a:extLst>
                      <a:ext uri="{FF2B5EF4-FFF2-40B4-BE49-F238E27FC236}">
                        <a16:creationId xmlns:a16="http://schemas.microsoft.com/office/drawing/2014/main" id="{F956244D-F607-7A45-A847-F2DC14482BB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8" name="Rectangle 2787">
                    <a:extLst>
                      <a:ext uri="{FF2B5EF4-FFF2-40B4-BE49-F238E27FC236}">
                        <a16:creationId xmlns:a16="http://schemas.microsoft.com/office/drawing/2014/main" id="{DBB81DB1-3B8A-E44B-AA66-D3BF8611D46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9" name="Rectangle 2788">
                    <a:extLst>
                      <a:ext uri="{FF2B5EF4-FFF2-40B4-BE49-F238E27FC236}">
                        <a16:creationId xmlns:a16="http://schemas.microsoft.com/office/drawing/2014/main" id="{485D730F-FC46-8340-AF9B-931C53D76C9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90" name="Rectangle 2789">
                    <a:extLst>
                      <a:ext uri="{FF2B5EF4-FFF2-40B4-BE49-F238E27FC236}">
                        <a16:creationId xmlns:a16="http://schemas.microsoft.com/office/drawing/2014/main" id="{986F9C9A-B67F-0645-93BA-6FDAF0FFA08B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91" name="Rectangle 2790">
                    <a:extLst>
                      <a:ext uri="{FF2B5EF4-FFF2-40B4-BE49-F238E27FC236}">
                        <a16:creationId xmlns:a16="http://schemas.microsoft.com/office/drawing/2014/main" id="{FE0FF129-6719-E44D-A97C-8D5BCC1731F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92" name="Rectangle 2791">
                    <a:extLst>
                      <a:ext uri="{FF2B5EF4-FFF2-40B4-BE49-F238E27FC236}">
                        <a16:creationId xmlns:a16="http://schemas.microsoft.com/office/drawing/2014/main" id="{A5E04CB6-BA1E-CA4D-AA9A-7BEA0092C8E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93" name="Rectangle 2792">
                    <a:extLst>
                      <a:ext uri="{FF2B5EF4-FFF2-40B4-BE49-F238E27FC236}">
                        <a16:creationId xmlns:a16="http://schemas.microsoft.com/office/drawing/2014/main" id="{57CDBA70-35AE-CC49-B965-EE3DC16528C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94" name="Rectangle 2793">
                    <a:extLst>
                      <a:ext uri="{FF2B5EF4-FFF2-40B4-BE49-F238E27FC236}">
                        <a16:creationId xmlns:a16="http://schemas.microsoft.com/office/drawing/2014/main" id="{81D56061-2A69-0D45-9301-240B1C6B9C4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95" name="Rectangle 2794">
                    <a:extLst>
                      <a:ext uri="{FF2B5EF4-FFF2-40B4-BE49-F238E27FC236}">
                        <a16:creationId xmlns:a16="http://schemas.microsoft.com/office/drawing/2014/main" id="{1F85F140-6E3F-F545-B6CD-389B8D4195E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96" name="Rectangle 2795">
                    <a:extLst>
                      <a:ext uri="{FF2B5EF4-FFF2-40B4-BE49-F238E27FC236}">
                        <a16:creationId xmlns:a16="http://schemas.microsoft.com/office/drawing/2014/main" id="{8B14ED85-9ED6-A94D-9F6C-C5C322052B7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97" name="Rectangle 2796">
                    <a:extLst>
                      <a:ext uri="{FF2B5EF4-FFF2-40B4-BE49-F238E27FC236}">
                        <a16:creationId xmlns:a16="http://schemas.microsoft.com/office/drawing/2014/main" id="{38ECA1AD-C2E7-4243-A21F-111B961B183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98" name="Rectangle 2797">
                    <a:extLst>
                      <a:ext uri="{FF2B5EF4-FFF2-40B4-BE49-F238E27FC236}">
                        <a16:creationId xmlns:a16="http://schemas.microsoft.com/office/drawing/2014/main" id="{D39E30A5-C2F9-EA4B-8A0E-C4B0037F7C3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99" name="Rectangle 2798">
                    <a:extLst>
                      <a:ext uri="{FF2B5EF4-FFF2-40B4-BE49-F238E27FC236}">
                        <a16:creationId xmlns:a16="http://schemas.microsoft.com/office/drawing/2014/main" id="{5F6668AA-FCCC-784F-8278-4A210132154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0" name="Rectangle 2799">
                    <a:extLst>
                      <a:ext uri="{FF2B5EF4-FFF2-40B4-BE49-F238E27FC236}">
                        <a16:creationId xmlns:a16="http://schemas.microsoft.com/office/drawing/2014/main" id="{28D52077-C9C5-BA44-9290-EEA7DC4C096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1" name="Rectangle 2800">
                    <a:extLst>
                      <a:ext uri="{FF2B5EF4-FFF2-40B4-BE49-F238E27FC236}">
                        <a16:creationId xmlns:a16="http://schemas.microsoft.com/office/drawing/2014/main" id="{98EF90A1-75DF-1D42-A090-6AEF61A6F63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2" name="Rectangle 2801">
                    <a:extLst>
                      <a:ext uri="{FF2B5EF4-FFF2-40B4-BE49-F238E27FC236}">
                        <a16:creationId xmlns:a16="http://schemas.microsoft.com/office/drawing/2014/main" id="{89914DDC-27D0-1D49-B8E8-A8132C4E292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3" name="Rectangle 2802">
                    <a:extLst>
                      <a:ext uri="{FF2B5EF4-FFF2-40B4-BE49-F238E27FC236}">
                        <a16:creationId xmlns:a16="http://schemas.microsoft.com/office/drawing/2014/main" id="{D6BD8AE8-CCC7-1640-A72D-3F3CA535864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4" name="Rectangle 2803">
                    <a:extLst>
                      <a:ext uri="{FF2B5EF4-FFF2-40B4-BE49-F238E27FC236}">
                        <a16:creationId xmlns:a16="http://schemas.microsoft.com/office/drawing/2014/main" id="{CC4AE093-F951-0846-8E2F-B76E8838151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5" name="Rectangle 2804">
                    <a:extLst>
                      <a:ext uri="{FF2B5EF4-FFF2-40B4-BE49-F238E27FC236}">
                        <a16:creationId xmlns:a16="http://schemas.microsoft.com/office/drawing/2014/main" id="{B2E306F0-4D03-F54F-86C1-0BAB6CC9E1C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6" name="Rectangle 2805">
                    <a:extLst>
                      <a:ext uri="{FF2B5EF4-FFF2-40B4-BE49-F238E27FC236}">
                        <a16:creationId xmlns:a16="http://schemas.microsoft.com/office/drawing/2014/main" id="{C1948D83-EF3E-744E-B666-AE401B4B9EF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grpSp>
          <p:nvGrpSpPr>
            <p:cNvPr id="2887" name="Group 2886">
              <a:extLst>
                <a:ext uri="{FF2B5EF4-FFF2-40B4-BE49-F238E27FC236}">
                  <a16:creationId xmlns:a16="http://schemas.microsoft.com/office/drawing/2014/main" id="{EFAFFE6C-2543-214F-B276-9BC2CF6DC4FB}"/>
                </a:ext>
              </a:extLst>
            </p:cNvPr>
            <p:cNvGrpSpPr/>
            <p:nvPr/>
          </p:nvGrpSpPr>
          <p:grpSpPr>
            <a:xfrm>
              <a:off x="6842898" y="765442"/>
              <a:ext cx="1705690" cy="1404835"/>
              <a:chOff x="6550269" y="3886200"/>
              <a:chExt cx="1846385" cy="1424354"/>
            </a:xfrm>
          </p:grpSpPr>
          <p:sp>
            <p:nvSpPr>
              <p:cNvPr id="2888" name="Rectangle 2887">
                <a:extLst>
                  <a:ext uri="{FF2B5EF4-FFF2-40B4-BE49-F238E27FC236}">
                    <a16:creationId xmlns:a16="http://schemas.microsoft.com/office/drawing/2014/main" id="{6BE1F48A-F208-AF44-BE35-C69B984134C6}"/>
                  </a:ext>
                </a:extLst>
              </p:cNvPr>
              <p:cNvSpPr/>
              <p:nvPr/>
            </p:nvSpPr>
            <p:spPr>
              <a:xfrm>
                <a:off x="6550269" y="3886200"/>
                <a:ext cx="1846385" cy="1424354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89" name="Group 2888">
                <a:extLst>
                  <a:ext uri="{FF2B5EF4-FFF2-40B4-BE49-F238E27FC236}">
                    <a16:creationId xmlns:a16="http://schemas.microsoft.com/office/drawing/2014/main" id="{08F14D3A-D07B-7841-9BEC-A151763F2EEF}"/>
                  </a:ext>
                </a:extLst>
              </p:cNvPr>
              <p:cNvGrpSpPr/>
              <p:nvPr/>
            </p:nvGrpSpPr>
            <p:grpSpPr>
              <a:xfrm>
                <a:off x="6601133" y="3956888"/>
                <a:ext cx="1712657" cy="1286240"/>
                <a:chOff x="666646" y="1199817"/>
                <a:chExt cx="1712657" cy="1286240"/>
              </a:xfrm>
            </p:grpSpPr>
            <p:grpSp>
              <p:nvGrpSpPr>
                <p:cNvPr id="2890" name="Group 2889">
                  <a:extLst>
                    <a:ext uri="{FF2B5EF4-FFF2-40B4-BE49-F238E27FC236}">
                      <a16:creationId xmlns:a16="http://schemas.microsoft.com/office/drawing/2014/main" id="{492CFFAB-1DD8-054A-B457-2F3F92557B62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2975" name="Rectangle 2974">
                    <a:extLst>
                      <a:ext uri="{FF2B5EF4-FFF2-40B4-BE49-F238E27FC236}">
                        <a16:creationId xmlns:a16="http://schemas.microsoft.com/office/drawing/2014/main" id="{264BB20D-9A08-A140-AECD-4B5CD8343DF4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76" name="Rectangle 2975">
                    <a:extLst>
                      <a:ext uri="{FF2B5EF4-FFF2-40B4-BE49-F238E27FC236}">
                        <a16:creationId xmlns:a16="http://schemas.microsoft.com/office/drawing/2014/main" id="{31D8A0E0-4FD8-7D47-89C1-F558491FB00F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77" name="Rectangle 2976">
                    <a:extLst>
                      <a:ext uri="{FF2B5EF4-FFF2-40B4-BE49-F238E27FC236}">
                        <a16:creationId xmlns:a16="http://schemas.microsoft.com/office/drawing/2014/main" id="{EABF92F6-E56C-CE49-B899-DB58D3D8B288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78" name="Rectangle 2977">
                    <a:extLst>
                      <a:ext uri="{FF2B5EF4-FFF2-40B4-BE49-F238E27FC236}">
                        <a16:creationId xmlns:a16="http://schemas.microsoft.com/office/drawing/2014/main" id="{AEE6E97C-E7ED-484D-A93B-9304C6D9006A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79" name="Rectangle 2978">
                    <a:extLst>
                      <a:ext uri="{FF2B5EF4-FFF2-40B4-BE49-F238E27FC236}">
                        <a16:creationId xmlns:a16="http://schemas.microsoft.com/office/drawing/2014/main" id="{23644AB6-4714-524D-8CFD-70E7F2CBB505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80" name="Rectangle 2979">
                    <a:extLst>
                      <a:ext uri="{FF2B5EF4-FFF2-40B4-BE49-F238E27FC236}">
                        <a16:creationId xmlns:a16="http://schemas.microsoft.com/office/drawing/2014/main" id="{2F354783-3D6C-4044-86EA-AD10300BF08D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81" name="Rectangle 2980">
                    <a:extLst>
                      <a:ext uri="{FF2B5EF4-FFF2-40B4-BE49-F238E27FC236}">
                        <a16:creationId xmlns:a16="http://schemas.microsoft.com/office/drawing/2014/main" id="{20475356-5C28-D940-A28C-3975F8EE826B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82" name="Rectangle 2981">
                    <a:extLst>
                      <a:ext uri="{FF2B5EF4-FFF2-40B4-BE49-F238E27FC236}">
                        <a16:creationId xmlns:a16="http://schemas.microsoft.com/office/drawing/2014/main" id="{CC7D1712-9B59-9640-9AC8-212D86B220B5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83" name="Rectangle 2982">
                    <a:extLst>
                      <a:ext uri="{FF2B5EF4-FFF2-40B4-BE49-F238E27FC236}">
                        <a16:creationId xmlns:a16="http://schemas.microsoft.com/office/drawing/2014/main" id="{701CC60F-8B51-144A-9603-0B01BC9304EA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84" name="Rectangle 2983">
                    <a:extLst>
                      <a:ext uri="{FF2B5EF4-FFF2-40B4-BE49-F238E27FC236}">
                        <a16:creationId xmlns:a16="http://schemas.microsoft.com/office/drawing/2014/main" id="{CEC24C31-054A-D640-B16A-54C59A63FBA8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85" name="Rectangle 2984">
                    <a:extLst>
                      <a:ext uri="{FF2B5EF4-FFF2-40B4-BE49-F238E27FC236}">
                        <a16:creationId xmlns:a16="http://schemas.microsoft.com/office/drawing/2014/main" id="{E57929B4-1081-E841-BF31-6464A1E3D342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86" name="Rectangle 2985">
                    <a:extLst>
                      <a:ext uri="{FF2B5EF4-FFF2-40B4-BE49-F238E27FC236}">
                        <a16:creationId xmlns:a16="http://schemas.microsoft.com/office/drawing/2014/main" id="{3AE8D8C5-35B2-3D48-8E0B-754C7B2F5A1F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87" name="Rectangle 2986">
                    <a:extLst>
                      <a:ext uri="{FF2B5EF4-FFF2-40B4-BE49-F238E27FC236}">
                        <a16:creationId xmlns:a16="http://schemas.microsoft.com/office/drawing/2014/main" id="{CA632373-F764-8342-A0BB-C7BAFDE8AC1D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88" name="Rectangle 2987">
                    <a:extLst>
                      <a:ext uri="{FF2B5EF4-FFF2-40B4-BE49-F238E27FC236}">
                        <a16:creationId xmlns:a16="http://schemas.microsoft.com/office/drawing/2014/main" id="{9AC43D43-26A7-8048-8235-368B62B618A7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89" name="Rectangle 2988">
                    <a:extLst>
                      <a:ext uri="{FF2B5EF4-FFF2-40B4-BE49-F238E27FC236}">
                        <a16:creationId xmlns:a16="http://schemas.microsoft.com/office/drawing/2014/main" id="{3364B512-161B-B146-A824-70D9CA609A2F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0" name="Rectangle 2989">
                    <a:extLst>
                      <a:ext uri="{FF2B5EF4-FFF2-40B4-BE49-F238E27FC236}">
                        <a16:creationId xmlns:a16="http://schemas.microsoft.com/office/drawing/2014/main" id="{713BDD2B-F5B8-274A-9326-C7364DFD15D9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1" name="Rectangle 2990">
                    <a:extLst>
                      <a:ext uri="{FF2B5EF4-FFF2-40B4-BE49-F238E27FC236}">
                        <a16:creationId xmlns:a16="http://schemas.microsoft.com/office/drawing/2014/main" id="{035B6216-044B-6748-9F46-F36E82A9A3B1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2" name="Rectangle 2991">
                    <a:extLst>
                      <a:ext uri="{FF2B5EF4-FFF2-40B4-BE49-F238E27FC236}">
                        <a16:creationId xmlns:a16="http://schemas.microsoft.com/office/drawing/2014/main" id="{5210BA4E-FD77-9C43-9166-1935F706461D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3" name="Rectangle 2992">
                    <a:extLst>
                      <a:ext uri="{FF2B5EF4-FFF2-40B4-BE49-F238E27FC236}">
                        <a16:creationId xmlns:a16="http://schemas.microsoft.com/office/drawing/2014/main" id="{D70BBC67-B0F3-8144-B9AD-6AD5B21C2581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4" name="Rectangle 2993">
                    <a:extLst>
                      <a:ext uri="{FF2B5EF4-FFF2-40B4-BE49-F238E27FC236}">
                        <a16:creationId xmlns:a16="http://schemas.microsoft.com/office/drawing/2014/main" id="{6C4866A1-5E69-6F45-8204-4ADA9F46E37E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891" name="Group 2890">
                  <a:extLst>
                    <a:ext uri="{FF2B5EF4-FFF2-40B4-BE49-F238E27FC236}">
                      <a16:creationId xmlns:a16="http://schemas.microsoft.com/office/drawing/2014/main" id="{507E135B-DEBC-704D-8192-521DBDB74B03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2955" name="Rectangle 2954">
                    <a:extLst>
                      <a:ext uri="{FF2B5EF4-FFF2-40B4-BE49-F238E27FC236}">
                        <a16:creationId xmlns:a16="http://schemas.microsoft.com/office/drawing/2014/main" id="{AA888761-85BE-9D42-BAFB-983A206C9F44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56" name="Rectangle 2955">
                    <a:extLst>
                      <a:ext uri="{FF2B5EF4-FFF2-40B4-BE49-F238E27FC236}">
                        <a16:creationId xmlns:a16="http://schemas.microsoft.com/office/drawing/2014/main" id="{590D121A-497B-CB42-BE60-C7EB4C51705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57" name="Rectangle 2956">
                    <a:extLst>
                      <a:ext uri="{FF2B5EF4-FFF2-40B4-BE49-F238E27FC236}">
                        <a16:creationId xmlns:a16="http://schemas.microsoft.com/office/drawing/2014/main" id="{AC3BE50E-3431-ED46-92B4-23FBE363E3D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58" name="Rectangle 2957">
                    <a:extLst>
                      <a:ext uri="{FF2B5EF4-FFF2-40B4-BE49-F238E27FC236}">
                        <a16:creationId xmlns:a16="http://schemas.microsoft.com/office/drawing/2014/main" id="{BF358BB7-3A6E-EB44-A951-2AC30C6D27E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59" name="Rectangle 2958">
                    <a:extLst>
                      <a:ext uri="{FF2B5EF4-FFF2-40B4-BE49-F238E27FC236}">
                        <a16:creationId xmlns:a16="http://schemas.microsoft.com/office/drawing/2014/main" id="{BF179E66-AA59-6C4F-A20F-994B62FE7E8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60" name="Rectangle 2959">
                    <a:extLst>
                      <a:ext uri="{FF2B5EF4-FFF2-40B4-BE49-F238E27FC236}">
                        <a16:creationId xmlns:a16="http://schemas.microsoft.com/office/drawing/2014/main" id="{B1243D8E-800B-8B4E-A520-C222F7450AC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61" name="Rectangle 2960">
                    <a:extLst>
                      <a:ext uri="{FF2B5EF4-FFF2-40B4-BE49-F238E27FC236}">
                        <a16:creationId xmlns:a16="http://schemas.microsoft.com/office/drawing/2014/main" id="{ABCC5202-7B2E-A840-BB9D-9FFD2EFD584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62" name="Rectangle 2961">
                    <a:extLst>
                      <a:ext uri="{FF2B5EF4-FFF2-40B4-BE49-F238E27FC236}">
                        <a16:creationId xmlns:a16="http://schemas.microsoft.com/office/drawing/2014/main" id="{99984DF3-B55B-824D-AAAB-D22E891A28E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63" name="Rectangle 2962">
                    <a:extLst>
                      <a:ext uri="{FF2B5EF4-FFF2-40B4-BE49-F238E27FC236}">
                        <a16:creationId xmlns:a16="http://schemas.microsoft.com/office/drawing/2014/main" id="{09EC4315-4AA1-6E4C-BAA5-CAC27A848F4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64" name="Rectangle 2963">
                    <a:extLst>
                      <a:ext uri="{FF2B5EF4-FFF2-40B4-BE49-F238E27FC236}">
                        <a16:creationId xmlns:a16="http://schemas.microsoft.com/office/drawing/2014/main" id="{7CC0322F-5BA1-C24A-AF76-7BA3AF57D58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65" name="Rectangle 2964">
                    <a:extLst>
                      <a:ext uri="{FF2B5EF4-FFF2-40B4-BE49-F238E27FC236}">
                        <a16:creationId xmlns:a16="http://schemas.microsoft.com/office/drawing/2014/main" id="{986FC984-B9FC-B24A-9891-052D69978AC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66" name="Rectangle 2965">
                    <a:extLst>
                      <a:ext uri="{FF2B5EF4-FFF2-40B4-BE49-F238E27FC236}">
                        <a16:creationId xmlns:a16="http://schemas.microsoft.com/office/drawing/2014/main" id="{2C1969AC-040F-0947-BD6D-3C432DBBA6B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67" name="Rectangle 2966">
                    <a:extLst>
                      <a:ext uri="{FF2B5EF4-FFF2-40B4-BE49-F238E27FC236}">
                        <a16:creationId xmlns:a16="http://schemas.microsoft.com/office/drawing/2014/main" id="{9BE6BDA2-CF56-4B40-92A2-B823D8CC118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68" name="Rectangle 2967">
                    <a:extLst>
                      <a:ext uri="{FF2B5EF4-FFF2-40B4-BE49-F238E27FC236}">
                        <a16:creationId xmlns:a16="http://schemas.microsoft.com/office/drawing/2014/main" id="{0A9B983B-AA08-214B-9F20-56455572E85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69" name="Rectangle 2968">
                    <a:extLst>
                      <a:ext uri="{FF2B5EF4-FFF2-40B4-BE49-F238E27FC236}">
                        <a16:creationId xmlns:a16="http://schemas.microsoft.com/office/drawing/2014/main" id="{929D1A5A-0FCB-0E4E-824C-1851B3029C5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70" name="Rectangle 2969">
                    <a:extLst>
                      <a:ext uri="{FF2B5EF4-FFF2-40B4-BE49-F238E27FC236}">
                        <a16:creationId xmlns:a16="http://schemas.microsoft.com/office/drawing/2014/main" id="{FBA9D531-62F1-EF45-98E1-837665E5D12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71" name="Rectangle 2970">
                    <a:extLst>
                      <a:ext uri="{FF2B5EF4-FFF2-40B4-BE49-F238E27FC236}">
                        <a16:creationId xmlns:a16="http://schemas.microsoft.com/office/drawing/2014/main" id="{D559E671-A989-9545-827B-72CC2386647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72" name="Rectangle 2971">
                    <a:extLst>
                      <a:ext uri="{FF2B5EF4-FFF2-40B4-BE49-F238E27FC236}">
                        <a16:creationId xmlns:a16="http://schemas.microsoft.com/office/drawing/2014/main" id="{07668730-7366-1B40-87CB-DA96596A03B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73" name="Rectangle 2972">
                    <a:extLst>
                      <a:ext uri="{FF2B5EF4-FFF2-40B4-BE49-F238E27FC236}">
                        <a16:creationId xmlns:a16="http://schemas.microsoft.com/office/drawing/2014/main" id="{92FF2A2D-1468-4C4D-9A8D-F1743C66B4F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74" name="Rectangle 2973">
                    <a:extLst>
                      <a:ext uri="{FF2B5EF4-FFF2-40B4-BE49-F238E27FC236}">
                        <a16:creationId xmlns:a16="http://schemas.microsoft.com/office/drawing/2014/main" id="{D319EDEC-BE67-5E4C-BB93-AD3BE740171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892" name="Group 2891">
                  <a:extLst>
                    <a:ext uri="{FF2B5EF4-FFF2-40B4-BE49-F238E27FC236}">
                      <a16:creationId xmlns:a16="http://schemas.microsoft.com/office/drawing/2014/main" id="{FAA34665-A313-0849-BFE8-A826CC4E1DAA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935" name="Rectangle 2934">
                    <a:extLst>
                      <a:ext uri="{FF2B5EF4-FFF2-40B4-BE49-F238E27FC236}">
                        <a16:creationId xmlns:a16="http://schemas.microsoft.com/office/drawing/2014/main" id="{56415574-346E-2C46-A967-F655A5632C7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6" name="Rectangle 2935">
                    <a:extLst>
                      <a:ext uri="{FF2B5EF4-FFF2-40B4-BE49-F238E27FC236}">
                        <a16:creationId xmlns:a16="http://schemas.microsoft.com/office/drawing/2014/main" id="{BA1CCB3C-994F-3442-86CA-8A6B46E05CB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7" name="Rectangle 2936">
                    <a:extLst>
                      <a:ext uri="{FF2B5EF4-FFF2-40B4-BE49-F238E27FC236}">
                        <a16:creationId xmlns:a16="http://schemas.microsoft.com/office/drawing/2014/main" id="{CE345545-72CC-2346-8CF6-C0682ECED4B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8" name="Rectangle 2937">
                    <a:extLst>
                      <a:ext uri="{FF2B5EF4-FFF2-40B4-BE49-F238E27FC236}">
                        <a16:creationId xmlns:a16="http://schemas.microsoft.com/office/drawing/2014/main" id="{94BA5041-DD41-3A4B-AA0E-69F457A0F01D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9" name="Rectangle 2938">
                    <a:extLst>
                      <a:ext uri="{FF2B5EF4-FFF2-40B4-BE49-F238E27FC236}">
                        <a16:creationId xmlns:a16="http://schemas.microsoft.com/office/drawing/2014/main" id="{29612D5A-EEF7-544C-A282-22B7768D14B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40" name="Rectangle 2939">
                    <a:extLst>
                      <a:ext uri="{FF2B5EF4-FFF2-40B4-BE49-F238E27FC236}">
                        <a16:creationId xmlns:a16="http://schemas.microsoft.com/office/drawing/2014/main" id="{4B624A92-AA30-6749-943E-F54514EE7F0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41" name="Rectangle 2940">
                    <a:extLst>
                      <a:ext uri="{FF2B5EF4-FFF2-40B4-BE49-F238E27FC236}">
                        <a16:creationId xmlns:a16="http://schemas.microsoft.com/office/drawing/2014/main" id="{1C0581DC-BBAE-EE49-B53A-C2E61EC2AFE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42" name="Rectangle 2941">
                    <a:extLst>
                      <a:ext uri="{FF2B5EF4-FFF2-40B4-BE49-F238E27FC236}">
                        <a16:creationId xmlns:a16="http://schemas.microsoft.com/office/drawing/2014/main" id="{0EEEAA85-F4BB-074C-A382-4CA5AFC0104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43" name="Rectangle 2942">
                    <a:extLst>
                      <a:ext uri="{FF2B5EF4-FFF2-40B4-BE49-F238E27FC236}">
                        <a16:creationId xmlns:a16="http://schemas.microsoft.com/office/drawing/2014/main" id="{58BD36F8-BA44-8449-9155-A0FE6B920F8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44" name="Rectangle 2943">
                    <a:extLst>
                      <a:ext uri="{FF2B5EF4-FFF2-40B4-BE49-F238E27FC236}">
                        <a16:creationId xmlns:a16="http://schemas.microsoft.com/office/drawing/2014/main" id="{A893D57E-A1FA-7847-A2D6-B9EE905082B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45" name="Rectangle 2944">
                    <a:extLst>
                      <a:ext uri="{FF2B5EF4-FFF2-40B4-BE49-F238E27FC236}">
                        <a16:creationId xmlns:a16="http://schemas.microsoft.com/office/drawing/2014/main" id="{D2A44928-0CE7-BE47-A774-B63F144E113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46" name="Rectangle 2945">
                    <a:extLst>
                      <a:ext uri="{FF2B5EF4-FFF2-40B4-BE49-F238E27FC236}">
                        <a16:creationId xmlns:a16="http://schemas.microsoft.com/office/drawing/2014/main" id="{EAAE1D95-569E-9E4E-9F43-6A1DFC2DD99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47" name="Rectangle 2946">
                    <a:extLst>
                      <a:ext uri="{FF2B5EF4-FFF2-40B4-BE49-F238E27FC236}">
                        <a16:creationId xmlns:a16="http://schemas.microsoft.com/office/drawing/2014/main" id="{70065584-C8BD-1241-BC51-C071988E73D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48" name="Rectangle 2947">
                    <a:extLst>
                      <a:ext uri="{FF2B5EF4-FFF2-40B4-BE49-F238E27FC236}">
                        <a16:creationId xmlns:a16="http://schemas.microsoft.com/office/drawing/2014/main" id="{54B3CEEB-F7B5-0347-913B-0CDAEB5E0AE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49" name="Rectangle 2948">
                    <a:extLst>
                      <a:ext uri="{FF2B5EF4-FFF2-40B4-BE49-F238E27FC236}">
                        <a16:creationId xmlns:a16="http://schemas.microsoft.com/office/drawing/2014/main" id="{C3B0D778-6EE6-C24A-9A50-BC124AB06AE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50" name="Rectangle 2949">
                    <a:extLst>
                      <a:ext uri="{FF2B5EF4-FFF2-40B4-BE49-F238E27FC236}">
                        <a16:creationId xmlns:a16="http://schemas.microsoft.com/office/drawing/2014/main" id="{E54C01E6-6407-DA49-A2EF-FC1AF11D289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51" name="Rectangle 2950">
                    <a:extLst>
                      <a:ext uri="{FF2B5EF4-FFF2-40B4-BE49-F238E27FC236}">
                        <a16:creationId xmlns:a16="http://schemas.microsoft.com/office/drawing/2014/main" id="{69285A59-06A7-C24F-B773-8F5E3A3FABF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52" name="Rectangle 2951">
                    <a:extLst>
                      <a:ext uri="{FF2B5EF4-FFF2-40B4-BE49-F238E27FC236}">
                        <a16:creationId xmlns:a16="http://schemas.microsoft.com/office/drawing/2014/main" id="{52C085B0-3D5D-0444-8091-4C034B0C6C2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53" name="Rectangle 2952">
                    <a:extLst>
                      <a:ext uri="{FF2B5EF4-FFF2-40B4-BE49-F238E27FC236}">
                        <a16:creationId xmlns:a16="http://schemas.microsoft.com/office/drawing/2014/main" id="{500D251F-AE7F-C944-A77B-EE26B017B93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54" name="Rectangle 2953">
                    <a:extLst>
                      <a:ext uri="{FF2B5EF4-FFF2-40B4-BE49-F238E27FC236}">
                        <a16:creationId xmlns:a16="http://schemas.microsoft.com/office/drawing/2014/main" id="{76F69034-3DBD-834B-B8F0-36C03264660E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893" name="Group 2892">
                  <a:extLst>
                    <a:ext uri="{FF2B5EF4-FFF2-40B4-BE49-F238E27FC236}">
                      <a16:creationId xmlns:a16="http://schemas.microsoft.com/office/drawing/2014/main" id="{E7F65897-E4AC-554E-BBF2-5D124AC25F68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915" name="Rectangle 2914">
                    <a:extLst>
                      <a:ext uri="{FF2B5EF4-FFF2-40B4-BE49-F238E27FC236}">
                        <a16:creationId xmlns:a16="http://schemas.microsoft.com/office/drawing/2014/main" id="{5F274AA0-5017-294B-8213-5B024DCCB24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6" name="Rectangle 2915">
                    <a:extLst>
                      <a:ext uri="{FF2B5EF4-FFF2-40B4-BE49-F238E27FC236}">
                        <a16:creationId xmlns:a16="http://schemas.microsoft.com/office/drawing/2014/main" id="{DA7AB637-F098-AC4A-BE22-FD1D73CEBE7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7" name="Rectangle 2916">
                    <a:extLst>
                      <a:ext uri="{FF2B5EF4-FFF2-40B4-BE49-F238E27FC236}">
                        <a16:creationId xmlns:a16="http://schemas.microsoft.com/office/drawing/2014/main" id="{88468971-E976-3843-B141-927C6059941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8" name="Rectangle 2917">
                    <a:extLst>
                      <a:ext uri="{FF2B5EF4-FFF2-40B4-BE49-F238E27FC236}">
                        <a16:creationId xmlns:a16="http://schemas.microsoft.com/office/drawing/2014/main" id="{6306C1F6-247E-F342-8E4B-70ECA81EE110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9" name="Rectangle 2918">
                    <a:extLst>
                      <a:ext uri="{FF2B5EF4-FFF2-40B4-BE49-F238E27FC236}">
                        <a16:creationId xmlns:a16="http://schemas.microsoft.com/office/drawing/2014/main" id="{4668D809-6EC4-C544-B78B-EB262C895E3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20" name="Rectangle 2919">
                    <a:extLst>
                      <a:ext uri="{FF2B5EF4-FFF2-40B4-BE49-F238E27FC236}">
                        <a16:creationId xmlns:a16="http://schemas.microsoft.com/office/drawing/2014/main" id="{08607BB3-19D4-F44E-BD69-536D1061567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21" name="Rectangle 2920">
                    <a:extLst>
                      <a:ext uri="{FF2B5EF4-FFF2-40B4-BE49-F238E27FC236}">
                        <a16:creationId xmlns:a16="http://schemas.microsoft.com/office/drawing/2014/main" id="{14D6B599-200A-D24A-8CA7-392CE3E512E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22" name="Rectangle 2921">
                    <a:extLst>
                      <a:ext uri="{FF2B5EF4-FFF2-40B4-BE49-F238E27FC236}">
                        <a16:creationId xmlns:a16="http://schemas.microsoft.com/office/drawing/2014/main" id="{31E24FB4-756E-4C4B-8468-3C6F8020ADA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23" name="Rectangle 2922">
                    <a:extLst>
                      <a:ext uri="{FF2B5EF4-FFF2-40B4-BE49-F238E27FC236}">
                        <a16:creationId xmlns:a16="http://schemas.microsoft.com/office/drawing/2014/main" id="{959248C0-F77F-FE41-8D92-2FC6DE23D29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24" name="Rectangle 2923">
                    <a:extLst>
                      <a:ext uri="{FF2B5EF4-FFF2-40B4-BE49-F238E27FC236}">
                        <a16:creationId xmlns:a16="http://schemas.microsoft.com/office/drawing/2014/main" id="{68FC568F-9B70-8640-B494-0337904AF9F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25" name="Rectangle 2924">
                    <a:extLst>
                      <a:ext uri="{FF2B5EF4-FFF2-40B4-BE49-F238E27FC236}">
                        <a16:creationId xmlns:a16="http://schemas.microsoft.com/office/drawing/2014/main" id="{6E869638-5C27-4D40-ABB4-FC3FD5942A1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26" name="Rectangle 2925">
                    <a:extLst>
                      <a:ext uri="{FF2B5EF4-FFF2-40B4-BE49-F238E27FC236}">
                        <a16:creationId xmlns:a16="http://schemas.microsoft.com/office/drawing/2014/main" id="{0B75926D-A8E2-9B41-ADD5-6445E652D93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27" name="Rectangle 2926">
                    <a:extLst>
                      <a:ext uri="{FF2B5EF4-FFF2-40B4-BE49-F238E27FC236}">
                        <a16:creationId xmlns:a16="http://schemas.microsoft.com/office/drawing/2014/main" id="{CC3C9A90-B6C5-B34C-98AD-BA0DC41750E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28" name="Rectangle 2927">
                    <a:extLst>
                      <a:ext uri="{FF2B5EF4-FFF2-40B4-BE49-F238E27FC236}">
                        <a16:creationId xmlns:a16="http://schemas.microsoft.com/office/drawing/2014/main" id="{ED3E313C-4B1B-3A42-B232-BD3B3F3AAE0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29" name="Rectangle 2928">
                    <a:extLst>
                      <a:ext uri="{FF2B5EF4-FFF2-40B4-BE49-F238E27FC236}">
                        <a16:creationId xmlns:a16="http://schemas.microsoft.com/office/drawing/2014/main" id="{00CED077-AA9C-8843-BCFB-DABD332B918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0" name="Rectangle 2929">
                    <a:extLst>
                      <a:ext uri="{FF2B5EF4-FFF2-40B4-BE49-F238E27FC236}">
                        <a16:creationId xmlns:a16="http://schemas.microsoft.com/office/drawing/2014/main" id="{AA64F086-FCD6-0C42-BE95-B6B8190F35B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1" name="Rectangle 2930">
                    <a:extLst>
                      <a:ext uri="{FF2B5EF4-FFF2-40B4-BE49-F238E27FC236}">
                        <a16:creationId xmlns:a16="http://schemas.microsoft.com/office/drawing/2014/main" id="{E6DE26B7-EDED-5743-AD55-4677274F06F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2" name="Rectangle 2931">
                    <a:extLst>
                      <a:ext uri="{FF2B5EF4-FFF2-40B4-BE49-F238E27FC236}">
                        <a16:creationId xmlns:a16="http://schemas.microsoft.com/office/drawing/2014/main" id="{44ABF05D-D7EF-BD43-B40E-7F19E3809B3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3" name="Rectangle 2932">
                    <a:extLst>
                      <a:ext uri="{FF2B5EF4-FFF2-40B4-BE49-F238E27FC236}">
                        <a16:creationId xmlns:a16="http://schemas.microsoft.com/office/drawing/2014/main" id="{06002518-F109-984F-8925-97D0879193B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4" name="Rectangle 2933">
                    <a:extLst>
                      <a:ext uri="{FF2B5EF4-FFF2-40B4-BE49-F238E27FC236}">
                        <a16:creationId xmlns:a16="http://schemas.microsoft.com/office/drawing/2014/main" id="{B90DD500-95B3-404A-B81F-45783A2B693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894" name="Group 2893">
                  <a:extLst>
                    <a:ext uri="{FF2B5EF4-FFF2-40B4-BE49-F238E27FC236}">
                      <a16:creationId xmlns:a16="http://schemas.microsoft.com/office/drawing/2014/main" id="{E31C59E1-3756-314B-80D1-CC5D0D2E498E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895" name="Rectangle 2894">
                    <a:extLst>
                      <a:ext uri="{FF2B5EF4-FFF2-40B4-BE49-F238E27FC236}">
                        <a16:creationId xmlns:a16="http://schemas.microsoft.com/office/drawing/2014/main" id="{8E0C58CA-6FCD-B14C-A46C-2608BE2A772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96" name="Rectangle 2895">
                    <a:extLst>
                      <a:ext uri="{FF2B5EF4-FFF2-40B4-BE49-F238E27FC236}">
                        <a16:creationId xmlns:a16="http://schemas.microsoft.com/office/drawing/2014/main" id="{A0782E40-29DB-8145-BAE2-087208F8D20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97" name="Rectangle 2896">
                    <a:extLst>
                      <a:ext uri="{FF2B5EF4-FFF2-40B4-BE49-F238E27FC236}">
                        <a16:creationId xmlns:a16="http://schemas.microsoft.com/office/drawing/2014/main" id="{3C72F11B-93BE-CD48-B910-79322756DE7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98" name="Rectangle 2897">
                    <a:extLst>
                      <a:ext uri="{FF2B5EF4-FFF2-40B4-BE49-F238E27FC236}">
                        <a16:creationId xmlns:a16="http://schemas.microsoft.com/office/drawing/2014/main" id="{C33E3D70-7E8F-FC42-A553-9499430DC989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99" name="Rectangle 2898">
                    <a:extLst>
                      <a:ext uri="{FF2B5EF4-FFF2-40B4-BE49-F238E27FC236}">
                        <a16:creationId xmlns:a16="http://schemas.microsoft.com/office/drawing/2014/main" id="{7B0DF85F-A0B4-B342-9FCD-BBD7B646B0B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00" name="Rectangle 2899">
                    <a:extLst>
                      <a:ext uri="{FF2B5EF4-FFF2-40B4-BE49-F238E27FC236}">
                        <a16:creationId xmlns:a16="http://schemas.microsoft.com/office/drawing/2014/main" id="{059C4F31-BCB5-9549-98A6-6F4C782E04A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01" name="Rectangle 2900">
                    <a:extLst>
                      <a:ext uri="{FF2B5EF4-FFF2-40B4-BE49-F238E27FC236}">
                        <a16:creationId xmlns:a16="http://schemas.microsoft.com/office/drawing/2014/main" id="{895DBBF1-2833-0D42-B937-CDCEE1EA16F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02" name="Rectangle 2901">
                    <a:extLst>
                      <a:ext uri="{FF2B5EF4-FFF2-40B4-BE49-F238E27FC236}">
                        <a16:creationId xmlns:a16="http://schemas.microsoft.com/office/drawing/2014/main" id="{477A2A0B-C338-E649-A5D5-27272B27A67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03" name="Rectangle 2902">
                    <a:extLst>
                      <a:ext uri="{FF2B5EF4-FFF2-40B4-BE49-F238E27FC236}">
                        <a16:creationId xmlns:a16="http://schemas.microsoft.com/office/drawing/2014/main" id="{FFAD690D-462C-AF42-82E0-E776215B7F5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04" name="Rectangle 2903">
                    <a:extLst>
                      <a:ext uri="{FF2B5EF4-FFF2-40B4-BE49-F238E27FC236}">
                        <a16:creationId xmlns:a16="http://schemas.microsoft.com/office/drawing/2014/main" id="{250E3CC4-C99D-A044-9028-E3F4C8DC4B5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05" name="Rectangle 2904">
                    <a:extLst>
                      <a:ext uri="{FF2B5EF4-FFF2-40B4-BE49-F238E27FC236}">
                        <a16:creationId xmlns:a16="http://schemas.microsoft.com/office/drawing/2014/main" id="{F556D014-36B8-F249-BC98-D2F202F13A7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06" name="Rectangle 2905">
                    <a:extLst>
                      <a:ext uri="{FF2B5EF4-FFF2-40B4-BE49-F238E27FC236}">
                        <a16:creationId xmlns:a16="http://schemas.microsoft.com/office/drawing/2014/main" id="{5F503FCD-9CDF-5F45-8B6A-B906613ECD2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07" name="Rectangle 2906">
                    <a:extLst>
                      <a:ext uri="{FF2B5EF4-FFF2-40B4-BE49-F238E27FC236}">
                        <a16:creationId xmlns:a16="http://schemas.microsoft.com/office/drawing/2014/main" id="{4A317114-E3EB-5041-80C2-4ECC65D1FE9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08" name="Rectangle 2907">
                    <a:extLst>
                      <a:ext uri="{FF2B5EF4-FFF2-40B4-BE49-F238E27FC236}">
                        <a16:creationId xmlns:a16="http://schemas.microsoft.com/office/drawing/2014/main" id="{00AE9AA9-F5E4-4446-8A84-5BB98E88335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09" name="Rectangle 2908">
                    <a:extLst>
                      <a:ext uri="{FF2B5EF4-FFF2-40B4-BE49-F238E27FC236}">
                        <a16:creationId xmlns:a16="http://schemas.microsoft.com/office/drawing/2014/main" id="{0116A285-2371-0D4B-B668-5EC991B12FA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0" name="Rectangle 2909">
                    <a:extLst>
                      <a:ext uri="{FF2B5EF4-FFF2-40B4-BE49-F238E27FC236}">
                        <a16:creationId xmlns:a16="http://schemas.microsoft.com/office/drawing/2014/main" id="{68EFE4A8-58A8-BE47-8B40-75AAB6C8852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1" name="Rectangle 2910">
                    <a:extLst>
                      <a:ext uri="{FF2B5EF4-FFF2-40B4-BE49-F238E27FC236}">
                        <a16:creationId xmlns:a16="http://schemas.microsoft.com/office/drawing/2014/main" id="{BCADE3FC-0BB3-5C4A-89A4-BB70F4A38FA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2" name="Rectangle 2911">
                    <a:extLst>
                      <a:ext uri="{FF2B5EF4-FFF2-40B4-BE49-F238E27FC236}">
                        <a16:creationId xmlns:a16="http://schemas.microsoft.com/office/drawing/2014/main" id="{2AEFE01B-2F13-9146-87B2-D13AC1F1674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3" name="Rectangle 2912">
                    <a:extLst>
                      <a:ext uri="{FF2B5EF4-FFF2-40B4-BE49-F238E27FC236}">
                        <a16:creationId xmlns:a16="http://schemas.microsoft.com/office/drawing/2014/main" id="{D0201165-E8B0-6542-A91D-F8A54BE3E2E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4" name="Rectangle 2913">
                    <a:extLst>
                      <a:ext uri="{FF2B5EF4-FFF2-40B4-BE49-F238E27FC236}">
                        <a16:creationId xmlns:a16="http://schemas.microsoft.com/office/drawing/2014/main" id="{086050CD-6F29-CA4A-A7D0-FB19CB41CB8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sp>
          <p:nvSpPr>
            <p:cNvPr id="3645" name="TextBox 3644">
              <a:extLst>
                <a:ext uri="{FF2B5EF4-FFF2-40B4-BE49-F238E27FC236}">
                  <a16:creationId xmlns:a16="http://schemas.microsoft.com/office/drawing/2014/main" id="{0664499F-3E92-2241-BE62-0400DFC86132}"/>
                </a:ext>
              </a:extLst>
            </p:cNvPr>
            <p:cNvSpPr txBox="1"/>
            <p:nvPr/>
          </p:nvSpPr>
          <p:spPr>
            <a:xfrm>
              <a:off x="7434491" y="590874"/>
              <a:ext cx="4254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Fold 3</a:t>
              </a:r>
            </a:p>
          </p:txBody>
        </p:sp>
        <p:sp>
          <p:nvSpPr>
            <p:cNvPr id="3646" name="TextBox 3645">
              <a:extLst>
                <a:ext uri="{FF2B5EF4-FFF2-40B4-BE49-F238E27FC236}">
                  <a16:creationId xmlns:a16="http://schemas.microsoft.com/office/drawing/2014/main" id="{F3A10944-9FF5-6F40-ABA2-7594FCF90A20}"/>
                </a:ext>
              </a:extLst>
            </p:cNvPr>
            <p:cNvSpPr txBox="1"/>
            <p:nvPr/>
          </p:nvSpPr>
          <p:spPr>
            <a:xfrm>
              <a:off x="7787974" y="592965"/>
              <a:ext cx="4270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Fold 9</a:t>
              </a:r>
            </a:p>
          </p:txBody>
        </p:sp>
        <p:sp>
          <p:nvSpPr>
            <p:cNvPr id="3647" name="TextBox 3646">
              <a:extLst>
                <a:ext uri="{FF2B5EF4-FFF2-40B4-BE49-F238E27FC236}">
                  <a16:creationId xmlns:a16="http://schemas.microsoft.com/office/drawing/2014/main" id="{85B10B1D-083E-EF40-816A-3632E0F900FE}"/>
                </a:ext>
              </a:extLst>
            </p:cNvPr>
            <p:cNvSpPr txBox="1"/>
            <p:nvPr/>
          </p:nvSpPr>
          <p:spPr>
            <a:xfrm>
              <a:off x="6431076" y="920418"/>
              <a:ext cx="4558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MSC01</a:t>
              </a:r>
            </a:p>
          </p:txBody>
        </p:sp>
        <p:sp>
          <p:nvSpPr>
            <p:cNvPr id="3648" name="TextBox 3647">
              <a:extLst>
                <a:ext uri="{FF2B5EF4-FFF2-40B4-BE49-F238E27FC236}">
                  <a16:creationId xmlns:a16="http://schemas.microsoft.com/office/drawing/2014/main" id="{0E560147-8FEA-8E45-B334-71B01F6DE411}"/>
                </a:ext>
              </a:extLst>
            </p:cNvPr>
            <p:cNvSpPr txBox="1"/>
            <p:nvPr/>
          </p:nvSpPr>
          <p:spPr>
            <a:xfrm>
              <a:off x="6090446" y="1098561"/>
              <a:ext cx="6307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MSC02</a:t>
              </a:r>
            </a:p>
          </p:txBody>
        </p:sp>
        <p:sp>
          <p:nvSpPr>
            <p:cNvPr id="3649" name="TextBox 3648">
              <a:extLst>
                <a:ext uri="{FF2B5EF4-FFF2-40B4-BE49-F238E27FC236}">
                  <a16:creationId xmlns:a16="http://schemas.microsoft.com/office/drawing/2014/main" id="{DEF0995F-1B7E-9947-9F83-9B5FCE4359E4}"/>
                </a:ext>
              </a:extLst>
            </p:cNvPr>
            <p:cNvSpPr txBox="1"/>
            <p:nvPr/>
          </p:nvSpPr>
          <p:spPr>
            <a:xfrm>
              <a:off x="5613676" y="1485616"/>
              <a:ext cx="6307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MSC10</a:t>
              </a:r>
            </a:p>
          </p:txBody>
        </p:sp>
        <p:sp>
          <p:nvSpPr>
            <p:cNvPr id="3653" name="TextBox 3652">
              <a:extLst>
                <a:ext uri="{FF2B5EF4-FFF2-40B4-BE49-F238E27FC236}">
                  <a16:creationId xmlns:a16="http://schemas.microsoft.com/office/drawing/2014/main" id="{FDBE420C-8C02-5C48-B304-E3882D5CA4A9}"/>
                </a:ext>
              </a:extLst>
            </p:cNvPr>
            <p:cNvSpPr txBox="1"/>
            <p:nvPr/>
          </p:nvSpPr>
          <p:spPr>
            <a:xfrm rot="18991006">
              <a:off x="5756439" y="1288409"/>
              <a:ext cx="6307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. . .  </a:t>
              </a:r>
            </a:p>
          </p:txBody>
        </p:sp>
        <p:sp>
          <p:nvSpPr>
            <p:cNvPr id="3654" name="Rectangle 3653">
              <a:extLst>
                <a:ext uri="{FF2B5EF4-FFF2-40B4-BE49-F238E27FC236}">
                  <a16:creationId xmlns:a16="http://schemas.microsoft.com/office/drawing/2014/main" id="{F9F44822-9E0D-D64F-B367-B52200BA7A12}"/>
                </a:ext>
              </a:extLst>
            </p:cNvPr>
            <p:cNvSpPr/>
            <p:nvPr/>
          </p:nvSpPr>
          <p:spPr>
            <a:xfrm>
              <a:off x="7998037" y="2586363"/>
              <a:ext cx="82437" cy="857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55" name="Rectangle 3654">
              <a:extLst>
                <a:ext uri="{FF2B5EF4-FFF2-40B4-BE49-F238E27FC236}">
                  <a16:creationId xmlns:a16="http://schemas.microsoft.com/office/drawing/2014/main" id="{0F25FF00-B50D-184E-93DA-9087E15A4246}"/>
                </a:ext>
              </a:extLst>
            </p:cNvPr>
            <p:cNvSpPr/>
            <p:nvPr/>
          </p:nvSpPr>
          <p:spPr>
            <a:xfrm>
              <a:off x="8001108" y="3074097"/>
              <a:ext cx="82437" cy="85739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56" name="Rectangle 3655">
              <a:extLst>
                <a:ext uri="{FF2B5EF4-FFF2-40B4-BE49-F238E27FC236}">
                  <a16:creationId xmlns:a16="http://schemas.microsoft.com/office/drawing/2014/main" id="{A7741B27-F530-864A-8023-FA9F768718B4}"/>
                </a:ext>
              </a:extLst>
            </p:cNvPr>
            <p:cNvSpPr/>
            <p:nvPr/>
          </p:nvSpPr>
          <p:spPr>
            <a:xfrm>
              <a:off x="8000438" y="2747321"/>
              <a:ext cx="82437" cy="857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84" name="Rectangle 5083">
              <a:extLst>
                <a:ext uri="{FF2B5EF4-FFF2-40B4-BE49-F238E27FC236}">
                  <a16:creationId xmlns:a16="http://schemas.microsoft.com/office/drawing/2014/main" id="{AE08BEA3-D56E-7E49-9867-F4D62EE15304}"/>
                </a:ext>
              </a:extLst>
            </p:cNvPr>
            <p:cNvSpPr/>
            <p:nvPr/>
          </p:nvSpPr>
          <p:spPr>
            <a:xfrm>
              <a:off x="7998037" y="2907311"/>
              <a:ext cx="82437" cy="85739"/>
            </a:xfrm>
            <a:prstGeom prst="rect">
              <a:avLst/>
            </a:prstGeom>
            <a:pattFill prst="wdDn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F812D1E-C27B-674F-BCCE-8DA0890ADB45}"/>
                </a:ext>
              </a:extLst>
            </p:cNvPr>
            <p:cNvSpPr txBox="1"/>
            <p:nvPr/>
          </p:nvSpPr>
          <p:spPr>
            <a:xfrm>
              <a:off x="8036447" y="590998"/>
              <a:ext cx="6307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Fold 10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9CAA1E-1A99-1741-80DB-B1840A3FAF12}"/>
                </a:ext>
              </a:extLst>
            </p:cNvPr>
            <p:cNvSpPr txBox="1"/>
            <p:nvPr/>
          </p:nvSpPr>
          <p:spPr>
            <a:xfrm>
              <a:off x="8025258" y="2491735"/>
              <a:ext cx="919130" cy="72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/>
                <a:t>Training Task FC</a:t>
              </a:r>
            </a:p>
            <a:p>
              <a:pPr>
                <a:lnSpc>
                  <a:spcPct val="150000"/>
                </a:lnSpc>
              </a:pPr>
              <a:r>
                <a:rPr lang="en-US" sz="700" dirty="0"/>
                <a:t>Training Rest FC</a:t>
              </a:r>
            </a:p>
            <a:p>
              <a:pPr>
                <a:lnSpc>
                  <a:spcPct val="150000"/>
                </a:lnSpc>
              </a:pPr>
              <a:r>
                <a:rPr lang="en-US" sz="700" dirty="0"/>
                <a:t>Testing Task FC</a:t>
              </a:r>
            </a:p>
            <a:p>
              <a:pPr>
                <a:lnSpc>
                  <a:spcPct val="150000"/>
                </a:lnSpc>
              </a:pPr>
              <a:r>
                <a:rPr lang="en-US" sz="700" dirty="0"/>
                <a:t>Testing Rest FC</a:t>
              </a:r>
            </a:p>
          </p:txBody>
        </p: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70B61B3A-813A-434E-8E61-1B61B3DBFE50}"/>
                </a:ext>
              </a:extLst>
            </p:cNvPr>
            <p:cNvCxnSpPr>
              <a:cxnSpLocks/>
            </p:cNvCxnSpPr>
            <p:nvPr/>
          </p:nvCxnSpPr>
          <p:spPr>
            <a:xfrm>
              <a:off x="8560055" y="2170711"/>
              <a:ext cx="680385" cy="301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A6F0511F-8899-9541-9851-86F81D338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2844" y="443973"/>
              <a:ext cx="656571" cy="322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ADBB88B-D578-8C40-B348-A40007EF9117}"/>
              </a:ext>
            </a:extLst>
          </p:cNvPr>
          <p:cNvGrpSpPr/>
          <p:nvPr/>
        </p:nvGrpSpPr>
        <p:grpSpPr>
          <a:xfrm>
            <a:off x="277093" y="1657441"/>
            <a:ext cx="5145894" cy="4937051"/>
            <a:chOff x="6446222" y="872805"/>
            <a:chExt cx="5995365" cy="5244623"/>
          </a:xfrm>
        </p:grpSpPr>
        <p:sp>
          <p:nvSpPr>
            <p:cNvPr id="1627" name="TextBox 1626">
              <a:extLst>
                <a:ext uri="{FF2B5EF4-FFF2-40B4-BE49-F238E27FC236}">
                  <a16:creationId xmlns:a16="http://schemas.microsoft.com/office/drawing/2014/main" id="{F3364461-5E45-1C4F-8815-8F112A023C2E}"/>
                </a:ext>
              </a:extLst>
            </p:cNvPr>
            <p:cNvSpPr txBox="1"/>
            <p:nvPr/>
          </p:nvSpPr>
          <p:spPr>
            <a:xfrm>
              <a:off x="6563947" y="872805"/>
              <a:ext cx="1865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Individual Specific Analysis</a:t>
              </a:r>
            </a:p>
          </p:txBody>
        </p:sp>
        <p:sp>
          <p:nvSpPr>
            <p:cNvPr id="5258" name="TextBox 5257">
              <a:extLst>
                <a:ext uri="{FF2B5EF4-FFF2-40B4-BE49-F238E27FC236}">
                  <a16:creationId xmlns:a16="http://schemas.microsoft.com/office/drawing/2014/main" id="{8458FDA6-EBBC-D24A-AF63-EF45E27FED0D}"/>
                </a:ext>
              </a:extLst>
            </p:cNvPr>
            <p:cNvSpPr txBox="1"/>
            <p:nvPr/>
          </p:nvSpPr>
          <p:spPr>
            <a:xfrm>
              <a:off x="6627338" y="2703674"/>
              <a:ext cx="1865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Task Generalizable Analysis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84B3AAD-0605-0640-95A0-A48373322022}"/>
                </a:ext>
              </a:extLst>
            </p:cNvPr>
            <p:cNvGrpSpPr/>
            <p:nvPr/>
          </p:nvGrpSpPr>
          <p:grpSpPr>
            <a:xfrm>
              <a:off x="6450979" y="1078592"/>
              <a:ext cx="3269078" cy="1519461"/>
              <a:chOff x="5461215" y="465210"/>
              <a:chExt cx="3269078" cy="1519461"/>
            </a:xfrm>
          </p:grpSpPr>
          <p:cxnSp>
            <p:nvCxnSpPr>
              <p:cNvPr id="1958" name="Straight Arrow Connector 1957">
                <a:extLst>
                  <a:ext uri="{FF2B5EF4-FFF2-40B4-BE49-F238E27FC236}">
                    <a16:creationId xmlns:a16="http://schemas.microsoft.com/office/drawing/2014/main" id="{22333719-B4D0-2D41-B767-42B447BD54E7}"/>
                  </a:ext>
                </a:extLst>
              </p:cNvPr>
              <p:cNvCxnSpPr/>
              <p:nvPr/>
            </p:nvCxnSpPr>
            <p:spPr>
              <a:xfrm>
                <a:off x="5832268" y="1313254"/>
                <a:ext cx="71123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9" name="TextBox 1958">
                <a:extLst>
                  <a:ext uri="{FF2B5EF4-FFF2-40B4-BE49-F238E27FC236}">
                    <a16:creationId xmlns:a16="http://schemas.microsoft.com/office/drawing/2014/main" id="{15D67BDE-6E42-354E-A34B-6D8486D30387}"/>
                  </a:ext>
                </a:extLst>
              </p:cNvPr>
              <p:cNvSpPr txBox="1"/>
              <p:nvPr/>
            </p:nvSpPr>
            <p:spPr>
              <a:xfrm>
                <a:off x="5888566" y="1066508"/>
                <a:ext cx="629848" cy="182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Classify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A75DDFE-A771-4746-8D02-C4E9C1F8827D}"/>
                  </a:ext>
                </a:extLst>
              </p:cNvPr>
              <p:cNvGrpSpPr/>
              <p:nvPr/>
            </p:nvGrpSpPr>
            <p:grpSpPr>
              <a:xfrm>
                <a:off x="6405502" y="465210"/>
                <a:ext cx="1419345" cy="1484484"/>
                <a:chOff x="8072479" y="2701824"/>
                <a:chExt cx="1419345" cy="1484484"/>
              </a:xfrm>
            </p:grpSpPr>
            <p:grpSp>
              <p:nvGrpSpPr>
                <p:cNvPr id="1965" name="Group 1964">
                  <a:extLst>
                    <a:ext uri="{FF2B5EF4-FFF2-40B4-BE49-F238E27FC236}">
                      <a16:creationId xmlns:a16="http://schemas.microsoft.com/office/drawing/2014/main" id="{8FC61ED2-21B2-7B47-9B45-F9DA0C5C878B}"/>
                    </a:ext>
                  </a:extLst>
                </p:cNvPr>
                <p:cNvGrpSpPr/>
                <p:nvPr/>
              </p:nvGrpSpPr>
              <p:grpSpPr>
                <a:xfrm>
                  <a:off x="8219105" y="3139565"/>
                  <a:ext cx="1272719" cy="1046743"/>
                  <a:chOff x="1652911" y="3841461"/>
                  <a:chExt cx="1855440" cy="1401303"/>
                </a:xfrm>
              </p:grpSpPr>
              <p:grpSp>
                <p:nvGrpSpPr>
                  <p:cNvPr id="1971" name="Group 1970">
                    <a:extLst>
                      <a:ext uri="{FF2B5EF4-FFF2-40B4-BE49-F238E27FC236}">
                        <a16:creationId xmlns:a16="http://schemas.microsoft.com/office/drawing/2014/main" id="{C07BF037-F20E-ED41-93B9-BF7173D76DFE}"/>
                      </a:ext>
                    </a:extLst>
                  </p:cNvPr>
                  <p:cNvGrpSpPr/>
                  <p:nvPr/>
                </p:nvGrpSpPr>
                <p:grpSpPr>
                  <a:xfrm>
                    <a:off x="2247705" y="4234355"/>
                    <a:ext cx="1260646" cy="1008409"/>
                    <a:chOff x="2222122" y="4102419"/>
                    <a:chExt cx="1260646" cy="1008409"/>
                  </a:xfrm>
                </p:grpSpPr>
                <p:sp>
                  <p:nvSpPr>
                    <p:cNvPr id="2188" name="Rectangle 2187">
                      <a:extLst>
                        <a:ext uri="{FF2B5EF4-FFF2-40B4-BE49-F238E27FC236}">
                          <a16:creationId xmlns:a16="http://schemas.microsoft.com/office/drawing/2014/main" id="{37B74405-3A85-6242-936E-E52E8E756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2122" y="4102419"/>
                      <a:ext cx="1260646" cy="1008409"/>
                    </a:xfrm>
                    <a:prstGeom prst="rect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189" name="Group 2188">
                      <a:extLst>
                        <a:ext uri="{FF2B5EF4-FFF2-40B4-BE49-F238E27FC236}">
                          <a16:creationId xmlns:a16="http://schemas.microsoft.com/office/drawing/2014/main" id="{2F55E7ED-0808-B746-BE1B-FFC3F2471D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6850" y="4152464"/>
                      <a:ext cx="1169341" cy="910628"/>
                      <a:chOff x="666646" y="1199817"/>
                      <a:chExt cx="1712657" cy="1286240"/>
                    </a:xfrm>
                  </p:grpSpPr>
                  <p:grpSp>
                    <p:nvGrpSpPr>
                      <p:cNvPr id="2190" name="Group 2189">
                        <a:extLst>
                          <a:ext uri="{FF2B5EF4-FFF2-40B4-BE49-F238E27FC236}">
                            <a16:creationId xmlns:a16="http://schemas.microsoft.com/office/drawing/2014/main" id="{3C36CD1E-F730-4244-8D87-5B7513E1E6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2275" name="Rectangle 2274">
                          <a:extLst>
                            <a:ext uri="{FF2B5EF4-FFF2-40B4-BE49-F238E27FC236}">
                              <a16:creationId xmlns:a16="http://schemas.microsoft.com/office/drawing/2014/main" id="{91D2DA48-1F58-BB49-937D-673EFFC8ED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76" name="Rectangle 2275">
                          <a:extLst>
                            <a:ext uri="{FF2B5EF4-FFF2-40B4-BE49-F238E27FC236}">
                              <a16:creationId xmlns:a16="http://schemas.microsoft.com/office/drawing/2014/main" id="{5723B8D6-BDE0-E449-A0AD-02CAF12BAA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77" name="Rectangle 2276">
                          <a:extLst>
                            <a:ext uri="{FF2B5EF4-FFF2-40B4-BE49-F238E27FC236}">
                              <a16:creationId xmlns:a16="http://schemas.microsoft.com/office/drawing/2014/main" id="{B415EFBA-68CD-C147-ADC2-68E03316D7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78" name="Rectangle 2277">
                          <a:extLst>
                            <a:ext uri="{FF2B5EF4-FFF2-40B4-BE49-F238E27FC236}">
                              <a16:creationId xmlns:a16="http://schemas.microsoft.com/office/drawing/2014/main" id="{FBA85E43-15A0-E340-B734-56FB3DE38E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79" name="Rectangle 2278">
                          <a:extLst>
                            <a:ext uri="{FF2B5EF4-FFF2-40B4-BE49-F238E27FC236}">
                              <a16:creationId xmlns:a16="http://schemas.microsoft.com/office/drawing/2014/main" id="{5EA14C82-64AF-3249-96A8-910B0BEDE5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80" name="Rectangle 2279">
                          <a:extLst>
                            <a:ext uri="{FF2B5EF4-FFF2-40B4-BE49-F238E27FC236}">
                              <a16:creationId xmlns:a16="http://schemas.microsoft.com/office/drawing/2014/main" id="{4CFE8835-D9D2-7C47-8D28-E15B31DCAD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81" name="Rectangle 2280">
                          <a:extLst>
                            <a:ext uri="{FF2B5EF4-FFF2-40B4-BE49-F238E27FC236}">
                              <a16:creationId xmlns:a16="http://schemas.microsoft.com/office/drawing/2014/main" id="{4EAA0A19-45AC-7448-B517-D37E5C8A3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82" name="Rectangle 2281">
                          <a:extLst>
                            <a:ext uri="{FF2B5EF4-FFF2-40B4-BE49-F238E27FC236}">
                              <a16:creationId xmlns:a16="http://schemas.microsoft.com/office/drawing/2014/main" id="{CCC10D19-283F-574E-BAC3-FB8F22718C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83" name="Rectangle 2282">
                          <a:extLst>
                            <a:ext uri="{FF2B5EF4-FFF2-40B4-BE49-F238E27FC236}">
                              <a16:creationId xmlns:a16="http://schemas.microsoft.com/office/drawing/2014/main" id="{88B3DE1C-5366-E644-8941-38237AA8A3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84" name="Rectangle 2283">
                          <a:extLst>
                            <a:ext uri="{FF2B5EF4-FFF2-40B4-BE49-F238E27FC236}">
                              <a16:creationId xmlns:a16="http://schemas.microsoft.com/office/drawing/2014/main" id="{85D229F4-B388-D34E-BDFD-F5791B7211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85" name="Rectangle 2284">
                          <a:extLst>
                            <a:ext uri="{FF2B5EF4-FFF2-40B4-BE49-F238E27FC236}">
                              <a16:creationId xmlns:a16="http://schemas.microsoft.com/office/drawing/2014/main" id="{97FC0935-79D3-F54D-BF77-953EC9458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86" name="Rectangle 2285">
                          <a:extLst>
                            <a:ext uri="{FF2B5EF4-FFF2-40B4-BE49-F238E27FC236}">
                              <a16:creationId xmlns:a16="http://schemas.microsoft.com/office/drawing/2014/main" id="{02D54AD7-C656-1442-B615-F2BB0821FF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87" name="Rectangle 2286">
                          <a:extLst>
                            <a:ext uri="{FF2B5EF4-FFF2-40B4-BE49-F238E27FC236}">
                              <a16:creationId xmlns:a16="http://schemas.microsoft.com/office/drawing/2014/main" id="{CDC936A3-B999-544F-B133-C78027731E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88" name="Rectangle 2287">
                          <a:extLst>
                            <a:ext uri="{FF2B5EF4-FFF2-40B4-BE49-F238E27FC236}">
                              <a16:creationId xmlns:a16="http://schemas.microsoft.com/office/drawing/2014/main" id="{0A9B5D42-C089-C442-BADA-4A79B0F338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89" name="Rectangle 2288">
                          <a:extLst>
                            <a:ext uri="{FF2B5EF4-FFF2-40B4-BE49-F238E27FC236}">
                              <a16:creationId xmlns:a16="http://schemas.microsoft.com/office/drawing/2014/main" id="{8CA4F9A6-35EE-0045-AFAC-0EE7FE78C6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90" name="Rectangle 2289">
                          <a:extLst>
                            <a:ext uri="{FF2B5EF4-FFF2-40B4-BE49-F238E27FC236}">
                              <a16:creationId xmlns:a16="http://schemas.microsoft.com/office/drawing/2014/main" id="{4CB9EDC3-C274-EB4D-B596-27F75DD38C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91" name="Rectangle 2290">
                          <a:extLst>
                            <a:ext uri="{FF2B5EF4-FFF2-40B4-BE49-F238E27FC236}">
                              <a16:creationId xmlns:a16="http://schemas.microsoft.com/office/drawing/2014/main" id="{7EC639AB-8EA3-E041-92B3-AB12C66A82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92" name="Rectangle 2291">
                          <a:extLst>
                            <a:ext uri="{FF2B5EF4-FFF2-40B4-BE49-F238E27FC236}">
                              <a16:creationId xmlns:a16="http://schemas.microsoft.com/office/drawing/2014/main" id="{0F376B4F-4D90-1D41-9E0D-216574AA89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93" name="Rectangle 2292">
                          <a:extLst>
                            <a:ext uri="{FF2B5EF4-FFF2-40B4-BE49-F238E27FC236}">
                              <a16:creationId xmlns:a16="http://schemas.microsoft.com/office/drawing/2014/main" id="{06861452-EB01-664A-B690-862843F66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94" name="Rectangle 2293">
                          <a:extLst>
                            <a:ext uri="{FF2B5EF4-FFF2-40B4-BE49-F238E27FC236}">
                              <a16:creationId xmlns:a16="http://schemas.microsoft.com/office/drawing/2014/main" id="{0038E89B-1E64-2F4F-8DC0-7B8A99935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191" name="Group 2190">
                        <a:extLst>
                          <a:ext uri="{FF2B5EF4-FFF2-40B4-BE49-F238E27FC236}">
                            <a16:creationId xmlns:a16="http://schemas.microsoft.com/office/drawing/2014/main" id="{F9C8E173-632F-794C-8E9D-B4EAA71BF5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2255" name="Rectangle 2254">
                          <a:extLst>
                            <a:ext uri="{FF2B5EF4-FFF2-40B4-BE49-F238E27FC236}">
                              <a16:creationId xmlns:a16="http://schemas.microsoft.com/office/drawing/2014/main" id="{C5A42FE7-FF54-F546-92CF-B5F9EEA839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56" name="Rectangle 2255">
                          <a:extLst>
                            <a:ext uri="{FF2B5EF4-FFF2-40B4-BE49-F238E27FC236}">
                              <a16:creationId xmlns:a16="http://schemas.microsoft.com/office/drawing/2014/main" id="{0714F2F1-1B67-BE45-AB94-5E5FA9EC22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57" name="Rectangle 2256">
                          <a:extLst>
                            <a:ext uri="{FF2B5EF4-FFF2-40B4-BE49-F238E27FC236}">
                              <a16:creationId xmlns:a16="http://schemas.microsoft.com/office/drawing/2014/main" id="{E2BCFED2-6465-9F4A-85E9-AB71F86637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58" name="Rectangle 2257">
                          <a:extLst>
                            <a:ext uri="{FF2B5EF4-FFF2-40B4-BE49-F238E27FC236}">
                              <a16:creationId xmlns:a16="http://schemas.microsoft.com/office/drawing/2014/main" id="{55F1D756-A1CD-864A-9F3F-75528D7519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59" name="Rectangle 2258">
                          <a:extLst>
                            <a:ext uri="{FF2B5EF4-FFF2-40B4-BE49-F238E27FC236}">
                              <a16:creationId xmlns:a16="http://schemas.microsoft.com/office/drawing/2014/main" id="{40AF957B-ACF5-3A45-8438-DB758739C2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60" name="Rectangle 2259">
                          <a:extLst>
                            <a:ext uri="{FF2B5EF4-FFF2-40B4-BE49-F238E27FC236}">
                              <a16:creationId xmlns:a16="http://schemas.microsoft.com/office/drawing/2014/main" id="{6110115A-62E8-F54E-8C42-16E5C86231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61" name="Rectangle 2260">
                          <a:extLst>
                            <a:ext uri="{FF2B5EF4-FFF2-40B4-BE49-F238E27FC236}">
                              <a16:creationId xmlns:a16="http://schemas.microsoft.com/office/drawing/2014/main" id="{1CF20199-234B-AB4F-95C9-E5DCB86214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9A6922C5-45AC-F04B-A25C-B4261D658D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4E85A40B-4C19-1846-8A98-161D2A263C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18ED8380-4A83-044B-89B8-876D67C70C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9DC2E6A8-7B4A-5647-9C33-053A100FAF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66" name="Rectangle 2265">
                          <a:extLst>
                            <a:ext uri="{FF2B5EF4-FFF2-40B4-BE49-F238E27FC236}">
                              <a16:creationId xmlns:a16="http://schemas.microsoft.com/office/drawing/2014/main" id="{33C3C93A-472D-4441-999D-06018E6A84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67" name="Rectangle 2266">
                          <a:extLst>
                            <a:ext uri="{FF2B5EF4-FFF2-40B4-BE49-F238E27FC236}">
                              <a16:creationId xmlns:a16="http://schemas.microsoft.com/office/drawing/2014/main" id="{FE8DE213-0823-C047-B31C-6FDAC82C73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68" name="Rectangle 2267">
                          <a:extLst>
                            <a:ext uri="{FF2B5EF4-FFF2-40B4-BE49-F238E27FC236}">
                              <a16:creationId xmlns:a16="http://schemas.microsoft.com/office/drawing/2014/main" id="{3533787C-A5AA-7B43-9048-2EA9D555FA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69" name="Rectangle 2268">
                          <a:extLst>
                            <a:ext uri="{FF2B5EF4-FFF2-40B4-BE49-F238E27FC236}">
                              <a16:creationId xmlns:a16="http://schemas.microsoft.com/office/drawing/2014/main" id="{8204F4E4-2945-6945-8061-57485DE1B5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70" name="Rectangle 2269">
                          <a:extLst>
                            <a:ext uri="{FF2B5EF4-FFF2-40B4-BE49-F238E27FC236}">
                              <a16:creationId xmlns:a16="http://schemas.microsoft.com/office/drawing/2014/main" id="{77C9917A-7936-1545-ABEC-6527B11FC4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71" name="Rectangle 2270">
                          <a:extLst>
                            <a:ext uri="{FF2B5EF4-FFF2-40B4-BE49-F238E27FC236}">
                              <a16:creationId xmlns:a16="http://schemas.microsoft.com/office/drawing/2014/main" id="{E5A23E19-0128-A042-A0CF-3E924E25CE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72" name="Rectangle 2271">
                          <a:extLst>
                            <a:ext uri="{FF2B5EF4-FFF2-40B4-BE49-F238E27FC236}">
                              <a16:creationId xmlns:a16="http://schemas.microsoft.com/office/drawing/2014/main" id="{EBF43392-19D5-3143-B836-5C87A25CF4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73" name="Rectangle 2272">
                          <a:extLst>
                            <a:ext uri="{FF2B5EF4-FFF2-40B4-BE49-F238E27FC236}">
                              <a16:creationId xmlns:a16="http://schemas.microsoft.com/office/drawing/2014/main" id="{D134AEFC-9C51-8C41-8991-3EE544E62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74" name="Rectangle 2273">
                          <a:extLst>
                            <a:ext uri="{FF2B5EF4-FFF2-40B4-BE49-F238E27FC236}">
                              <a16:creationId xmlns:a16="http://schemas.microsoft.com/office/drawing/2014/main" id="{CA059D8E-059A-B742-BF7D-349179B7A3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192" name="Group 2191">
                        <a:extLst>
                          <a:ext uri="{FF2B5EF4-FFF2-40B4-BE49-F238E27FC236}">
                            <a16:creationId xmlns:a16="http://schemas.microsoft.com/office/drawing/2014/main" id="{10E8FFB7-B9EA-E04D-B106-4339299960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4" cy="1286240"/>
                        <a:chOff x="1021268" y="1200774"/>
                        <a:chExt cx="240754" cy="1286240"/>
                      </a:xfrm>
                    </p:grpSpPr>
                    <p:sp>
                      <p:nvSpPr>
                        <p:cNvPr id="2235" name="Rectangle 2234">
                          <a:extLst>
                            <a:ext uri="{FF2B5EF4-FFF2-40B4-BE49-F238E27FC236}">
                              <a16:creationId xmlns:a16="http://schemas.microsoft.com/office/drawing/2014/main" id="{E7F8A656-CC34-1E4F-8B8E-E5FAF19A4B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36" name="Rectangle 2235">
                          <a:extLst>
                            <a:ext uri="{FF2B5EF4-FFF2-40B4-BE49-F238E27FC236}">
                              <a16:creationId xmlns:a16="http://schemas.microsoft.com/office/drawing/2014/main" id="{94698051-9A27-B440-BED4-50BA76959F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37" name="Rectangle 2236">
                          <a:extLst>
                            <a:ext uri="{FF2B5EF4-FFF2-40B4-BE49-F238E27FC236}">
                              <a16:creationId xmlns:a16="http://schemas.microsoft.com/office/drawing/2014/main" id="{B495432A-8E70-CB4B-AB3D-0D3890C8FD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38" name="Rectangle 2237">
                          <a:extLst>
                            <a:ext uri="{FF2B5EF4-FFF2-40B4-BE49-F238E27FC236}">
                              <a16:creationId xmlns:a16="http://schemas.microsoft.com/office/drawing/2014/main" id="{A0E55C60-8E2B-D74D-8E6D-40550D5556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39" name="Rectangle 2238">
                          <a:extLst>
                            <a:ext uri="{FF2B5EF4-FFF2-40B4-BE49-F238E27FC236}">
                              <a16:creationId xmlns:a16="http://schemas.microsoft.com/office/drawing/2014/main" id="{A222B0A2-8B44-0F4D-97D6-F13EAB75DF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40" name="Rectangle 2239">
                          <a:extLst>
                            <a:ext uri="{FF2B5EF4-FFF2-40B4-BE49-F238E27FC236}">
                              <a16:creationId xmlns:a16="http://schemas.microsoft.com/office/drawing/2014/main" id="{08C94100-2E4F-FB49-BB25-41C5FBE590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41" name="Rectangle 2240">
                          <a:extLst>
                            <a:ext uri="{FF2B5EF4-FFF2-40B4-BE49-F238E27FC236}">
                              <a16:creationId xmlns:a16="http://schemas.microsoft.com/office/drawing/2014/main" id="{7F5B87DF-3421-3A40-9627-38EFFDBFFD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7B1CF2E5-46BB-344B-A0F0-44FA4FDF6B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AC4FA9CB-C67F-4F4B-8B65-B3F53A4ED2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CE5013AC-2643-C349-A44A-EB98B551A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28051355-073F-1741-B2D7-0F89AAA4CE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F6ECB482-0C68-084D-8857-3A6D07A7D1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61F1C7C7-001A-A64A-91D3-52782DFD6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48" name="Rectangle 2247">
                          <a:extLst>
                            <a:ext uri="{FF2B5EF4-FFF2-40B4-BE49-F238E27FC236}">
                              <a16:creationId xmlns:a16="http://schemas.microsoft.com/office/drawing/2014/main" id="{6EA34E42-9A94-DE49-9071-9991497648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49" name="Rectangle 2248">
                          <a:extLst>
                            <a:ext uri="{FF2B5EF4-FFF2-40B4-BE49-F238E27FC236}">
                              <a16:creationId xmlns:a16="http://schemas.microsoft.com/office/drawing/2014/main" id="{0C41FA05-44A7-064A-ABEA-55396324E6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50" name="Rectangle 2249">
                          <a:extLst>
                            <a:ext uri="{FF2B5EF4-FFF2-40B4-BE49-F238E27FC236}">
                              <a16:creationId xmlns:a16="http://schemas.microsoft.com/office/drawing/2014/main" id="{B0980336-C0AD-D649-AA40-4C37179A1B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2" y="1864554"/>
                          <a:ext cx="91440" cy="91439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51" name="Rectangle 2250">
                          <a:extLst>
                            <a:ext uri="{FF2B5EF4-FFF2-40B4-BE49-F238E27FC236}">
                              <a16:creationId xmlns:a16="http://schemas.microsoft.com/office/drawing/2014/main" id="{8277C7B8-A84E-EF4C-AA0D-1D50A2BA68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52" name="Rectangle 2251">
                          <a:extLst>
                            <a:ext uri="{FF2B5EF4-FFF2-40B4-BE49-F238E27FC236}">
                              <a16:creationId xmlns:a16="http://schemas.microsoft.com/office/drawing/2014/main" id="{EF36B36C-3979-274F-A383-CDB4C63A2B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53" name="Rectangle 2252">
                          <a:extLst>
                            <a:ext uri="{FF2B5EF4-FFF2-40B4-BE49-F238E27FC236}">
                              <a16:creationId xmlns:a16="http://schemas.microsoft.com/office/drawing/2014/main" id="{D51F1108-6327-2743-BE57-A6D277C2B5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54" name="Rectangle 2253">
                          <a:extLst>
                            <a:ext uri="{FF2B5EF4-FFF2-40B4-BE49-F238E27FC236}">
                              <a16:creationId xmlns:a16="http://schemas.microsoft.com/office/drawing/2014/main" id="{685AED80-1248-9544-BE57-ECC377B262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193" name="Group 2192">
                        <a:extLst>
                          <a:ext uri="{FF2B5EF4-FFF2-40B4-BE49-F238E27FC236}">
                            <a16:creationId xmlns:a16="http://schemas.microsoft.com/office/drawing/2014/main" id="{C7C7F215-6A98-6E4E-B265-65E0A73DDC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2215" name="Rectangle 2214">
                          <a:extLst>
                            <a:ext uri="{FF2B5EF4-FFF2-40B4-BE49-F238E27FC236}">
                              <a16:creationId xmlns:a16="http://schemas.microsoft.com/office/drawing/2014/main" id="{9CA909C5-D47B-2748-9657-B324C1310C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16" name="Rectangle 2215">
                          <a:extLst>
                            <a:ext uri="{FF2B5EF4-FFF2-40B4-BE49-F238E27FC236}">
                              <a16:creationId xmlns:a16="http://schemas.microsoft.com/office/drawing/2014/main" id="{6D142F32-0336-184E-A4A8-17D633181C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17" name="Rectangle 2216">
                          <a:extLst>
                            <a:ext uri="{FF2B5EF4-FFF2-40B4-BE49-F238E27FC236}">
                              <a16:creationId xmlns:a16="http://schemas.microsoft.com/office/drawing/2014/main" id="{772827E0-F5D7-B44E-B219-7B19F0A28E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18" name="Rectangle 2217">
                          <a:extLst>
                            <a:ext uri="{FF2B5EF4-FFF2-40B4-BE49-F238E27FC236}">
                              <a16:creationId xmlns:a16="http://schemas.microsoft.com/office/drawing/2014/main" id="{6FE432AE-4ECD-7140-BBBD-2AAA3A83D6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19" name="Rectangle 2218">
                          <a:extLst>
                            <a:ext uri="{FF2B5EF4-FFF2-40B4-BE49-F238E27FC236}">
                              <a16:creationId xmlns:a16="http://schemas.microsoft.com/office/drawing/2014/main" id="{B075829C-1553-614D-BF0F-5EE8D34EA9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20" name="Rectangle 2219">
                          <a:extLst>
                            <a:ext uri="{FF2B5EF4-FFF2-40B4-BE49-F238E27FC236}">
                              <a16:creationId xmlns:a16="http://schemas.microsoft.com/office/drawing/2014/main" id="{1B934011-170D-A648-B14D-6D4C688359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21" name="Rectangle 2220">
                          <a:extLst>
                            <a:ext uri="{FF2B5EF4-FFF2-40B4-BE49-F238E27FC236}">
                              <a16:creationId xmlns:a16="http://schemas.microsoft.com/office/drawing/2014/main" id="{8999E477-BA8C-5749-AC70-CA38491D68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22" name="Rectangle 2221">
                          <a:extLst>
                            <a:ext uri="{FF2B5EF4-FFF2-40B4-BE49-F238E27FC236}">
                              <a16:creationId xmlns:a16="http://schemas.microsoft.com/office/drawing/2014/main" id="{ABA8D767-FE82-F844-903E-A16AF6704C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23" name="Rectangle 2222">
                          <a:extLst>
                            <a:ext uri="{FF2B5EF4-FFF2-40B4-BE49-F238E27FC236}">
                              <a16:creationId xmlns:a16="http://schemas.microsoft.com/office/drawing/2014/main" id="{0A3A1E00-9703-5540-80E9-FE3ED338BB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24" name="Rectangle 2223">
                          <a:extLst>
                            <a:ext uri="{FF2B5EF4-FFF2-40B4-BE49-F238E27FC236}">
                              <a16:creationId xmlns:a16="http://schemas.microsoft.com/office/drawing/2014/main" id="{F471CB92-C660-394F-AE5C-689319889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25" name="Rectangle 2224">
                          <a:extLst>
                            <a:ext uri="{FF2B5EF4-FFF2-40B4-BE49-F238E27FC236}">
                              <a16:creationId xmlns:a16="http://schemas.microsoft.com/office/drawing/2014/main" id="{FBB03DFE-9D67-2D48-A8F7-2877AE1295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26" name="Rectangle 2225">
                          <a:extLst>
                            <a:ext uri="{FF2B5EF4-FFF2-40B4-BE49-F238E27FC236}">
                              <a16:creationId xmlns:a16="http://schemas.microsoft.com/office/drawing/2014/main" id="{3FE5C765-CE91-3242-AD43-4972E00C15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27" name="Rectangle 2226">
                          <a:extLst>
                            <a:ext uri="{FF2B5EF4-FFF2-40B4-BE49-F238E27FC236}">
                              <a16:creationId xmlns:a16="http://schemas.microsoft.com/office/drawing/2014/main" id="{4B7AA019-33BC-684A-A250-A1BC3C910D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28" name="Rectangle 2227">
                          <a:extLst>
                            <a:ext uri="{FF2B5EF4-FFF2-40B4-BE49-F238E27FC236}">
                              <a16:creationId xmlns:a16="http://schemas.microsoft.com/office/drawing/2014/main" id="{3CE85895-4F0C-B54D-B9E3-9965449AED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29" name="Rectangle 2228">
                          <a:extLst>
                            <a:ext uri="{FF2B5EF4-FFF2-40B4-BE49-F238E27FC236}">
                              <a16:creationId xmlns:a16="http://schemas.microsoft.com/office/drawing/2014/main" id="{5686285D-A6C7-FA4E-BEB5-1B3AE4EAF0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30" name="Rectangle 2229">
                          <a:extLst>
                            <a:ext uri="{FF2B5EF4-FFF2-40B4-BE49-F238E27FC236}">
                              <a16:creationId xmlns:a16="http://schemas.microsoft.com/office/drawing/2014/main" id="{FD4842D1-B8AB-6548-8279-9D6B20A13B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31" name="Rectangle 2230">
                          <a:extLst>
                            <a:ext uri="{FF2B5EF4-FFF2-40B4-BE49-F238E27FC236}">
                              <a16:creationId xmlns:a16="http://schemas.microsoft.com/office/drawing/2014/main" id="{C5FBACA8-6782-1A4D-B34F-7CD93CAC62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32" name="Rectangle 2231">
                          <a:extLst>
                            <a:ext uri="{FF2B5EF4-FFF2-40B4-BE49-F238E27FC236}">
                              <a16:creationId xmlns:a16="http://schemas.microsoft.com/office/drawing/2014/main" id="{BA083171-0AA7-8149-A5C0-CB864B528B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33" name="Rectangle 2232">
                          <a:extLst>
                            <a:ext uri="{FF2B5EF4-FFF2-40B4-BE49-F238E27FC236}">
                              <a16:creationId xmlns:a16="http://schemas.microsoft.com/office/drawing/2014/main" id="{54DF4CE1-8413-F543-AB90-C36D9E98AA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34" name="Rectangle 2233">
                          <a:extLst>
                            <a:ext uri="{FF2B5EF4-FFF2-40B4-BE49-F238E27FC236}">
                              <a16:creationId xmlns:a16="http://schemas.microsoft.com/office/drawing/2014/main" id="{36AAE2F2-A2D9-7B45-BC6A-749D70466A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194" name="Group 2193">
                        <a:extLst>
                          <a:ext uri="{FF2B5EF4-FFF2-40B4-BE49-F238E27FC236}">
                            <a16:creationId xmlns:a16="http://schemas.microsoft.com/office/drawing/2014/main" id="{94007D6D-B226-854B-AE5B-3AC24B755E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2195" name="Rectangle 2194">
                          <a:extLst>
                            <a:ext uri="{FF2B5EF4-FFF2-40B4-BE49-F238E27FC236}">
                              <a16:creationId xmlns:a16="http://schemas.microsoft.com/office/drawing/2014/main" id="{FB61BDFD-5A3D-0947-A80C-E0CFCB099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96" name="Rectangle 2195">
                          <a:extLst>
                            <a:ext uri="{FF2B5EF4-FFF2-40B4-BE49-F238E27FC236}">
                              <a16:creationId xmlns:a16="http://schemas.microsoft.com/office/drawing/2014/main" id="{7F6F54B0-6484-D842-9B99-9C8DB99DB3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97" name="Rectangle 2196">
                          <a:extLst>
                            <a:ext uri="{FF2B5EF4-FFF2-40B4-BE49-F238E27FC236}">
                              <a16:creationId xmlns:a16="http://schemas.microsoft.com/office/drawing/2014/main" id="{D567FCA6-CE93-B040-8777-7C4A50AFF5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98" name="Rectangle 2197">
                          <a:extLst>
                            <a:ext uri="{FF2B5EF4-FFF2-40B4-BE49-F238E27FC236}">
                              <a16:creationId xmlns:a16="http://schemas.microsoft.com/office/drawing/2014/main" id="{09B6E5D0-C384-5B4D-87AF-9E12E3DF31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99" name="Rectangle 2198">
                          <a:extLst>
                            <a:ext uri="{FF2B5EF4-FFF2-40B4-BE49-F238E27FC236}">
                              <a16:creationId xmlns:a16="http://schemas.microsoft.com/office/drawing/2014/main" id="{8356DCA2-0B23-A244-A0E0-F393FFAA1B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00" name="Rectangle 2199">
                          <a:extLst>
                            <a:ext uri="{FF2B5EF4-FFF2-40B4-BE49-F238E27FC236}">
                              <a16:creationId xmlns:a16="http://schemas.microsoft.com/office/drawing/2014/main" id="{4CFE25F0-8F17-2245-A12C-5B7B6B96D5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01" name="Rectangle 2200">
                          <a:extLst>
                            <a:ext uri="{FF2B5EF4-FFF2-40B4-BE49-F238E27FC236}">
                              <a16:creationId xmlns:a16="http://schemas.microsoft.com/office/drawing/2014/main" id="{342056AE-673C-F443-8F86-D1F441E2AA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02" name="Rectangle 2201">
                          <a:extLst>
                            <a:ext uri="{FF2B5EF4-FFF2-40B4-BE49-F238E27FC236}">
                              <a16:creationId xmlns:a16="http://schemas.microsoft.com/office/drawing/2014/main" id="{4393DC9C-CF92-7C49-888A-01D1BD9C8A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03" name="Rectangle 2202">
                          <a:extLst>
                            <a:ext uri="{FF2B5EF4-FFF2-40B4-BE49-F238E27FC236}">
                              <a16:creationId xmlns:a16="http://schemas.microsoft.com/office/drawing/2014/main" id="{77F43498-7DD1-BA40-93A3-AAD84D9AE4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04" name="Rectangle 2203">
                          <a:extLst>
                            <a:ext uri="{FF2B5EF4-FFF2-40B4-BE49-F238E27FC236}">
                              <a16:creationId xmlns:a16="http://schemas.microsoft.com/office/drawing/2014/main" id="{E084B83F-09C4-7347-8D48-F3DBBB9C7E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05" name="Rectangle 2204">
                          <a:extLst>
                            <a:ext uri="{FF2B5EF4-FFF2-40B4-BE49-F238E27FC236}">
                              <a16:creationId xmlns:a16="http://schemas.microsoft.com/office/drawing/2014/main" id="{A24827E5-4B12-CF4C-B07D-5AFBE44F7A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06" name="Rectangle 2205">
                          <a:extLst>
                            <a:ext uri="{FF2B5EF4-FFF2-40B4-BE49-F238E27FC236}">
                              <a16:creationId xmlns:a16="http://schemas.microsoft.com/office/drawing/2014/main" id="{3A209BFD-7EB0-1041-8E20-982374EB46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07" name="Rectangle 2206">
                          <a:extLst>
                            <a:ext uri="{FF2B5EF4-FFF2-40B4-BE49-F238E27FC236}">
                              <a16:creationId xmlns:a16="http://schemas.microsoft.com/office/drawing/2014/main" id="{098164B9-AC38-E548-83DE-70DD0E570A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08" name="Rectangle 2207">
                          <a:extLst>
                            <a:ext uri="{FF2B5EF4-FFF2-40B4-BE49-F238E27FC236}">
                              <a16:creationId xmlns:a16="http://schemas.microsoft.com/office/drawing/2014/main" id="{2F5D1DEF-185F-A647-A7F9-9B925ECED3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09" name="Rectangle 2208">
                          <a:extLst>
                            <a:ext uri="{FF2B5EF4-FFF2-40B4-BE49-F238E27FC236}">
                              <a16:creationId xmlns:a16="http://schemas.microsoft.com/office/drawing/2014/main" id="{70DE6BA0-8C51-CC42-BE50-AA2060A4F4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10" name="Rectangle 2209">
                          <a:extLst>
                            <a:ext uri="{FF2B5EF4-FFF2-40B4-BE49-F238E27FC236}">
                              <a16:creationId xmlns:a16="http://schemas.microsoft.com/office/drawing/2014/main" id="{CFC03F94-52F5-F440-857F-7B430886A8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11" name="Rectangle 2210">
                          <a:extLst>
                            <a:ext uri="{FF2B5EF4-FFF2-40B4-BE49-F238E27FC236}">
                              <a16:creationId xmlns:a16="http://schemas.microsoft.com/office/drawing/2014/main" id="{D9E218A2-3D24-CE4C-ACB7-1B2B23C44A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12" name="Rectangle 2211">
                          <a:extLst>
                            <a:ext uri="{FF2B5EF4-FFF2-40B4-BE49-F238E27FC236}">
                              <a16:creationId xmlns:a16="http://schemas.microsoft.com/office/drawing/2014/main" id="{BBBA4535-288B-7D4B-8129-F83D49D101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13" name="Rectangle 2212">
                          <a:extLst>
                            <a:ext uri="{FF2B5EF4-FFF2-40B4-BE49-F238E27FC236}">
                              <a16:creationId xmlns:a16="http://schemas.microsoft.com/office/drawing/2014/main" id="{DDBC5E25-20B8-304C-87A9-354C62E888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214" name="Rectangle 2213">
                          <a:extLst>
                            <a:ext uri="{FF2B5EF4-FFF2-40B4-BE49-F238E27FC236}">
                              <a16:creationId xmlns:a16="http://schemas.microsoft.com/office/drawing/2014/main" id="{F5A3E041-C5A1-0E49-9FE8-DE1C745D8B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972" name="Group 1971">
                    <a:extLst>
                      <a:ext uri="{FF2B5EF4-FFF2-40B4-BE49-F238E27FC236}">
                        <a16:creationId xmlns:a16="http://schemas.microsoft.com/office/drawing/2014/main" id="{A2CF63E2-5448-B04A-BF5D-7CF507F9A8FF}"/>
                      </a:ext>
                    </a:extLst>
                  </p:cNvPr>
                  <p:cNvGrpSpPr/>
                  <p:nvPr/>
                </p:nvGrpSpPr>
                <p:grpSpPr>
                  <a:xfrm>
                    <a:off x="1961970" y="4043460"/>
                    <a:ext cx="1260646" cy="1008409"/>
                    <a:chOff x="2222122" y="4102419"/>
                    <a:chExt cx="1260646" cy="1008409"/>
                  </a:xfrm>
                </p:grpSpPr>
                <p:sp>
                  <p:nvSpPr>
                    <p:cNvPr id="2081" name="Rectangle 2080">
                      <a:extLst>
                        <a:ext uri="{FF2B5EF4-FFF2-40B4-BE49-F238E27FC236}">
                          <a16:creationId xmlns:a16="http://schemas.microsoft.com/office/drawing/2014/main" id="{CC50D63D-3156-E144-8B4B-61CE46CE3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2122" y="4102419"/>
                      <a:ext cx="1260646" cy="1008409"/>
                    </a:xfrm>
                    <a:prstGeom prst="rect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082" name="Group 2081">
                      <a:extLst>
                        <a:ext uri="{FF2B5EF4-FFF2-40B4-BE49-F238E27FC236}">
                          <a16:creationId xmlns:a16="http://schemas.microsoft.com/office/drawing/2014/main" id="{D09C4DC1-7D0E-C541-BCCE-659E9BA65F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6850" y="4152464"/>
                      <a:ext cx="1169341" cy="910628"/>
                      <a:chOff x="666646" y="1199817"/>
                      <a:chExt cx="1712657" cy="1286240"/>
                    </a:xfrm>
                  </p:grpSpPr>
                  <p:grpSp>
                    <p:nvGrpSpPr>
                      <p:cNvPr id="2083" name="Group 2082">
                        <a:extLst>
                          <a:ext uri="{FF2B5EF4-FFF2-40B4-BE49-F238E27FC236}">
                            <a16:creationId xmlns:a16="http://schemas.microsoft.com/office/drawing/2014/main" id="{98DF3B21-D620-A348-A01C-C7D52AAC71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2168" name="Rectangle 2167">
                          <a:extLst>
                            <a:ext uri="{FF2B5EF4-FFF2-40B4-BE49-F238E27FC236}">
                              <a16:creationId xmlns:a16="http://schemas.microsoft.com/office/drawing/2014/main" id="{BD7C0571-AE3B-324C-8F82-AD00D48E1C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69" name="Rectangle 2168">
                          <a:extLst>
                            <a:ext uri="{FF2B5EF4-FFF2-40B4-BE49-F238E27FC236}">
                              <a16:creationId xmlns:a16="http://schemas.microsoft.com/office/drawing/2014/main" id="{2462CE49-4528-6C47-8C22-1ADE723014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70" name="Rectangle 2169">
                          <a:extLst>
                            <a:ext uri="{FF2B5EF4-FFF2-40B4-BE49-F238E27FC236}">
                              <a16:creationId xmlns:a16="http://schemas.microsoft.com/office/drawing/2014/main" id="{CBB66303-BDE9-414A-A02C-3ACEA1BE96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71" name="Rectangle 2170">
                          <a:extLst>
                            <a:ext uri="{FF2B5EF4-FFF2-40B4-BE49-F238E27FC236}">
                              <a16:creationId xmlns:a16="http://schemas.microsoft.com/office/drawing/2014/main" id="{C5F1ECD6-D63C-CB4F-AD08-AD87E5E527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72" name="Rectangle 2171">
                          <a:extLst>
                            <a:ext uri="{FF2B5EF4-FFF2-40B4-BE49-F238E27FC236}">
                              <a16:creationId xmlns:a16="http://schemas.microsoft.com/office/drawing/2014/main" id="{CA897D5E-4FDF-D148-BDB0-FF82276D03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73" name="Rectangle 2172">
                          <a:extLst>
                            <a:ext uri="{FF2B5EF4-FFF2-40B4-BE49-F238E27FC236}">
                              <a16:creationId xmlns:a16="http://schemas.microsoft.com/office/drawing/2014/main" id="{8C53EA5F-BC6F-F64F-899D-D1CF1DD768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74" name="Rectangle 2173">
                          <a:extLst>
                            <a:ext uri="{FF2B5EF4-FFF2-40B4-BE49-F238E27FC236}">
                              <a16:creationId xmlns:a16="http://schemas.microsoft.com/office/drawing/2014/main" id="{DC8E8050-89E5-4949-BCFE-EB2BFEFE9E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75" name="Rectangle 2174">
                          <a:extLst>
                            <a:ext uri="{FF2B5EF4-FFF2-40B4-BE49-F238E27FC236}">
                              <a16:creationId xmlns:a16="http://schemas.microsoft.com/office/drawing/2014/main" id="{EBC3524D-2489-2B42-A315-E9841C97D9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76" name="Rectangle 2175">
                          <a:extLst>
                            <a:ext uri="{FF2B5EF4-FFF2-40B4-BE49-F238E27FC236}">
                              <a16:creationId xmlns:a16="http://schemas.microsoft.com/office/drawing/2014/main" id="{5761A18F-3A0A-9946-AF8B-C2BC191CAF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77" name="Rectangle 2176">
                          <a:extLst>
                            <a:ext uri="{FF2B5EF4-FFF2-40B4-BE49-F238E27FC236}">
                              <a16:creationId xmlns:a16="http://schemas.microsoft.com/office/drawing/2014/main" id="{74DE19F5-F24D-7342-B4CF-C75D65B6AD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78" name="Rectangle 2177">
                          <a:extLst>
                            <a:ext uri="{FF2B5EF4-FFF2-40B4-BE49-F238E27FC236}">
                              <a16:creationId xmlns:a16="http://schemas.microsoft.com/office/drawing/2014/main" id="{F2A89D05-FDEF-9249-8E69-40A639BE4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79" name="Rectangle 2178">
                          <a:extLst>
                            <a:ext uri="{FF2B5EF4-FFF2-40B4-BE49-F238E27FC236}">
                              <a16:creationId xmlns:a16="http://schemas.microsoft.com/office/drawing/2014/main" id="{CE88E3AD-2A5D-EC45-B14A-5825E9F9EE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80" name="Rectangle 2179">
                          <a:extLst>
                            <a:ext uri="{FF2B5EF4-FFF2-40B4-BE49-F238E27FC236}">
                              <a16:creationId xmlns:a16="http://schemas.microsoft.com/office/drawing/2014/main" id="{95BCBE2F-F47B-B34C-86DA-9489555605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81" name="Rectangle 2180">
                          <a:extLst>
                            <a:ext uri="{FF2B5EF4-FFF2-40B4-BE49-F238E27FC236}">
                              <a16:creationId xmlns:a16="http://schemas.microsoft.com/office/drawing/2014/main" id="{D29B7297-78DD-F842-BECF-1F8BBBF109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82" name="Rectangle 2181">
                          <a:extLst>
                            <a:ext uri="{FF2B5EF4-FFF2-40B4-BE49-F238E27FC236}">
                              <a16:creationId xmlns:a16="http://schemas.microsoft.com/office/drawing/2014/main" id="{F69F4DA0-4B03-1248-A7B8-2E7860389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83" name="Rectangle 2182">
                          <a:extLst>
                            <a:ext uri="{FF2B5EF4-FFF2-40B4-BE49-F238E27FC236}">
                              <a16:creationId xmlns:a16="http://schemas.microsoft.com/office/drawing/2014/main" id="{3BE3B791-C85B-FA49-9A4F-AE5138A304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84" name="Rectangle 2183">
                          <a:extLst>
                            <a:ext uri="{FF2B5EF4-FFF2-40B4-BE49-F238E27FC236}">
                              <a16:creationId xmlns:a16="http://schemas.microsoft.com/office/drawing/2014/main" id="{BD6BCE91-FAB4-9944-B1E4-EC90DDAA5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85" name="Rectangle 2184">
                          <a:extLst>
                            <a:ext uri="{FF2B5EF4-FFF2-40B4-BE49-F238E27FC236}">
                              <a16:creationId xmlns:a16="http://schemas.microsoft.com/office/drawing/2014/main" id="{189B55DB-28FF-A849-92A6-A54B19A4F0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86" name="Rectangle 2185">
                          <a:extLst>
                            <a:ext uri="{FF2B5EF4-FFF2-40B4-BE49-F238E27FC236}">
                              <a16:creationId xmlns:a16="http://schemas.microsoft.com/office/drawing/2014/main" id="{DE392E1D-9F6B-5840-AACE-CAC3F31CEF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87" name="Rectangle 2186">
                          <a:extLst>
                            <a:ext uri="{FF2B5EF4-FFF2-40B4-BE49-F238E27FC236}">
                              <a16:creationId xmlns:a16="http://schemas.microsoft.com/office/drawing/2014/main" id="{99FACB0C-700B-DC43-BA38-17ED693DE5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084" name="Group 2083">
                        <a:extLst>
                          <a:ext uri="{FF2B5EF4-FFF2-40B4-BE49-F238E27FC236}">
                            <a16:creationId xmlns:a16="http://schemas.microsoft.com/office/drawing/2014/main" id="{BCDFB1E2-9DA5-E240-938C-A4E8287F87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2148" name="Rectangle 2147">
                          <a:extLst>
                            <a:ext uri="{FF2B5EF4-FFF2-40B4-BE49-F238E27FC236}">
                              <a16:creationId xmlns:a16="http://schemas.microsoft.com/office/drawing/2014/main" id="{AE3F739C-B869-D94F-8C27-7BCA24E1BE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49" name="Rectangle 2148">
                          <a:extLst>
                            <a:ext uri="{FF2B5EF4-FFF2-40B4-BE49-F238E27FC236}">
                              <a16:creationId xmlns:a16="http://schemas.microsoft.com/office/drawing/2014/main" id="{2223E474-9BD7-A749-B1FA-4F4B5657B4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50" name="Rectangle 2149">
                          <a:extLst>
                            <a:ext uri="{FF2B5EF4-FFF2-40B4-BE49-F238E27FC236}">
                              <a16:creationId xmlns:a16="http://schemas.microsoft.com/office/drawing/2014/main" id="{38CFD14B-35F4-EA44-AF08-24F70E636D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51" name="Rectangle 2150">
                          <a:extLst>
                            <a:ext uri="{FF2B5EF4-FFF2-40B4-BE49-F238E27FC236}">
                              <a16:creationId xmlns:a16="http://schemas.microsoft.com/office/drawing/2014/main" id="{6E0F83C2-16BB-504E-BDD5-55954C473F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52" name="Rectangle 2151">
                          <a:extLst>
                            <a:ext uri="{FF2B5EF4-FFF2-40B4-BE49-F238E27FC236}">
                              <a16:creationId xmlns:a16="http://schemas.microsoft.com/office/drawing/2014/main" id="{E3E51C7A-592B-E84C-BDC2-CD8FF56797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53" name="Rectangle 2152">
                          <a:extLst>
                            <a:ext uri="{FF2B5EF4-FFF2-40B4-BE49-F238E27FC236}">
                              <a16:creationId xmlns:a16="http://schemas.microsoft.com/office/drawing/2014/main" id="{95A40AFB-B3FF-4C41-8F6C-50E2412A9E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54" name="Rectangle 2153">
                          <a:extLst>
                            <a:ext uri="{FF2B5EF4-FFF2-40B4-BE49-F238E27FC236}">
                              <a16:creationId xmlns:a16="http://schemas.microsoft.com/office/drawing/2014/main" id="{102F0908-977A-154D-A8BB-F5FD7C2088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55" name="Rectangle 2154">
                          <a:extLst>
                            <a:ext uri="{FF2B5EF4-FFF2-40B4-BE49-F238E27FC236}">
                              <a16:creationId xmlns:a16="http://schemas.microsoft.com/office/drawing/2014/main" id="{3758107D-9581-3247-8C1B-727770B3CF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56" name="Rectangle 2155">
                          <a:extLst>
                            <a:ext uri="{FF2B5EF4-FFF2-40B4-BE49-F238E27FC236}">
                              <a16:creationId xmlns:a16="http://schemas.microsoft.com/office/drawing/2014/main" id="{012AF683-4866-C141-A2C7-E324CCEA0F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57" name="Rectangle 2156">
                          <a:extLst>
                            <a:ext uri="{FF2B5EF4-FFF2-40B4-BE49-F238E27FC236}">
                              <a16:creationId xmlns:a16="http://schemas.microsoft.com/office/drawing/2014/main" id="{31B7EB8F-C005-0945-869C-437EE597E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58" name="Rectangle 2157">
                          <a:extLst>
                            <a:ext uri="{FF2B5EF4-FFF2-40B4-BE49-F238E27FC236}">
                              <a16:creationId xmlns:a16="http://schemas.microsoft.com/office/drawing/2014/main" id="{1DE550F5-A010-D745-A703-542886B417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59" name="Rectangle 2158">
                          <a:extLst>
                            <a:ext uri="{FF2B5EF4-FFF2-40B4-BE49-F238E27FC236}">
                              <a16:creationId xmlns:a16="http://schemas.microsoft.com/office/drawing/2014/main" id="{79D7C358-2ACD-D645-9371-0C402B776B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60" name="Rectangle 2159">
                          <a:extLst>
                            <a:ext uri="{FF2B5EF4-FFF2-40B4-BE49-F238E27FC236}">
                              <a16:creationId xmlns:a16="http://schemas.microsoft.com/office/drawing/2014/main" id="{E27BDD5F-8EA7-3340-8E88-D5FE58C822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61" name="Rectangle 2160">
                          <a:extLst>
                            <a:ext uri="{FF2B5EF4-FFF2-40B4-BE49-F238E27FC236}">
                              <a16:creationId xmlns:a16="http://schemas.microsoft.com/office/drawing/2014/main" id="{70A62CF7-06E2-3F48-B492-265E22FD3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62" name="Rectangle 2161">
                          <a:extLst>
                            <a:ext uri="{FF2B5EF4-FFF2-40B4-BE49-F238E27FC236}">
                              <a16:creationId xmlns:a16="http://schemas.microsoft.com/office/drawing/2014/main" id="{2EC2B569-C976-D943-B990-35F8599D63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63" name="Rectangle 2162">
                          <a:extLst>
                            <a:ext uri="{FF2B5EF4-FFF2-40B4-BE49-F238E27FC236}">
                              <a16:creationId xmlns:a16="http://schemas.microsoft.com/office/drawing/2014/main" id="{E440340A-BED4-7E41-AAE2-BD33E5622A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64" name="Rectangle 2163">
                          <a:extLst>
                            <a:ext uri="{FF2B5EF4-FFF2-40B4-BE49-F238E27FC236}">
                              <a16:creationId xmlns:a16="http://schemas.microsoft.com/office/drawing/2014/main" id="{4162E022-2455-B644-B3AF-866D603AB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65" name="Rectangle 2164">
                          <a:extLst>
                            <a:ext uri="{FF2B5EF4-FFF2-40B4-BE49-F238E27FC236}">
                              <a16:creationId xmlns:a16="http://schemas.microsoft.com/office/drawing/2014/main" id="{7B434A72-76FE-3444-8176-A2AAC1081A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66" name="Rectangle 2165">
                          <a:extLst>
                            <a:ext uri="{FF2B5EF4-FFF2-40B4-BE49-F238E27FC236}">
                              <a16:creationId xmlns:a16="http://schemas.microsoft.com/office/drawing/2014/main" id="{60098F57-073C-FC49-A04C-C2FDAAA609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67" name="Rectangle 2166">
                          <a:extLst>
                            <a:ext uri="{FF2B5EF4-FFF2-40B4-BE49-F238E27FC236}">
                              <a16:creationId xmlns:a16="http://schemas.microsoft.com/office/drawing/2014/main" id="{FEB29569-BC7C-024C-8EC6-A97FAAFBCD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085" name="Group 2084">
                        <a:extLst>
                          <a:ext uri="{FF2B5EF4-FFF2-40B4-BE49-F238E27FC236}">
                            <a16:creationId xmlns:a16="http://schemas.microsoft.com/office/drawing/2014/main" id="{EC9A47F3-A12B-2D43-87B4-8B0606E94E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4" cy="1286240"/>
                        <a:chOff x="1021268" y="1200774"/>
                        <a:chExt cx="240754" cy="1286240"/>
                      </a:xfrm>
                    </p:grpSpPr>
                    <p:sp>
                      <p:nvSpPr>
                        <p:cNvPr id="2128" name="Rectangle 2127">
                          <a:extLst>
                            <a:ext uri="{FF2B5EF4-FFF2-40B4-BE49-F238E27FC236}">
                              <a16:creationId xmlns:a16="http://schemas.microsoft.com/office/drawing/2014/main" id="{8C743D5D-CDEC-6D44-92D1-4F4F2FA1DB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29" name="Rectangle 2128">
                          <a:extLst>
                            <a:ext uri="{FF2B5EF4-FFF2-40B4-BE49-F238E27FC236}">
                              <a16:creationId xmlns:a16="http://schemas.microsoft.com/office/drawing/2014/main" id="{3462DC1D-1703-734E-B2F4-250EF74A5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30" name="Rectangle 2129">
                          <a:extLst>
                            <a:ext uri="{FF2B5EF4-FFF2-40B4-BE49-F238E27FC236}">
                              <a16:creationId xmlns:a16="http://schemas.microsoft.com/office/drawing/2014/main" id="{BF3B96C2-CD16-5845-8129-065988A8A3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31" name="Rectangle 2130">
                          <a:extLst>
                            <a:ext uri="{FF2B5EF4-FFF2-40B4-BE49-F238E27FC236}">
                              <a16:creationId xmlns:a16="http://schemas.microsoft.com/office/drawing/2014/main" id="{7719E9EE-3A12-B844-802C-D151FFF70C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254BF1F7-0128-B248-B798-4B0DF6BDB5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79F45A72-99DC-4947-AB95-C05C3F6F1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B0A4CC2F-F808-1E42-9197-9F02651BE6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3D3162AF-9A57-E34B-AB85-19EEE88748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67EDE63B-6455-DC42-8021-592BF2C31B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395AB79F-F38C-B346-89E3-28F61BD469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7AF9F83D-81CB-0240-8D20-F21252890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39" name="Rectangle 2138">
                          <a:extLst>
                            <a:ext uri="{FF2B5EF4-FFF2-40B4-BE49-F238E27FC236}">
                              <a16:creationId xmlns:a16="http://schemas.microsoft.com/office/drawing/2014/main" id="{AE0C84FB-8ACD-B44B-975B-99D0A636BA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40" name="Rectangle 2139">
                          <a:extLst>
                            <a:ext uri="{FF2B5EF4-FFF2-40B4-BE49-F238E27FC236}">
                              <a16:creationId xmlns:a16="http://schemas.microsoft.com/office/drawing/2014/main" id="{8A6F2E35-5EBD-EC40-8930-D7C8E2106A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41" name="Rectangle 2140">
                          <a:extLst>
                            <a:ext uri="{FF2B5EF4-FFF2-40B4-BE49-F238E27FC236}">
                              <a16:creationId xmlns:a16="http://schemas.microsoft.com/office/drawing/2014/main" id="{056B3B48-FAC6-1843-A04C-1FA604831F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42" name="Rectangle 2141">
                          <a:extLst>
                            <a:ext uri="{FF2B5EF4-FFF2-40B4-BE49-F238E27FC236}">
                              <a16:creationId xmlns:a16="http://schemas.microsoft.com/office/drawing/2014/main" id="{F9FC663A-C84C-9441-B0BE-D2582043D5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43" name="Rectangle 2142">
                          <a:extLst>
                            <a:ext uri="{FF2B5EF4-FFF2-40B4-BE49-F238E27FC236}">
                              <a16:creationId xmlns:a16="http://schemas.microsoft.com/office/drawing/2014/main" id="{730B2C6C-6389-D74E-91A1-8868F452D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2" y="1864554"/>
                          <a:ext cx="91440" cy="91439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44" name="Rectangle 2143">
                          <a:extLst>
                            <a:ext uri="{FF2B5EF4-FFF2-40B4-BE49-F238E27FC236}">
                              <a16:creationId xmlns:a16="http://schemas.microsoft.com/office/drawing/2014/main" id="{1DF963C8-88F4-5B4D-859A-EE2679EFA1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45" name="Rectangle 2144">
                          <a:extLst>
                            <a:ext uri="{FF2B5EF4-FFF2-40B4-BE49-F238E27FC236}">
                              <a16:creationId xmlns:a16="http://schemas.microsoft.com/office/drawing/2014/main" id="{C2BFCAEE-8C63-784D-950C-E44936A673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46" name="Rectangle 2145">
                          <a:extLst>
                            <a:ext uri="{FF2B5EF4-FFF2-40B4-BE49-F238E27FC236}">
                              <a16:creationId xmlns:a16="http://schemas.microsoft.com/office/drawing/2014/main" id="{BE6D3D7C-575F-574D-8AEF-1BE91A94D6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47" name="Rectangle 2146">
                          <a:extLst>
                            <a:ext uri="{FF2B5EF4-FFF2-40B4-BE49-F238E27FC236}">
                              <a16:creationId xmlns:a16="http://schemas.microsoft.com/office/drawing/2014/main" id="{F2484082-92F2-7C43-AAC6-EC1EBD8633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086" name="Group 2085">
                        <a:extLst>
                          <a:ext uri="{FF2B5EF4-FFF2-40B4-BE49-F238E27FC236}">
                            <a16:creationId xmlns:a16="http://schemas.microsoft.com/office/drawing/2014/main" id="{EC9A00F2-CFFA-4A4C-9B2E-7E0F75989A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2108" name="Rectangle 2107">
                          <a:extLst>
                            <a:ext uri="{FF2B5EF4-FFF2-40B4-BE49-F238E27FC236}">
                              <a16:creationId xmlns:a16="http://schemas.microsoft.com/office/drawing/2014/main" id="{3B734A07-51CB-4544-A3E0-FC8BBE5341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09" name="Rectangle 2108">
                          <a:extLst>
                            <a:ext uri="{FF2B5EF4-FFF2-40B4-BE49-F238E27FC236}">
                              <a16:creationId xmlns:a16="http://schemas.microsoft.com/office/drawing/2014/main" id="{84077D7F-6F50-9240-A7C5-B79DDCF2FD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10" name="Rectangle 2109">
                          <a:extLst>
                            <a:ext uri="{FF2B5EF4-FFF2-40B4-BE49-F238E27FC236}">
                              <a16:creationId xmlns:a16="http://schemas.microsoft.com/office/drawing/2014/main" id="{69B80C96-EF25-4E46-BEC4-81880C0015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11" name="Rectangle 2110">
                          <a:extLst>
                            <a:ext uri="{FF2B5EF4-FFF2-40B4-BE49-F238E27FC236}">
                              <a16:creationId xmlns:a16="http://schemas.microsoft.com/office/drawing/2014/main" id="{D8B66D57-95AC-2F4F-B112-5BE0266F98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12" name="Rectangle 2111">
                          <a:extLst>
                            <a:ext uri="{FF2B5EF4-FFF2-40B4-BE49-F238E27FC236}">
                              <a16:creationId xmlns:a16="http://schemas.microsoft.com/office/drawing/2014/main" id="{081E4DDA-3645-DA40-BADF-65D47671D1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13" name="Rectangle 2112">
                          <a:extLst>
                            <a:ext uri="{FF2B5EF4-FFF2-40B4-BE49-F238E27FC236}">
                              <a16:creationId xmlns:a16="http://schemas.microsoft.com/office/drawing/2014/main" id="{AE740847-912B-2848-BBCE-B85B7BFECD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14" name="Rectangle 2113">
                          <a:extLst>
                            <a:ext uri="{FF2B5EF4-FFF2-40B4-BE49-F238E27FC236}">
                              <a16:creationId xmlns:a16="http://schemas.microsoft.com/office/drawing/2014/main" id="{C90A8E4F-5BAD-8142-8999-D91FF0F507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15" name="Rectangle 2114">
                          <a:extLst>
                            <a:ext uri="{FF2B5EF4-FFF2-40B4-BE49-F238E27FC236}">
                              <a16:creationId xmlns:a16="http://schemas.microsoft.com/office/drawing/2014/main" id="{23A147A0-7150-A148-9E94-FAEE69E248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84403FE5-C0DF-B649-8385-B436CF1E25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BF6D55D6-6C15-DE41-9FFB-66CABEAC1F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51AAA641-EAA7-4B40-B42A-766FC2487C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19" name="Rectangle 2118">
                          <a:extLst>
                            <a:ext uri="{FF2B5EF4-FFF2-40B4-BE49-F238E27FC236}">
                              <a16:creationId xmlns:a16="http://schemas.microsoft.com/office/drawing/2014/main" id="{905EDFEF-24EB-C340-BFB4-698CBC0E14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20" name="Rectangle 2119">
                          <a:extLst>
                            <a:ext uri="{FF2B5EF4-FFF2-40B4-BE49-F238E27FC236}">
                              <a16:creationId xmlns:a16="http://schemas.microsoft.com/office/drawing/2014/main" id="{6B5FE7E0-91A8-564D-9920-281B27B96C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21" name="Rectangle 2120">
                          <a:extLst>
                            <a:ext uri="{FF2B5EF4-FFF2-40B4-BE49-F238E27FC236}">
                              <a16:creationId xmlns:a16="http://schemas.microsoft.com/office/drawing/2014/main" id="{8B1994DC-CD76-9D4B-A60B-41CE1A794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22" name="Rectangle 2121">
                          <a:extLst>
                            <a:ext uri="{FF2B5EF4-FFF2-40B4-BE49-F238E27FC236}">
                              <a16:creationId xmlns:a16="http://schemas.microsoft.com/office/drawing/2014/main" id="{C9FBF58B-EC60-3F45-975B-E2D2365067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23" name="Rectangle 2122">
                          <a:extLst>
                            <a:ext uri="{FF2B5EF4-FFF2-40B4-BE49-F238E27FC236}">
                              <a16:creationId xmlns:a16="http://schemas.microsoft.com/office/drawing/2014/main" id="{2C784347-5669-CE4B-9745-C9DC581AFF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24" name="Rectangle 2123">
                          <a:extLst>
                            <a:ext uri="{FF2B5EF4-FFF2-40B4-BE49-F238E27FC236}">
                              <a16:creationId xmlns:a16="http://schemas.microsoft.com/office/drawing/2014/main" id="{3A8CB453-BE70-034B-97BE-7F552570C5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25" name="Rectangle 2124">
                          <a:extLst>
                            <a:ext uri="{FF2B5EF4-FFF2-40B4-BE49-F238E27FC236}">
                              <a16:creationId xmlns:a16="http://schemas.microsoft.com/office/drawing/2014/main" id="{FE082541-A22F-2B48-8810-60D31C5AB9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26" name="Rectangle 2125">
                          <a:extLst>
                            <a:ext uri="{FF2B5EF4-FFF2-40B4-BE49-F238E27FC236}">
                              <a16:creationId xmlns:a16="http://schemas.microsoft.com/office/drawing/2014/main" id="{3B244AB1-DAB3-7246-89AA-A279D7A1C7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27" name="Rectangle 2126">
                          <a:extLst>
                            <a:ext uri="{FF2B5EF4-FFF2-40B4-BE49-F238E27FC236}">
                              <a16:creationId xmlns:a16="http://schemas.microsoft.com/office/drawing/2014/main" id="{FAC6E1E4-020A-2741-8487-1C290C6189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087" name="Group 2086">
                        <a:extLst>
                          <a:ext uri="{FF2B5EF4-FFF2-40B4-BE49-F238E27FC236}">
                            <a16:creationId xmlns:a16="http://schemas.microsoft.com/office/drawing/2014/main" id="{6C20475A-42CF-C540-8335-4B8F10EC6B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2088" name="Rectangle 2087">
                          <a:extLst>
                            <a:ext uri="{FF2B5EF4-FFF2-40B4-BE49-F238E27FC236}">
                              <a16:creationId xmlns:a16="http://schemas.microsoft.com/office/drawing/2014/main" id="{6A937713-F88E-3449-AFDE-110291A533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89" name="Rectangle 2088">
                          <a:extLst>
                            <a:ext uri="{FF2B5EF4-FFF2-40B4-BE49-F238E27FC236}">
                              <a16:creationId xmlns:a16="http://schemas.microsoft.com/office/drawing/2014/main" id="{EE06ABF0-BF0B-B84C-83A8-1C9AD37D89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90" name="Rectangle 2089">
                          <a:extLst>
                            <a:ext uri="{FF2B5EF4-FFF2-40B4-BE49-F238E27FC236}">
                              <a16:creationId xmlns:a16="http://schemas.microsoft.com/office/drawing/2014/main" id="{9AE42A90-FF0A-A448-8582-31D9D7EE48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91" name="Rectangle 2090">
                          <a:extLst>
                            <a:ext uri="{FF2B5EF4-FFF2-40B4-BE49-F238E27FC236}">
                              <a16:creationId xmlns:a16="http://schemas.microsoft.com/office/drawing/2014/main" id="{7A1DCA8C-C1A7-F840-B714-F935632798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92" name="Rectangle 2091">
                          <a:extLst>
                            <a:ext uri="{FF2B5EF4-FFF2-40B4-BE49-F238E27FC236}">
                              <a16:creationId xmlns:a16="http://schemas.microsoft.com/office/drawing/2014/main" id="{D6D0E6B3-05DB-9B46-AE71-6B96B444D5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93" name="Rectangle 2092">
                          <a:extLst>
                            <a:ext uri="{FF2B5EF4-FFF2-40B4-BE49-F238E27FC236}">
                              <a16:creationId xmlns:a16="http://schemas.microsoft.com/office/drawing/2014/main" id="{36BD39AF-E96B-DA4C-BDDD-C0186688D7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94" name="Rectangle 2093">
                          <a:extLst>
                            <a:ext uri="{FF2B5EF4-FFF2-40B4-BE49-F238E27FC236}">
                              <a16:creationId xmlns:a16="http://schemas.microsoft.com/office/drawing/2014/main" id="{4303842B-1A39-AB44-B4B7-61866E8936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95" name="Rectangle 2094">
                          <a:extLst>
                            <a:ext uri="{FF2B5EF4-FFF2-40B4-BE49-F238E27FC236}">
                              <a16:creationId xmlns:a16="http://schemas.microsoft.com/office/drawing/2014/main" id="{69F838F3-5F7D-B145-A353-49D868816A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96" name="Rectangle 2095">
                          <a:extLst>
                            <a:ext uri="{FF2B5EF4-FFF2-40B4-BE49-F238E27FC236}">
                              <a16:creationId xmlns:a16="http://schemas.microsoft.com/office/drawing/2014/main" id="{A651BFCA-857A-714D-9EF1-E780152BB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97" name="Rectangle 2096">
                          <a:extLst>
                            <a:ext uri="{FF2B5EF4-FFF2-40B4-BE49-F238E27FC236}">
                              <a16:creationId xmlns:a16="http://schemas.microsoft.com/office/drawing/2014/main" id="{F3A0EF0F-33D7-384A-B55C-0925CFFE8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8C843033-E97B-C94E-9947-26C28A0EEF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99" name="Rectangle 2098">
                          <a:extLst>
                            <a:ext uri="{FF2B5EF4-FFF2-40B4-BE49-F238E27FC236}">
                              <a16:creationId xmlns:a16="http://schemas.microsoft.com/office/drawing/2014/main" id="{87D7309D-2674-6248-8DB4-920D4AFCAB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00" name="Rectangle 2099">
                          <a:extLst>
                            <a:ext uri="{FF2B5EF4-FFF2-40B4-BE49-F238E27FC236}">
                              <a16:creationId xmlns:a16="http://schemas.microsoft.com/office/drawing/2014/main" id="{4CB3729E-62D1-D646-8911-74C5C3ECAF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01" name="Rectangle 2100">
                          <a:extLst>
                            <a:ext uri="{FF2B5EF4-FFF2-40B4-BE49-F238E27FC236}">
                              <a16:creationId xmlns:a16="http://schemas.microsoft.com/office/drawing/2014/main" id="{25FCC982-2E66-AA48-BB2C-6746EC0F98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02" name="Rectangle 2101">
                          <a:extLst>
                            <a:ext uri="{FF2B5EF4-FFF2-40B4-BE49-F238E27FC236}">
                              <a16:creationId xmlns:a16="http://schemas.microsoft.com/office/drawing/2014/main" id="{E947B539-68A9-7446-B0E6-8B19C28E6E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03" name="Rectangle 2102">
                          <a:extLst>
                            <a:ext uri="{FF2B5EF4-FFF2-40B4-BE49-F238E27FC236}">
                              <a16:creationId xmlns:a16="http://schemas.microsoft.com/office/drawing/2014/main" id="{DC1B2919-331B-494B-8CE6-63558BF0C1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04" name="Rectangle 2103">
                          <a:extLst>
                            <a:ext uri="{FF2B5EF4-FFF2-40B4-BE49-F238E27FC236}">
                              <a16:creationId xmlns:a16="http://schemas.microsoft.com/office/drawing/2014/main" id="{19A19BE1-2D8F-EA4C-91B6-B6EC2E0A12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05" name="Rectangle 2104">
                          <a:extLst>
                            <a:ext uri="{FF2B5EF4-FFF2-40B4-BE49-F238E27FC236}">
                              <a16:creationId xmlns:a16="http://schemas.microsoft.com/office/drawing/2014/main" id="{91FB19B6-D1A8-384E-A10D-08A1558BC8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06" name="Rectangle 2105">
                          <a:extLst>
                            <a:ext uri="{FF2B5EF4-FFF2-40B4-BE49-F238E27FC236}">
                              <a16:creationId xmlns:a16="http://schemas.microsoft.com/office/drawing/2014/main" id="{92F17B46-B577-4E47-82D6-23FC301935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107" name="Rectangle 2106">
                          <a:extLst>
                            <a:ext uri="{FF2B5EF4-FFF2-40B4-BE49-F238E27FC236}">
                              <a16:creationId xmlns:a16="http://schemas.microsoft.com/office/drawing/2014/main" id="{E825790D-7372-4D40-9410-73AC460053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973" name="Group 1972">
                    <a:extLst>
                      <a:ext uri="{FF2B5EF4-FFF2-40B4-BE49-F238E27FC236}">
                        <a16:creationId xmlns:a16="http://schemas.microsoft.com/office/drawing/2014/main" id="{1696C31B-A1EA-F549-A983-17CEBAA6A28B}"/>
                      </a:ext>
                    </a:extLst>
                  </p:cNvPr>
                  <p:cNvGrpSpPr/>
                  <p:nvPr/>
                </p:nvGrpSpPr>
                <p:grpSpPr>
                  <a:xfrm>
                    <a:off x="1652911" y="3841461"/>
                    <a:ext cx="1260646" cy="1008409"/>
                    <a:chOff x="2222122" y="4102419"/>
                    <a:chExt cx="1260646" cy="1008409"/>
                  </a:xfrm>
                </p:grpSpPr>
                <p:sp>
                  <p:nvSpPr>
                    <p:cNvPr id="1974" name="Rectangle 1973">
                      <a:extLst>
                        <a:ext uri="{FF2B5EF4-FFF2-40B4-BE49-F238E27FC236}">
                          <a16:creationId xmlns:a16="http://schemas.microsoft.com/office/drawing/2014/main" id="{C85F5F3E-C88A-594E-A870-B512A6DBE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2122" y="4102419"/>
                      <a:ext cx="1260646" cy="1008409"/>
                    </a:xfrm>
                    <a:prstGeom prst="rect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1975" name="Group 1974">
                      <a:extLst>
                        <a:ext uri="{FF2B5EF4-FFF2-40B4-BE49-F238E27FC236}">
                          <a16:creationId xmlns:a16="http://schemas.microsoft.com/office/drawing/2014/main" id="{90006215-42BA-584F-A489-D19197A38D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6850" y="4152464"/>
                      <a:ext cx="1169341" cy="910628"/>
                      <a:chOff x="666646" y="1199817"/>
                      <a:chExt cx="1712657" cy="1286240"/>
                    </a:xfrm>
                  </p:grpSpPr>
                  <p:grpSp>
                    <p:nvGrpSpPr>
                      <p:cNvPr id="1976" name="Group 1975">
                        <a:extLst>
                          <a:ext uri="{FF2B5EF4-FFF2-40B4-BE49-F238E27FC236}">
                            <a16:creationId xmlns:a16="http://schemas.microsoft.com/office/drawing/2014/main" id="{946BA0F7-D5C5-514F-BD9C-9512E21C66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2061" name="Rectangle 2060">
                          <a:extLst>
                            <a:ext uri="{FF2B5EF4-FFF2-40B4-BE49-F238E27FC236}">
                              <a16:creationId xmlns:a16="http://schemas.microsoft.com/office/drawing/2014/main" id="{914BAC23-1BEC-724C-BE16-3A6E71939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62" name="Rectangle 2061">
                          <a:extLst>
                            <a:ext uri="{FF2B5EF4-FFF2-40B4-BE49-F238E27FC236}">
                              <a16:creationId xmlns:a16="http://schemas.microsoft.com/office/drawing/2014/main" id="{54C3B042-4185-AF46-9D7F-2166FB3C13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63" name="Rectangle 2062">
                          <a:extLst>
                            <a:ext uri="{FF2B5EF4-FFF2-40B4-BE49-F238E27FC236}">
                              <a16:creationId xmlns:a16="http://schemas.microsoft.com/office/drawing/2014/main" id="{CDF00662-6534-7C48-A88E-A6499EB0FC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64" name="Rectangle 2063">
                          <a:extLst>
                            <a:ext uri="{FF2B5EF4-FFF2-40B4-BE49-F238E27FC236}">
                              <a16:creationId xmlns:a16="http://schemas.microsoft.com/office/drawing/2014/main" id="{20A5AFC1-52AE-7747-8E08-6C303AE5FC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65" name="Rectangle 2064">
                          <a:extLst>
                            <a:ext uri="{FF2B5EF4-FFF2-40B4-BE49-F238E27FC236}">
                              <a16:creationId xmlns:a16="http://schemas.microsoft.com/office/drawing/2014/main" id="{F4C13269-5A42-2F46-BFD8-4C82CAD0C1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66" name="Rectangle 2065">
                          <a:extLst>
                            <a:ext uri="{FF2B5EF4-FFF2-40B4-BE49-F238E27FC236}">
                              <a16:creationId xmlns:a16="http://schemas.microsoft.com/office/drawing/2014/main" id="{70AE4E0C-63AA-1241-B606-73E5840973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67" name="Rectangle 2066">
                          <a:extLst>
                            <a:ext uri="{FF2B5EF4-FFF2-40B4-BE49-F238E27FC236}">
                              <a16:creationId xmlns:a16="http://schemas.microsoft.com/office/drawing/2014/main" id="{49CEBA13-DC29-5A4E-8502-B1EF56EB1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68" name="Rectangle 2067">
                          <a:extLst>
                            <a:ext uri="{FF2B5EF4-FFF2-40B4-BE49-F238E27FC236}">
                              <a16:creationId xmlns:a16="http://schemas.microsoft.com/office/drawing/2014/main" id="{E355E43A-F019-5345-896B-4E72EE23E8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69" name="Rectangle 2068">
                          <a:extLst>
                            <a:ext uri="{FF2B5EF4-FFF2-40B4-BE49-F238E27FC236}">
                              <a16:creationId xmlns:a16="http://schemas.microsoft.com/office/drawing/2014/main" id="{BBBD4B37-63D4-2A40-B3E9-A403CF5A83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70" name="Rectangle 2069">
                          <a:extLst>
                            <a:ext uri="{FF2B5EF4-FFF2-40B4-BE49-F238E27FC236}">
                              <a16:creationId xmlns:a16="http://schemas.microsoft.com/office/drawing/2014/main" id="{2DD856DB-4152-9E41-A69F-F5E458FE07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71" name="Rectangle 2070">
                          <a:extLst>
                            <a:ext uri="{FF2B5EF4-FFF2-40B4-BE49-F238E27FC236}">
                              <a16:creationId xmlns:a16="http://schemas.microsoft.com/office/drawing/2014/main" id="{F24EF31E-C0F6-704F-A6E6-3D3EBB00FD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72" name="Rectangle 2071">
                          <a:extLst>
                            <a:ext uri="{FF2B5EF4-FFF2-40B4-BE49-F238E27FC236}">
                              <a16:creationId xmlns:a16="http://schemas.microsoft.com/office/drawing/2014/main" id="{7E87F79B-C673-CF4F-99DE-753357CA18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73" name="Rectangle 2072">
                          <a:extLst>
                            <a:ext uri="{FF2B5EF4-FFF2-40B4-BE49-F238E27FC236}">
                              <a16:creationId xmlns:a16="http://schemas.microsoft.com/office/drawing/2014/main" id="{FF9DBAC4-6EEB-1B4B-A524-E2D535234E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74" name="Rectangle 2073">
                          <a:extLst>
                            <a:ext uri="{FF2B5EF4-FFF2-40B4-BE49-F238E27FC236}">
                              <a16:creationId xmlns:a16="http://schemas.microsoft.com/office/drawing/2014/main" id="{229981A0-2A2F-5248-9102-4C02D381B8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75" name="Rectangle 2074">
                          <a:extLst>
                            <a:ext uri="{FF2B5EF4-FFF2-40B4-BE49-F238E27FC236}">
                              <a16:creationId xmlns:a16="http://schemas.microsoft.com/office/drawing/2014/main" id="{3C6BD551-2AB0-1740-886A-617E76B429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76" name="Rectangle 2075">
                          <a:extLst>
                            <a:ext uri="{FF2B5EF4-FFF2-40B4-BE49-F238E27FC236}">
                              <a16:creationId xmlns:a16="http://schemas.microsoft.com/office/drawing/2014/main" id="{58253093-D1C4-FC42-A922-55CF83BA5B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77" name="Rectangle 2076">
                          <a:extLst>
                            <a:ext uri="{FF2B5EF4-FFF2-40B4-BE49-F238E27FC236}">
                              <a16:creationId xmlns:a16="http://schemas.microsoft.com/office/drawing/2014/main" id="{75B229FA-4BD6-5E44-A276-CA34AC2091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78" name="Rectangle 2077">
                          <a:extLst>
                            <a:ext uri="{FF2B5EF4-FFF2-40B4-BE49-F238E27FC236}">
                              <a16:creationId xmlns:a16="http://schemas.microsoft.com/office/drawing/2014/main" id="{BD22E7A1-B872-2943-9B62-45E775DA8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79" name="Rectangle 2078">
                          <a:extLst>
                            <a:ext uri="{FF2B5EF4-FFF2-40B4-BE49-F238E27FC236}">
                              <a16:creationId xmlns:a16="http://schemas.microsoft.com/office/drawing/2014/main" id="{F6D4C25A-8E3C-414D-BE2B-5C607A8751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80" name="Rectangle 2079">
                          <a:extLst>
                            <a:ext uri="{FF2B5EF4-FFF2-40B4-BE49-F238E27FC236}">
                              <a16:creationId xmlns:a16="http://schemas.microsoft.com/office/drawing/2014/main" id="{C76219E4-6D7F-6F42-99F0-016A8896A9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1977" name="Group 1976">
                        <a:extLst>
                          <a:ext uri="{FF2B5EF4-FFF2-40B4-BE49-F238E27FC236}">
                            <a16:creationId xmlns:a16="http://schemas.microsoft.com/office/drawing/2014/main" id="{F24557DF-5470-CA43-BEA0-81F30FFAB5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2041" name="Rectangle 2040">
                          <a:extLst>
                            <a:ext uri="{FF2B5EF4-FFF2-40B4-BE49-F238E27FC236}">
                              <a16:creationId xmlns:a16="http://schemas.microsoft.com/office/drawing/2014/main" id="{D161BB07-9BF7-914A-BA6D-3B9F03EA63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42" name="Rectangle 2041">
                          <a:extLst>
                            <a:ext uri="{FF2B5EF4-FFF2-40B4-BE49-F238E27FC236}">
                              <a16:creationId xmlns:a16="http://schemas.microsoft.com/office/drawing/2014/main" id="{8F30846D-883C-A249-9CA8-1710A7FF31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43" name="Rectangle 2042">
                          <a:extLst>
                            <a:ext uri="{FF2B5EF4-FFF2-40B4-BE49-F238E27FC236}">
                              <a16:creationId xmlns:a16="http://schemas.microsoft.com/office/drawing/2014/main" id="{F873C5E4-9E04-964E-9F8B-337795D48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44" name="Rectangle 2043">
                          <a:extLst>
                            <a:ext uri="{FF2B5EF4-FFF2-40B4-BE49-F238E27FC236}">
                              <a16:creationId xmlns:a16="http://schemas.microsoft.com/office/drawing/2014/main" id="{A3F83E08-0F36-A547-9A10-8F0A3EC9AE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45" name="Rectangle 2044">
                          <a:extLst>
                            <a:ext uri="{FF2B5EF4-FFF2-40B4-BE49-F238E27FC236}">
                              <a16:creationId xmlns:a16="http://schemas.microsoft.com/office/drawing/2014/main" id="{8475C984-3C16-B349-99E5-90B446DF12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46" name="Rectangle 2045">
                          <a:extLst>
                            <a:ext uri="{FF2B5EF4-FFF2-40B4-BE49-F238E27FC236}">
                              <a16:creationId xmlns:a16="http://schemas.microsoft.com/office/drawing/2014/main" id="{CA69CEE7-9E2D-734E-B3EB-D4BDB3E14C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47" name="Rectangle 2046">
                          <a:extLst>
                            <a:ext uri="{FF2B5EF4-FFF2-40B4-BE49-F238E27FC236}">
                              <a16:creationId xmlns:a16="http://schemas.microsoft.com/office/drawing/2014/main" id="{9DB3860C-E282-7D4E-B66C-C5945FC0A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48" name="Rectangle 2047">
                          <a:extLst>
                            <a:ext uri="{FF2B5EF4-FFF2-40B4-BE49-F238E27FC236}">
                              <a16:creationId xmlns:a16="http://schemas.microsoft.com/office/drawing/2014/main" id="{A2B0FFEC-1FCF-CF45-891B-A3CC2F57D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49" name="Rectangle 2048">
                          <a:extLst>
                            <a:ext uri="{FF2B5EF4-FFF2-40B4-BE49-F238E27FC236}">
                              <a16:creationId xmlns:a16="http://schemas.microsoft.com/office/drawing/2014/main" id="{43D3DC3A-7994-334C-9F34-DAB5C2CAEB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50" name="Rectangle 2049">
                          <a:extLst>
                            <a:ext uri="{FF2B5EF4-FFF2-40B4-BE49-F238E27FC236}">
                              <a16:creationId xmlns:a16="http://schemas.microsoft.com/office/drawing/2014/main" id="{924DD08F-4045-5348-8F6E-18124A7A61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51" name="Rectangle 2050">
                          <a:extLst>
                            <a:ext uri="{FF2B5EF4-FFF2-40B4-BE49-F238E27FC236}">
                              <a16:creationId xmlns:a16="http://schemas.microsoft.com/office/drawing/2014/main" id="{A7EE0C41-4CEA-0D48-93D6-A3DAEDEA0A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52" name="Rectangle 2051">
                          <a:extLst>
                            <a:ext uri="{FF2B5EF4-FFF2-40B4-BE49-F238E27FC236}">
                              <a16:creationId xmlns:a16="http://schemas.microsoft.com/office/drawing/2014/main" id="{6E4243C9-6F55-174F-A7FB-CB7EC7F97A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53" name="Rectangle 2052">
                          <a:extLst>
                            <a:ext uri="{FF2B5EF4-FFF2-40B4-BE49-F238E27FC236}">
                              <a16:creationId xmlns:a16="http://schemas.microsoft.com/office/drawing/2014/main" id="{C650F9B3-D4A6-0A4E-865D-486DEFB13D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54" name="Rectangle 2053">
                          <a:extLst>
                            <a:ext uri="{FF2B5EF4-FFF2-40B4-BE49-F238E27FC236}">
                              <a16:creationId xmlns:a16="http://schemas.microsoft.com/office/drawing/2014/main" id="{4FDAAFB1-27BB-5C44-B683-DD348BEF62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55" name="Rectangle 2054">
                          <a:extLst>
                            <a:ext uri="{FF2B5EF4-FFF2-40B4-BE49-F238E27FC236}">
                              <a16:creationId xmlns:a16="http://schemas.microsoft.com/office/drawing/2014/main" id="{73C39B11-3D37-0447-83E1-6201EC2AE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56" name="Rectangle 2055">
                          <a:extLst>
                            <a:ext uri="{FF2B5EF4-FFF2-40B4-BE49-F238E27FC236}">
                              <a16:creationId xmlns:a16="http://schemas.microsoft.com/office/drawing/2014/main" id="{58305E11-425A-184A-91B2-B2D81F3334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57" name="Rectangle 2056">
                          <a:extLst>
                            <a:ext uri="{FF2B5EF4-FFF2-40B4-BE49-F238E27FC236}">
                              <a16:creationId xmlns:a16="http://schemas.microsoft.com/office/drawing/2014/main" id="{F908F54F-434A-1C42-8C30-DF304AC383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58" name="Rectangle 2057">
                          <a:extLst>
                            <a:ext uri="{FF2B5EF4-FFF2-40B4-BE49-F238E27FC236}">
                              <a16:creationId xmlns:a16="http://schemas.microsoft.com/office/drawing/2014/main" id="{01D48A23-EB25-B34E-92F7-B56DA35E09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59" name="Rectangle 2058">
                          <a:extLst>
                            <a:ext uri="{FF2B5EF4-FFF2-40B4-BE49-F238E27FC236}">
                              <a16:creationId xmlns:a16="http://schemas.microsoft.com/office/drawing/2014/main" id="{A6451C89-DDDA-E94E-BF2E-AB95D820DA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60" name="Rectangle 2059">
                          <a:extLst>
                            <a:ext uri="{FF2B5EF4-FFF2-40B4-BE49-F238E27FC236}">
                              <a16:creationId xmlns:a16="http://schemas.microsoft.com/office/drawing/2014/main" id="{5BA32854-B17D-2846-B9B1-8D87A1174E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1978" name="Group 1977">
                        <a:extLst>
                          <a:ext uri="{FF2B5EF4-FFF2-40B4-BE49-F238E27FC236}">
                            <a16:creationId xmlns:a16="http://schemas.microsoft.com/office/drawing/2014/main" id="{C1B93783-6C18-4E45-BE00-AF3855B5B9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4" cy="1286240"/>
                        <a:chOff x="1021268" y="1200774"/>
                        <a:chExt cx="240754" cy="1286240"/>
                      </a:xfrm>
                    </p:grpSpPr>
                    <p:sp>
                      <p:nvSpPr>
                        <p:cNvPr id="2021" name="Rectangle 2020">
                          <a:extLst>
                            <a:ext uri="{FF2B5EF4-FFF2-40B4-BE49-F238E27FC236}">
                              <a16:creationId xmlns:a16="http://schemas.microsoft.com/office/drawing/2014/main" id="{2AC71E86-B127-164C-9261-494E3D933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22" name="Rectangle 2021">
                          <a:extLst>
                            <a:ext uri="{FF2B5EF4-FFF2-40B4-BE49-F238E27FC236}">
                              <a16:creationId xmlns:a16="http://schemas.microsoft.com/office/drawing/2014/main" id="{E52B3068-C91C-7645-B8F6-F1EA8DD74C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23" name="Rectangle 2022">
                          <a:extLst>
                            <a:ext uri="{FF2B5EF4-FFF2-40B4-BE49-F238E27FC236}">
                              <a16:creationId xmlns:a16="http://schemas.microsoft.com/office/drawing/2014/main" id="{E5B4336E-F641-F047-B942-BCCCCABFCD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24" name="Rectangle 2023">
                          <a:extLst>
                            <a:ext uri="{FF2B5EF4-FFF2-40B4-BE49-F238E27FC236}">
                              <a16:creationId xmlns:a16="http://schemas.microsoft.com/office/drawing/2014/main" id="{A0A58573-1998-504A-9EC3-23987CE057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25" name="Rectangle 2024">
                          <a:extLst>
                            <a:ext uri="{FF2B5EF4-FFF2-40B4-BE49-F238E27FC236}">
                              <a16:creationId xmlns:a16="http://schemas.microsoft.com/office/drawing/2014/main" id="{BF6D07CA-BF32-A949-9B0F-8256A3D505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26" name="Rectangle 2025">
                          <a:extLst>
                            <a:ext uri="{FF2B5EF4-FFF2-40B4-BE49-F238E27FC236}">
                              <a16:creationId xmlns:a16="http://schemas.microsoft.com/office/drawing/2014/main" id="{D35B99D2-609F-7242-8970-038D1438F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27" name="Rectangle 2026">
                          <a:extLst>
                            <a:ext uri="{FF2B5EF4-FFF2-40B4-BE49-F238E27FC236}">
                              <a16:creationId xmlns:a16="http://schemas.microsoft.com/office/drawing/2014/main" id="{6819D2E8-C2ED-CA48-B191-A2BDCECFE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28" name="Rectangle 2027">
                          <a:extLst>
                            <a:ext uri="{FF2B5EF4-FFF2-40B4-BE49-F238E27FC236}">
                              <a16:creationId xmlns:a16="http://schemas.microsoft.com/office/drawing/2014/main" id="{5CA18AF3-33E0-8441-BA69-95F59F4AA7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29" name="Rectangle 2028">
                          <a:extLst>
                            <a:ext uri="{FF2B5EF4-FFF2-40B4-BE49-F238E27FC236}">
                              <a16:creationId xmlns:a16="http://schemas.microsoft.com/office/drawing/2014/main" id="{7FA33AE0-CDBB-0A41-82FA-18A77DF4D8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30" name="Rectangle 2029">
                          <a:extLst>
                            <a:ext uri="{FF2B5EF4-FFF2-40B4-BE49-F238E27FC236}">
                              <a16:creationId xmlns:a16="http://schemas.microsoft.com/office/drawing/2014/main" id="{B19051AD-437A-D542-AC30-4EBA0BB48A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31" name="Rectangle 2030">
                          <a:extLst>
                            <a:ext uri="{FF2B5EF4-FFF2-40B4-BE49-F238E27FC236}">
                              <a16:creationId xmlns:a16="http://schemas.microsoft.com/office/drawing/2014/main" id="{98708A1C-7E0C-6547-A5BA-CA1049D453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32" name="Rectangle 2031">
                          <a:extLst>
                            <a:ext uri="{FF2B5EF4-FFF2-40B4-BE49-F238E27FC236}">
                              <a16:creationId xmlns:a16="http://schemas.microsoft.com/office/drawing/2014/main" id="{C0849BA7-EBD1-3944-85A5-DD6C120A4C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33" name="Rectangle 2032">
                          <a:extLst>
                            <a:ext uri="{FF2B5EF4-FFF2-40B4-BE49-F238E27FC236}">
                              <a16:creationId xmlns:a16="http://schemas.microsoft.com/office/drawing/2014/main" id="{6758305A-6606-3F4B-BBCB-956F0AACE8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34" name="Rectangle 2033">
                          <a:extLst>
                            <a:ext uri="{FF2B5EF4-FFF2-40B4-BE49-F238E27FC236}">
                              <a16:creationId xmlns:a16="http://schemas.microsoft.com/office/drawing/2014/main" id="{C3E19467-10F2-634D-8DB3-1E80D03783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35" name="Rectangle 2034">
                          <a:extLst>
                            <a:ext uri="{FF2B5EF4-FFF2-40B4-BE49-F238E27FC236}">
                              <a16:creationId xmlns:a16="http://schemas.microsoft.com/office/drawing/2014/main" id="{0A7A8BB1-8AC9-5C4D-AA4A-8234270816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36" name="Rectangle 2035">
                          <a:extLst>
                            <a:ext uri="{FF2B5EF4-FFF2-40B4-BE49-F238E27FC236}">
                              <a16:creationId xmlns:a16="http://schemas.microsoft.com/office/drawing/2014/main" id="{BC552A5D-A137-7A41-B3D2-A307C0BE88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2" y="1864554"/>
                          <a:ext cx="91440" cy="91439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37" name="Rectangle 2036">
                          <a:extLst>
                            <a:ext uri="{FF2B5EF4-FFF2-40B4-BE49-F238E27FC236}">
                              <a16:creationId xmlns:a16="http://schemas.microsoft.com/office/drawing/2014/main" id="{4F04A47E-FE7D-AB4B-9895-1A57FD64B9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38" name="Rectangle 2037">
                          <a:extLst>
                            <a:ext uri="{FF2B5EF4-FFF2-40B4-BE49-F238E27FC236}">
                              <a16:creationId xmlns:a16="http://schemas.microsoft.com/office/drawing/2014/main" id="{99C570E2-98B0-9940-ABFB-3635B3D607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39" name="Rectangle 2038">
                          <a:extLst>
                            <a:ext uri="{FF2B5EF4-FFF2-40B4-BE49-F238E27FC236}">
                              <a16:creationId xmlns:a16="http://schemas.microsoft.com/office/drawing/2014/main" id="{FF6771C5-0588-134D-B8BC-EE7881CF1A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40" name="Rectangle 2039">
                          <a:extLst>
                            <a:ext uri="{FF2B5EF4-FFF2-40B4-BE49-F238E27FC236}">
                              <a16:creationId xmlns:a16="http://schemas.microsoft.com/office/drawing/2014/main" id="{4F5C7AA2-64FA-A24C-B682-78065B3985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1979" name="Group 1978">
                        <a:extLst>
                          <a:ext uri="{FF2B5EF4-FFF2-40B4-BE49-F238E27FC236}">
                            <a16:creationId xmlns:a16="http://schemas.microsoft.com/office/drawing/2014/main" id="{A95C10EE-50C6-2A4E-ADFE-09AE24C908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2001" name="Rectangle 2000">
                          <a:extLst>
                            <a:ext uri="{FF2B5EF4-FFF2-40B4-BE49-F238E27FC236}">
                              <a16:creationId xmlns:a16="http://schemas.microsoft.com/office/drawing/2014/main" id="{463F9D02-A046-BF4D-9680-DF00954078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02" name="Rectangle 2001">
                          <a:extLst>
                            <a:ext uri="{FF2B5EF4-FFF2-40B4-BE49-F238E27FC236}">
                              <a16:creationId xmlns:a16="http://schemas.microsoft.com/office/drawing/2014/main" id="{9F20EDB5-C456-C342-837B-E6BBBEDD0F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03" name="Rectangle 2002">
                          <a:extLst>
                            <a:ext uri="{FF2B5EF4-FFF2-40B4-BE49-F238E27FC236}">
                              <a16:creationId xmlns:a16="http://schemas.microsoft.com/office/drawing/2014/main" id="{051414BF-D63B-0249-9E2B-23D5058051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04" name="Rectangle 2003">
                          <a:extLst>
                            <a:ext uri="{FF2B5EF4-FFF2-40B4-BE49-F238E27FC236}">
                              <a16:creationId xmlns:a16="http://schemas.microsoft.com/office/drawing/2014/main" id="{534B9ED0-C8AD-424F-9C6A-4E7A2E5BAC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05" name="Rectangle 2004">
                          <a:extLst>
                            <a:ext uri="{FF2B5EF4-FFF2-40B4-BE49-F238E27FC236}">
                              <a16:creationId xmlns:a16="http://schemas.microsoft.com/office/drawing/2014/main" id="{35D22389-DD22-8D41-ABFC-BCEC4ECD55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06" name="Rectangle 2005">
                          <a:extLst>
                            <a:ext uri="{FF2B5EF4-FFF2-40B4-BE49-F238E27FC236}">
                              <a16:creationId xmlns:a16="http://schemas.microsoft.com/office/drawing/2014/main" id="{68250C9B-FFA1-8A47-90C3-F78E1202D1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07" name="Rectangle 2006">
                          <a:extLst>
                            <a:ext uri="{FF2B5EF4-FFF2-40B4-BE49-F238E27FC236}">
                              <a16:creationId xmlns:a16="http://schemas.microsoft.com/office/drawing/2014/main" id="{01206D4A-47F6-A04C-A53A-BEE3535BF3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08" name="Rectangle 2007">
                          <a:extLst>
                            <a:ext uri="{FF2B5EF4-FFF2-40B4-BE49-F238E27FC236}">
                              <a16:creationId xmlns:a16="http://schemas.microsoft.com/office/drawing/2014/main" id="{A9E32E7C-5F89-374F-A09F-6BEC22C51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09" name="Rectangle 2008">
                          <a:extLst>
                            <a:ext uri="{FF2B5EF4-FFF2-40B4-BE49-F238E27FC236}">
                              <a16:creationId xmlns:a16="http://schemas.microsoft.com/office/drawing/2014/main" id="{CE2C52F5-1C01-8245-9FE0-7E0CE40E8B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10" name="Rectangle 2009">
                          <a:extLst>
                            <a:ext uri="{FF2B5EF4-FFF2-40B4-BE49-F238E27FC236}">
                              <a16:creationId xmlns:a16="http://schemas.microsoft.com/office/drawing/2014/main" id="{ADF40EC0-324E-BA47-A604-163DE95EDE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11" name="Rectangle 2010">
                          <a:extLst>
                            <a:ext uri="{FF2B5EF4-FFF2-40B4-BE49-F238E27FC236}">
                              <a16:creationId xmlns:a16="http://schemas.microsoft.com/office/drawing/2014/main" id="{626B6924-8E28-D542-B155-F65243B1DD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12" name="Rectangle 2011">
                          <a:extLst>
                            <a:ext uri="{FF2B5EF4-FFF2-40B4-BE49-F238E27FC236}">
                              <a16:creationId xmlns:a16="http://schemas.microsoft.com/office/drawing/2014/main" id="{3D8D7598-E50E-434D-AEAB-2851689CD7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13" name="Rectangle 2012">
                          <a:extLst>
                            <a:ext uri="{FF2B5EF4-FFF2-40B4-BE49-F238E27FC236}">
                              <a16:creationId xmlns:a16="http://schemas.microsoft.com/office/drawing/2014/main" id="{06844F79-B819-8E4C-9EBB-83C61AA765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14" name="Rectangle 2013">
                          <a:extLst>
                            <a:ext uri="{FF2B5EF4-FFF2-40B4-BE49-F238E27FC236}">
                              <a16:creationId xmlns:a16="http://schemas.microsoft.com/office/drawing/2014/main" id="{7A92564B-9910-0F46-93C0-F2C9108475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15" name="Rectangle 2014">
                          <a:extLst>
                            <a:ext uri="{FF2B5EF4-FFF2-40B4-BE49-F238E27FC236}">
                              <a16:creationId xmlns:a16="http://schemas.microsoft.com/office/drawing/2014/main" id="{830BB7D4-8194-354B-8E2B-0597A06C85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16" name="Rectangle 2015">
                          <a:extLst>
                            <a:ext uri="{FF2B5EF4-FFF2-40B4-BE49-F238E27FC236}">
                              <a16:creationId xmlns:a16="http://schemas.microsoft.com/office/drawing/2014/main" id="{C9D8C824-6F22-A84E-8319-E92EA4A8EF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17" name="Rectangle 2016">
                          <a:extLst>
                            <a:ext uri="{FF2B5EF4-FFF2-40B4-BE49-F238E27FC236}">
                              <a16:creationId xmlns:a16="http://schemas.microsoft.com/office/drawing/2014/main" id="{6874C1E4-60A0-3F45-8843-1F07C8934B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18" name="Rectangle 2017">
                          <a:extLst>
                            <a:ext uri="{FF2B5EF4-FFF2-40B4-BE49-F238E27FC236}">
                              <a16:creationId xmlns:a16="http://schemas.microsoft.com/office/drawing/2014/main" id="{9A06399F-9086-AD47-A9AB-F25C7C06C9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19" name="Rectangle 2018">
                          <a:extLst>
                            <a:ext uri="{FF2B5EF4-FFF2-40B4-BE49-F238E27FC236}">
                              <a16:creationId xmlns:a16="http://schemas.microsoft.com/office/drawing/2014/main" id="{6817E487-E3FE-7649-858B-92DD47023D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20" name="Rectangle 2019">
                          <a:extLst>
                            <a:ext uri="{FF2B5EF4-FFF2-40B4-BE49-F238E27FC236}">
                              <a16:creationId xmlns:a16="http://schemas.microsoft.com/office/drawing/2014/main" id="{FA61E3D1-372E-C943-A584-06BD947DA9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1980" name="Group 1979">
                        <a:extLst>
                          <a:ext uri="{FF2B5EF4-FFF2-40B4-BE49-F238E27FC236}">
                            <a16:creationId xmlns:a16="http://schemas.microsoft.com/office/drawing/2014/main" id="{CBA73E9E-BCC1-4548-B345-0DDB6A9CEE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1981" name="Rectangle 1980">
                          <a:extLst>
                            <a:ext uri="{FF2B5EF4-FFF2-40B4-BE49-F238E27FC236}">
                              <a16:creationId xmlns:a16="http://schemas.microsoft.com/office/drawing/2014/main" id="{2D3FB0F4-938B-A547-B0AF-B434FE1F05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82" name="Rectangle 1981">
                          <a:extLst>
                            <a:ext uri="{FF2B5EF4-FFF2-40B4-BE49-F238E27FC236}">
                              <a16:creationId xmlns:a16="http://schemas.microsoft.com/office/drawing/2014/main" id="{DED64C0D-EA61-D541-8326-8277903CED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8832F94A-5B0E-E142-A86A-E7F6D86695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84" name="Rectangle 1983">
                          <a:extLst>
                            <a:ext uri="{FF2B5EF4-FFF2-40B4-BE49-F238E27FC236}">
                              <a16:creationId xmlns:a16="http://schemas.microsoft.com/office/drawing/2014/main" id="{1E11FCDE-E40F-AD4A-99E0-0664C212B8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85" name="Rectangle 1984">
                          <a:extLst>
                            <a:ext uri="{FF2B5EF4-FFF2-40B4-BE49-F238E27FC236}">
                              <a16:creationId xmlns:a16="http://schemas.microsoft.com/office/drawing/2014/main" id="{672F15CA-9834-5A48-A746-74457BB375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86" name="Rectangle 1985">
                          <a:extLst>
                            <a:ext uri="{FF2B5EF4-FFF2-40B4-BE49-F238E27FC236}">
                              <a16:creationId xmlns:a16="http://schemas.microsoft.com/office/drawing/2014/main" id="{4EDA1C81-F118-9546-8A36-555737BBFF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87" name="Rectangle 1986">
                          <a:extLst>
                            <a:ext uri="{FF2B5EF4-FFF2-40B4-BE49-F238E27FC236}">
                              <a16:creationId xmlns:a16="http://schemas.microsoft.com/office/drawing/2014/main" id="{85BB83E7-882D-574B-ABF8-EC7EE68B6A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88" name="Rectangle 1987">
                          <a:extLst>
                            <a:ext uri="{FF2B5EF4-FFF2-40B4-BE49-F238E27FC236}">
                              <a16:creationId xmlns:a16="http://schemas.microsoft.com/office/drawing/2014/main" id="{01DC0453-6949-6B4E-A9FC-316473F540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89" name="Rectangle 1988">
                          <a:extLst>
                            <a:ext uri="{FF2B5EF4-FFF2-40B4-BE49-F238E27FC236}">
                              <a16:creationId xmlns:a16="http://schemas.microsoft.com/office/drawing/2014/main" id="{B42514E5-FD69-9845-8EFC-25B9ADBC26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90" name="Rectangle 1989">
                          <a:extLst>
                            <a:ext uri="{FF2B5EF4-FFF2-40B4-BE49-F238E27FC236}">
                              <a16:creationId xmlns:a16="http://schemas.microsoft.com/office/drawing/2014/main" id="{9D474E24-5EC1-FA41-BA08-2F884E2CE8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91" name="Rectangle 1990">
                          <a:extLst>
                            <a:ext uri="{FF2B5EF4-FFF2-40B4-BE49-F238E27FC236}">
                              <a16:creationId xmlns:a16="http://schemas.microsoft.com/office/drawing/2014/main" id="{D932A8F3-CC9E-6C40-8EB2-F6FB37DF4E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92" name="Rectangle 1991">
                          <a:extLst>
                            <a:ext uri="{FF2B5EF4-FFF2-40B4-BE49-F238E27FC236}">
                              <a16:creationId xmlns:a16="http://schemas.microsoft.com/office/drawing/2014/main" id="{72F5C0F7-C442-644D-A816-766436F819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93" name="Rectangle 1992">
                          <a:extLst>
                            <a:ext uri="{FF2B5EF4-FFF2-40B4-BE49-F238E27FC236}">
                              <a16:creationId xmlns:a16="http://schemas.microsoft.com/office/drawing/2014/main" id="{E11AA7FB-69F7-864E-A0AB-6437D19699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94" name="Rectangle 1993">
                          <a:extLst>
                            <a:ext uri="{FF2B5EF4-FFF2-40B4-BE49-F238E27FC236}">
                              <a16:creationId xmlns:a16="http://schemas.microsoft.com/office/drawing/2014/main" id="{22CBA54C-2EEE-CE4C-BC85-0F79224F75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95" name="Rectangle 1994">
                          <a:extLst>
                            <a:ext uri="{FF2B5EF4-FFF2-40B4-BE49-F238E27FC236}">
                              <a16:creationId xmlns:a16="http://schemas.microsoft.com/office/drawing/2014/main" id="{4A212C13-76C3-4443-9E26-07F0921E0A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96" name="Rectangle 1995">
                          <a:extLst>
                            <a:ext uri="{FF2B5EF4-FFF2-40B4-BE49-F238E27FC236}">
                              <a16:creationId xmlns:a16="http://schemas.microsoft.com/office/drawing/2014/main" id="{80CF1B70-38DF-3A48-9D54-01DDCEF74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97" name="Rectangle 1996">
                          <a:extLst>
                            <a:ext uri="{FF2B5EF4-FFF2-40B4-BE49-F238E27FC236}">
                              <a16:creationId xmlns:a16="http://schemas.microsoft.com/office/drawing/2014/main" id="{1E373353-3A7F-0445-889D-86CB502248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98" name="Rectangle 1997">
                          <a:extLst>
                            <a:ext uri="{FF2B5EF4-FFF2-40B4-BE49-F238E27FC236}">
                              <a16:creationId xmlns:a16="http://schemas.microsoft.com/office/drawing/2014/main" id="{B25D917D-56A4-F843-A1F4-BE1DBC135A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1999" name="Rectangle 1998">
                          <a:extLst>
                            <a:ext uri="{FF2B5EF4-FFF2-40B4-BE49-F238E27FC236}">
                              <a16:creationId xmlns:a16="http://schemas.microsoft.com/office/drawing/2014/main" id="{DDD3E4AF-EB9F-A948-82EE-8EA3669EE8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000" name="Rectangle 1999">
                          <a:extLst>
                            <a:ext uri="{FF2B5EF4-FFF2-40B4-BE49-F238E27FC236}">
                              <a16:creationId xmlns:a16="http://schemas.microsoft.com/office/drawing/2014/main" id="{BAECBC79-1379-874E-AC45-0EB2FE11DE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66" name="TextBox 1965">
                  <a:extLst>
                    <a:ext uri="{FF2B5EF4-FFF2-40B4-BE49-F238E27FC236}">
                      <a16:creationId xmlns:a16="http://schemas.microsoft.com/office/drawing/2014/main" id="{8D37A165-D6A9-5D4E-A009-F9CD1018E80B}"/>
                    </a:ext>
                  </a:extLst>
                </p:cNvPr>
                <p:cNvSpPr txBox="1"/>
                <p:nvPr/>
              </p:nvSpPr>
              <p:spPr>
                <a:xfrm>
                  <a:off x="8072479" y="2701824"/>
                  <a:ext cx="1076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Different Subject</a:t>
                  </a:r>
                  <a:br>
                    <a:rPr lang="en-US" sz="800" dirty="0"/>
                  </a:br>
                  <a:r>
                    <a:rPr lang="en-US" sz="800" dirty="0"/>
                    <a:t>Same Task</a:t>
                  </a:r>
                  <a:br>
                    <a:rPr lang="en-US" sz="800" dirty="0"/>
                  </a:br>
                  <a:r>
                    <a:rPr lang="en-US" sz="800" dirty="0"/>
                    <a:t> Test Sets</a:t>
                  </a:r>
                </a:p>
              </p:txBody>
            </p:sp>
          </p:grpSp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50C6064F-3A47-5242-A7F6-E3AE153F06CB}"/>
                  </a:ext>
                </a:extLst>
              </p:cNvPr>
              <p:cNvSpPr txBox="1"/>
              <p:nvPr/>
            </p:nvSpPr>
            <p:spPr>
              <a:xfrm>
                <a:off x="7367298" y="857416"/>
                <a:ext cx="84223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Semantic -MSC02</a:t>
                </a:r>
              </a:p>
            </p:txBody>
          </p:sp>
          <p:sp>
            <p:nvSpPr>
              <p:cNvPr id="1968" name="TextBox 1967">
                <a:extLst>
                  <a:ext uri="{FF2B5EF4-FFF2-40B4-BE49-F238E27FC236}">
                    <a16:creationId xmlns:a16="http://schemas.microsoft.com/office/drawing/2014/main" id="{0680BDCC-6D58-CA4C-BC01-2E35C04A474B}"/>
                  </a:ext>
                </a:extLst>
              </p:cNvPr>
              <p:cNvSpPr txBox="1"/>
              <p:nvPr/>
            </p:nvSpPr>
            <p:spPr>
              <a:xfrm>
                <a:off x="7591234" y="1023208"/>
                <a:ext cx="82317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Semantic -MSC03</a:t>
                </a:r>
              </a:p>
            </p:txBody>
          </p:sp>
          <p:grpSp>
            <p:nvGrpSpPr>
              <p:cNvPr id="5233" name="Group 5232">
                <a:extLst>
                  <a:ext uri="{FF2B5EF4-FFF2-40B4-BE49-F238E27FC236}">
                    <a16:creationId xmlns:a16="http://schemas.microsoft.com/office/drawing/2014/main" id="{1B13F8D0-0453-D945-B098-C84EA2AE433D}"/>
                  </a:ext>
                </a:extLst>
              </p:cNvPr>
              <p:cNvGrpSpPr/>
              <p:nvPr/>
            </p:nvGrpSpPr>
            <p:grpSpPr>
              <a:xfrm>
                <a:off x="5485550" y="750118"/>
                <a:ext cx="295991" cy="1201207"/>
                <a:chOff x="6877732" y="658048"/>
                <a:chExt cx="323175" cy="1078467"/>
              </a:xfrm>
            </p:grpSpPr>
            <p:grpSp>
              <p:nvGrpSpPr>
                <p:cNvPr id="5234" name="Group 5233">
                  <a:extLst>
                    <a:ext uri="{FF2B5EF4-FFF2-40B4-BE49-F238E27FC236}">
                      <a16:creationId xmlns:a16="http://schemas.microsoft.com/office/drawing/2014/main" id="{E8AF30AD-C9DE-C340-B1C4-20E1A4E6FD40}"/>
                    </a:ext>
                  </a:extLst>
                </p:cNvPr>
                <p:cNvGrpSpPr/>
                <p:nvPr/>
              </p:nvGrpSpPr>
              <p:grpSpPr>
                <a:xfrm>
                  <a:off x="6877732" y="658048"/>
                  <a:ext cx="125270" cy="1078467"/>
                  <a:chOff x="6877732" y="658048"/>
                  <a:chExt cx="125270" cy="1078467"/>
                </a:xfrm>
              </p:grpSpPr>
              <p:sp>
                <p:nvSpPr>
                  <p:cNvPr id="5246" name="Rectangle 5245">
                    <a:extLst>
                      <a:ext uri="{FF2B5EF4-FFF2-40B4-BE49-F238E27FC236}">
                        <a16:creationId xmlns:a16="http://schemas.microsoft.com/office/drawing/2014/main" id="{5048EED0-A0CC-6743-9256-F37622DAC669}"/>
                      </a:ext>
                    </a:extLst>
                  </p:cNvPr>
                  <p:cNvSpPr/>
                  <p:nvPr/>
                </p:nvSpPr>
                <p:spPr>
                  <a:xfrm>
                    <a:off x="6877733" y="769359"/>
                    <a:ext cx="125269" cy="76669"/>
                  </a:xfrm>
                  <a:prstGeom prst="rect">
                    <a:avLst/>
                  </a:prstGeom>
                  <a:pattFill prst="wdDnDiag">
                    <a:fgClr>
                      <a:schemeClr val="accent6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47" name="Rectangle 5246">
                    <a:extLst>
                      <a:ext uri="{FF2B5EF4-FFF2-40B4-BE49-F238E27FC236}">
                        <a16:creationId xmlns:a16="http://schemas.microsoft.com/office/drawing/2014/main" id="{91D702EA-31D7-B04B-9DE4-CF499880AB01}"/>
                      </a:ext>
                    </a:extLst>
                  </p:cNvPr>
                  <p:cNvSpPr/>
                  <p:nvPr/>
                </p:nvSpPr>
                <p:spPr>
                  <a:xfrm>
                    <a:off x="6877733" y="880670"/>
                    <a:ext cx="125269" cy="7666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48" name="Rectangle 5247">
                    <a:extLst>
                      <a:ext uri="{FF2B5EF4-FFF2-40B4-BE49-F238E27FC236}">
                        <a16:creationId xmlns:a16="http://schemas.microsoft.com/office/drawing/2014/main" id="{0992BA8C-C255-4942-ABB3-A981E36F464C}"/>
                      </a:ext>
                    </a:extLst>
                  </p:cNvPr>
                  <p:cNvSpPr/>
                  <p:nvPr/>
                </p:nvSpPr>
                <p:spPr>
                  <a:xfrm>
                    <a:off x="6877733" y="991982"/>
                    <a:ext cx="125269" cy="7666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49" name="Rectangle 5248">
                    <a:extLst>
                      <a:ext uri="{FF2B5EF4-FFF2-40B4-BE49-F238E27FC236}">
                        <a16:creationId xmlns:a16="http://schemas.microsoft.com/office/drawing/2014/main" id="{7F0A4E00-5929-FB46-BD15-504748D43554}"/>
                      </a:ext>
                    </a:extLst>
                  </p:cNvPr>
                  <p:cNvSpPr/>
                  <p:nvPr/>
                </p:nvSpPr>
                <p:spPr>
                  <a:xfrm>
                    <a:off x="6877732" y="658048"/>
                    <a:ext cx="125269" cy="7666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50" name="Rectangle 5249">
                    <a:extLst>
                      <a:ext uri="{FF2B5EF4-FFF2-40B4-BE49-F238E27FC236}">
                        <a16:creationId xmlns:a16="http://schemas.microsoft.com/office/drawing/2014/main" id="{480F1BA3-01A8-F54A-B855-83A8DBD99E2E}"/>
                      </a:ext>
                    </a:extLst>
                  </p:cNvPr>
                  <p:cNvSpPr/>
                  <p:nvPr/>
                </p:nvSpPr>
                <p:spPr>
                  <a:xfrm>
                    <a:off x="6877733" y="1103293"/>
                    <a:ext cx="125269" cy="7666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51" name="Rectangle 5250">
                    <a:extLst>
                      <a:ext uri="{FF2B5EF4-FFF2-40B4-BE49-F238E27FC236}">
                        <a16:creationId xmlns:a16="http://schemas.microsoft.com/office/drawing/2014/main" id="{1E205C1E-9341-554C-85E5-9CC266491AB1}"/>
                      </a:ext>
                    </a:extLst>
                  </p:cNvPr>
                  <p:cNvSpPr/>
                  <p:nvPr/>
                </p:nvSpPr>
                <p:spPr>
                  <a:xfrm>
                    <a:off x="6877733" y="1214604"/>
                    <a:ext cx="125269" cy="7666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52" name="Rectangle 5251">
                    <a:extLst>
                      <a:ext uri="{FF2B5EF4-FFF2-40B4-BE49-F238E27FC236}">
                        <a16:creationId xmlns:a16="http://schemas.microsoft.com/office/drawing/2014/main" id="{FC0B0714-81EF-FF49-9CE6-69353D53DCA9}"/>
                      </a:ext>
                    </a:extLst>
                  </p:cNvPr>
                  <p:cNvSpPr/>
                  <p:nvPr/>
                </p:nvSpPr>
                <p:spPr>
                  <a:xfrm>
                    <a:off x="6877733" y="1325915"/>
                    <a:ext cx="125269" cy="7666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53" name="Rectangle 5252">
                    <a:extLst>
                      <a:ext uri="{FF2B5EF4-FFF2-40B4-BE49-F238E27FC236}">
                        <a16:creationId xmlns:a16="http://schemas.microsoft.com/office/drawing/2014/main" id="{DDB9B670-A449-664B-B4AC-5D3BC37157BC}"/>
                      </a:ext>
                    </a:extLst>
                  </p:cNvPr>
                  <p:cNvSpPr/>
                  <p:nvPr/>
                </p:nvSpPr>
                <p:spPr>
                  <a:xfrm>
                    <a:off x="6877733" y="1437227"/>
                    <a:ext cx="125269" cy="7666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54" name="Rectangle 5253">
                    <a:extLst>
                      <a:ext uri="{FF2B5EF4-FFF2-40B4-BE49-F238E27FC236}">
                        <a16:creationId xmlns:a16="http://schemas.microsoft.com/office/drawing/2014/main" id="{53F0B7D7-E24D-1E48-885B-99FB005B8917}"/>
                      </a:ext>
                    </a:extLst>
                  </p:cNvPr>
                  <p:cNvSpPr/>
                  <p:nvPr/>
                </p:nvSpPr>
                <p:spPr>
                  <a:xfrm>
                    <a:off x="6877733" y="1548538"/>
                    <a:ext cx="125269" cy="7666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55" name="Rectangle 5254">
                    <a:extLst>
                      <a:ext uri="{FF2B5EF4-FFF2-40B4-BE49-F238E27FC236}">
                        <a16:creationId xmlns:a16="http://schemas.microsoft.com/office/drawing/2014/main" id="{F7B35E92-CBCD-1B47-999B-03E020D3C746}"/>
                      </a:ext>
                    </a:extLst>
                  </p:cNvPr>
                  <p:cNvSpPr/>
                  <p:nvPr/>
                </p:nvSpPr>
                <p:spPr>
                  <a:xfrm>
                    <a:off x="6877733" y="1659846"/>
                    <a:ext cx="125269" cy="7666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5235" name="Group 5234">
                  <a:extLst>
                    <a:ext uri="{FF2B5EF4-FFF2-40B4-BE49-F238E27FC236}">
                      <a16:creationId xmlns:a16="http://schemas.microsoft.com/office/drawing/2014/main" id="{5C048106-A340-6443-B4A8-B59369043387}"/>
                    </a:ext>
                  </a:extLst>
                </p:cNvPr>
                <p:cNvGrpSpPr/>
                <p:nvPr/>
              </p:nvGrpSpPr>
              <p:grpSpPr>
                <a:xfrm>
                  <a:off x="7075637" y="658048"/>
                  <a:ext cx="125270" cy="1078467"/>
                  <a:chOff x="7075637" y="658048"/>
                  <a:chExt cx="125270" cy="1078467"/>
                </a:xfrm>
              </p:grpSpPr>
              <p:sp>
                <p:nvSpPr>
                  <p:cNvPr id="5236" name="Rectangle 5235">
                    <a:extLst>
                      <a:ext uri="{FF2B5EF4-FFF2-40B4-BE49-F238E27FC236}">
                        <a16:creationId xmlns:a16="http://schemas.microsoft.com/office/drawing/2014/main" id="{2C043164-ACAC-B746-9E10-71691A667D25}"/>
                      </a:ext>
                    </a:extLst>
                  </p:cNvPr>
                  <p:cNvSpPr/>
                  <p:nvPr/>
                </p:nvSpPr>
                <p:spPr>
                  <a:xfrm>
                    <a:off x="7075638" y="769359"/>
                    <a:ext cx="125269" cy="76669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37" name="Rectangle 5236">
                    <a:extLst>
                      <a:ext uri="{FF2B5EF4-FFF2-40B4-BE49-F238E27FC236}">
                        <a16:creationId xmlns:a16="http://schemas.microsoft.com/office/drawing/2014/main" id="{84910190-2E49-9A4F-BC53-658B834A6B01}"/>
                      </a:ext>
                    </a:extLst>
                  </p:cNvPr>
                  <p:cNvSpPr/>
                  <p:nvPr/>
                </p:nvSpPr>
                <p:spPr>
                  <a:xfrm>
                    <a:off x="7075637" y="880670"/>
                    <a:ext cx="125270" cy="7666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38" name="Rectangle 5237">
                    <a:extLst>
                      <a:ext uri="{FF2B5EF4-FFF2-40B4-BE49-F238E27FC236}">
                        <a16:creationId xmlns:a16="http://schemas.microsoft.com/office/drawing/2014/main" id="{C469265C-746B-FC4B-B178-5EB42E7F301D}"/>
                      </a:ext>
                    </a:extLst>
                  </p:cNvPr>
                  <p:cNvSpPr/>
                  <p:nvPr/>
                </p:nvSpPr>
                <p:spPr>
                  <a:xfrm>
                    <a:off x="7075638" y="991982"/>
                    <a:ext cx="125269" cy="7666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39" name="Rectangle 5238">
                    <a:extLst>
                      <a:ext uri="{FF2B5EF4-FFF2-40B4-BE49-F238E27FC236}">
                        <a16:creationId xmlns:a16="http://schemas.microsoft.com/office/drawing/2014/main" id="{E7202BBC-38C4-2145-BCC1-A93D9E4EEB5C}"/>
                      </a:ext>
                    </a:extLst>
                  </p:cNvPr>
                  <p:cNvSpPr/>
                  <p:nvPr/>
                </p:nvSpPr>
                <p:spPr>
                  <a:xfrm>
                    <a:off x="7075638" y="658048"/>
                    <a:ext cx="125269" cy="7666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40" name="Rectangle 5239">
                    <a:extLst>
                      <a:ext uri="{FF2B5EF4-FFF2-40B4-BE49-F238E27FC236}">
                        <a16:creationId xmlns:a16="http://schemas.microsoft.com/office/drawing/2014/main" id="{8B4F5941-B181-5145-BEEA-42A87FEDBA3C}"/>
                      </a:ext>
                    </a:extLst>
                  </p:cNvPr>
                  <p:cNvSpPr/>
                  <p:nvPr/>
                </p:nvSpPr>
                <p:spPr>
                  <a:xfrm>
                    <a:off x="7075638" y="1103293"/>
                    <a:ext cx="125269" cy="7666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41" name="Rectangle 5240">
                    <a:extLst>
                      <a:ext uri="{FF2B5EF4-FFF2-40B4-BE49-F238E27FC236}">
                        <a16:creationId xmlns:a16="http://schemas.microsoft.com/office/drawing/2014/main" id="{B3A87F77-176F-F141-B21A-E1E2B5316D2E}"/>
                      </a:ext>
                    </a:extLst>
                  </p:cNvPr>
                  <p:cNvSpPr/>
                  <p:nvPr/>
                </p:nvSpPr>
                <p:spPr>
                  <a:xfrm>
                    <a:off x="7075638" y="1214604"/>
                    <a:ext cx="125269" cy="7666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42" name="Rectangle 5241">
                    <a:extLst>
                      <a:ext uri="{FF2B5EF4-FFF2-40B4-BE49-F238E27FC236}">
                        <a16:creationId xmlns:a16="http://schemas.microsoft.com/office/drawing/2014/main" id="{62CDD226-19D2-4B43-94D3-6C60CCD46146}"/>
                      </a:ext>
                    </a:extLst>
                  </p:cNvPr>
                  <p:cNvSpPr/>
                  <p:nvPr/>
                </p:nvSpPr>
                <p:spPr>
                  <a:xfrm>
                    <a:off x="7075638" y="1325915"/>
                    <a:ext cx="125269" cy="7666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43" name="Rectangle 5242">
                    <a:extLst>
                      <a:ext uri="{FF2B5EF4-FFF2-40B4-BE49-F238E27FC236}">
                        <a16:creationId xmlns:a16="http://schemas.microsoft.com/office/drawing/2014/main" id="{FB7ECFF8-0A8F-1248-A441-EDA266A51CA1}"/>
                      </a:ext>
                    </a:extLst>
                  </p:cNvPr>
                  <p:cNvSpPr/>
                  <p:nvPr/>
                </p:nvSpPr>
                <p:spPr>
                  <a:xfrm>
                    <a:off x="7075638" y="1437227"/>
                    <a:ext cx="125269" cy="7666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44" name="Rectangle 5243">
                    <a:extLst>
                      <a:ext uri="{FF2B5EF4-FFF2-40B4-BE49-F238E27FC236}">
                        <a16:creationId xmlns:a16="http://schemas.microsoft.com/office/drawing/2014/main" id="{E35E0108-40EE-AA48-9E6F-B92AAC34DC80}"/>
                      </a:ext>
                    </a:extLst>
                  </p:cNvPr>
                  <p:cNvSpPr/>
                  <p:nvPr/>
                </p:nvSpPr>
                <p:spPr>
                  <a:xfrm>
                    <a:off x="7075638" y="1548538"/>
                    <a:ext cx="125269" cy="7666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45" name="Rectangle 5244">
                    <a:extLst>
                      <a:ext uri="{FF2B5EF4-FFF2-40B4-BE49-F238E27FC236}">
                        <a16:creationId xmlns:a16="http://schemas.microsoft.com/office/drawing/2014/main" id="{B51E3C2D-138F-8046-AD3C-DBCD32DB003C}"/>
                      </a:ext>
                    </a:extLst>
                  </p:cNvPr>
                  <p:cNvSpPr/>
                  <p:nvPr/>
                </p:nvSpPr>
                <p:spPr>
                  <a:xfrm>
                    <a:off x="7075638" y="1659846"/>
                    <a:ext cx="125269" cy="7666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93E0E9-428A-644C-ACB2-5130CE1DE74D}"/>
                  </a:ext>
                </a:extLst>
              </p:cNvPr>
              <p:cNvSpPr txBox="1"/>
              <p:nvPr/>
            </p:nvSpPr>
            <p:spPr>
              <a:xfrm>
                <a:off x="5461215" y="564878"/>
                <a:ext cx="45037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Fold </a:t>
                </a:r>
              </a:p>
            </p:txBody>
          </p:sp>
          <p:sp>
            <p:nvSpPr>
              <p:cNvPr id="5259" name="TextBox 5258">
                <a:extLst>
                  <a:ext uri="{FF2B5EF4-FFF2-40B4-BE49-F238E27FC236}">
                    <a16:creationId xmlns:a16="http://schemas.microsoft.com/office/drawing/2014/main" id="{CDAAC6B3-A3E2-3946-B998-68FA53C313D6}"/>
                  </a:ext>
                </a:extLst>
              </p:cNvPr>
              <p:cNvSpPr txBox="1"/>
              <p:nvPr/>
            </p:nvSpPr>
            <p:spPr>
              <a:xfrm>
                <a:off x="7804997" y="1176157"/>
                <a:ext cx="8333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Semantic -MSC04</a:t>
                </a:r>
              </a:p>
            </p:txBody>
          </p:sp>
          <p:sp>
            <p:nvSpPr>
              <p:cNvPr id="5263" name="Rectangle 5262">
                <a:extLst>
                  <a:ext uri="{FF2B5EF4-FFF2-40B4-BE49-F238E27FC236}">
                    <a16:creationId xmlns:a16="http://schemas.microsoft.com/office/drawing/2014/main" id="{EA25ED53-948C-C846-9F45-3AAD6F552083}"/>
                  </a:ext>
                </a:extLst>
              </p:cNvPr>
              <p:cNvSpPr/>
              <p:nvPr/>
            </p:nvSpPr>
            <p:spPr>
              <a:xfrm>
                <a:off x="7905028" y="1853973"/>
                <a:ext cx="82437" cy="85739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64" name="Rectangle 5263">
                <a:extLst>
                  <a:ext uri="{FF2B5EF4-FFF2-40B4-BE49-F238E27FC236}">
                    <a16:creationId xmlns:a16="http://schemas.microsoft.com/office/drawing/2014/main" id="{84886E5D-7523-C54E-95D7-D63F99A1E329}"/>
                  </a:ext>
                </a:extLst>
              </p:cNvPr>
              <p:cNvSpPr/>
              <p:nvPr/>
            </p:nvSpPr>
            <p:spPr>
              <a:xfrm>
                <a:off x="7901957" y="1687187"/>
                <a:ext cx="82437" cy="85739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3EDB5F1-5BC8-7840-BDD2-94E01E8119D9}"/>
                  </a:ext>
                </a:extLst>
              </p:cNvPr>
              <p:cNvSpPr txBox="1"/>
              <p:nvPr/>
            </p:nvSpPr>
            <p:spPr>
              <a:xfrm>
                <a:off x="7955210" y="1585844"/>
                <a:ext cx="775083" cy="398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700" dirty="0"/>
                  <a:t>Testing Task FC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700" dirty="0"/>
                  <a:t>Testing Rest FC</a:t>
                </a:r>
              </a:p>
            </p:txBody>
          </p:sp>
        </p:grpSp>
        <p:cxnSp>
          <p:nvCxnSpPr>
            <p:cNvPr id="1969" name="Straight Arrow Connector 1968">
              <a:extLst>
                <a:ext uri="{FF2B5EF4-FFF2-40B4-BE49-F238E27FC236}">
                  <a16:creationId xmlns:a16="http://schemas.microsoft.com/office/drawing/2014/main" id="{7047E23F-8A0D-E540-92FF-C375DB43F985}"/>
                </a:ext>
              </a:extLst>
            </p:cNvPr>
            <p:cNvCxnSpPr/>
            <p:nvPr/>
          </p:nvCxnSpPr>
          <p:spPr>
            <a:xfrm>
              <a:off x="6828886" y="3785283"/>
              <a:ext cx="7112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0" name="TextBox 1969">
              <a:extLst>
                <a:ext uri="{FF2B5EF4-FFF2-40B4-BE49-F238E27FC236}">
                  <a16:creationId xmlns:a16="http://schemas.microsoft.com/office/drawing/2014/main" id="{5508FB4A-D31F-7649-9EBD-9016EF509A42}"/>
                </a:ext>
              </a:extLst>
            </p:cNvPr>
            <p:cNvSpPr txBox="1"/>
            <p:nvPr/>
          </p:nvSpPr>
          <p:spPr>
            <a:xfrm>
              <a:off x="6854971" y="3545639"/>
              <a:ext cx="6298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Classify</a:t>
              </a:r>
            </a:p>
          </p:txBody>
        </p:sp>
        <p:grpSp>
          <p:nvGrpSpPr>
            <p:cNvPr id="5210" name="Group 5209">
              <a:extLst>
                <a:ext uri="{FF2B5EF4-FFF2-40B4-BE49-F238E27FC236}">
                  <a16:creationId xmlns:a16="http://schemas.microsoft.com/office/drawing/2014/main" id="{B36F68A4-5E87-664D-9417-CC0CBB38D9E8}"/>
                </a:ext>
              </a:extLst>
            </p:cNvPr>
            <p:cNvGrpSpPr/>
            <p:nvPr/>
          </p:nvGrpSpPr>
          <p:grpSpPr>
            <a:xfrm>
              <a:off x="6476497" y="3179631"/>
              <a:ext cx="295991" cy="1201207"/>
              <a:chOff x="6877732" y="658048"/>
              <a:chExt cx="323175" cy="1078467"/>
            </a:xfrm>
          </p:grpSpPr>
          <p:grpSp>
            <p:nvGrpSpPr>
              <p:cNvPr id="5211" name="Group 5210">
                <a:extLst>
                  <a:ext uri="{FF2B5EF4-FFF2-40B4-BE49-F238E27FC236}">
                    <a16:creationId xmlns:a16="http://schemas.microsoft.com/office/drawing/2014/main" id="{A64C575E-CAF8-B746-92E2-E34C2AD5F035}"/>
                  </a:ext>
                </a:extLst>
              </p:cNvPr>
              <p:cNvGrpSpPr/>
              <p:nvPr/>
            </p:nvGrpSpPr>
            <p:grpSpPr>
              <a:xfrm>
                <a:off x="6877732" y="658048"/>
                <a:ext cx="125270" cy="1078467"/>
                <a:chOff x="6877732" y="658048"/>
                <a:chExt cx="125270" cy="1078467"/>
              </a:xfrm>
            </p:grpSpPr>
            <p:sp>
              <p:nvSpPr>
                <p:cNvPr id="5223" name="Rectangle 5222">
                  <a:extLst>
                    <a:ext uri="{FF2B5EF4-FFF2-40B4-BE49-F238E27FC236}">
                      <a16:creationId xmlns:a16="http://schemas.microsoft.com/office/drawing/2014/main" id="{3F140A9C-70DD-6347-9256-5F3852232DB2}"/>
                    </a:ext>
                  </a:extLst>
                </p:cNvPr>
                <p:cNvSpPr/>
                <p:nvPr/>
              </p:nvSpPr>
              <p:spPr>
                <a:xfrm>
                  <a:off x="6877733" y="769359"/>
                  <a:ext cx="125269" cy="76669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24" name="Rectangle 5223">
                  <a:extLst>
                    <a:ext uri="{FF2B5EF4-FFF2-40B4-BE49-F238E27FC236}">
                      <a16:creationId xmlns:a16="http://schemas.microsoft.com/office/drawing/2014/main" id="{72597273-C2E1-DA4C-883E-4AFCB66C68B7}"/>
                    </a:ext>
                  </a:extLst>
                </p:cNvPr>
                <p:cNvSpPr/>
                <p:nvPr/>
              </p:nvSpPr>
              <p:spPr>
                <a:xfrm>
                  <a:off x="6877733" y="880670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25" name="Rectangle 5224">
                  <a:extLst>
                    <a:ext uri="{FF2B5EF4-FFF2-40B4-BE49-F238E27FC236}">
                      <a16:creationId xmlns:a16="http://schemas.microsoft.com/office/drawing/2014/main" id="{46F09F85-0C1F-F54D-B4D6-085D5D7CD785}"/>
                    </a:ext>
                  </a:extLst>
                </p:cNvPr>
                <p:cNvSpPr/>
                <p:nvPr/>
              </p:nvSpPr>
              <p:spPr>
                <a:xfrm>
                  <a:off x="6877733" y="991982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26" name="Rectangle 5225">
                  <a:extLst>
                    <a:ext uri="{FF2B5EF4-FFF2-40B4-BE49-F238E27FC236}">
                      <a16:creationId xmlns:a16="http://schemas.microsoft.com/office/drawing/2014/main" id="{5232F82A-615A-8243-BE32-56800C845509}"/>
                    </a:ext>
                  </a:extLst>
                </p:cNvPr>
                <p:cNvSpPr/>
                <p:nvPr/>
              </p:nvSpPr>
              <p:spPr>
                <a:xfrm>
                  <a:off x="6877732" y="658048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27" name="Rectangle 5226">
                  <a:extLst>
                    <a:ext uri="{FF2B5EF4-FFF2-40B4-BE49-F238E27FC236}">
                      <a16:creationId xmlns:a16="http://schemas.microsoft.com/office/drawing/2014/main" id="{C25DC263-BEB6-2644-B58A-14FB39E4AC53}"/>
                    </a:ext>
                  </a:extLst>
                </p:cNvPr>
                <p:cNvSpPr/>
                <p:nvPr/>
              </p:nvSpPr>
              <p:spPr>
                <a:xfrm>
                  <a:off x="6877733" y="1103293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28" name="Rectangle 5227">
                  <a:extLst>
                    <a:ext uri="{FF2B5EF4-FFF2-40B4-BE49-F238E27FC236}">
                      <a16:creationId xmlns:a16="http://schemas.microsoft.com/office/drawing/2014/main" id="{F5DCC5AB-1C2D-3D4F-9FE1-3B81592485D4}"/>
                    </a:ext>
                  </a:extLst>
                </p:cNvPr>
                <p:cNvSpPr/>
                <p:nvPr/>
              </p:nvSpPr>
              <p:spPr>
                <a:xfrm>
                  <a:off x="6877733" y="1214604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29" name="Rectangle 5228">
                  <a:extLst>
                    <a:ext uri="{FF2B5EF4-FFF2-40B4-BE49-F238E27FC236}">
                      <a16:creationId xmlns:a16="http://schemas.microsoft.com/office/drawing/2014/main" id="{A6D06D15-59F3-E54E-9B43-BD799156B1A9}"/>
                    </a:ext>
                  </a:extLst>
                </p:cNvPr>
                <p:cNvSpPr/>
                <p:nvPr/>
              </p:nvSpPr>
              <p:spPr>
                <a:xfrm>
                  <a:off x="6877733" y="1325915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30" name="Rectangle 5229">
                  <a:extLst>
                    <a:ext uri="{FF2B5EF4-FFF2-40B4-BE49-F238E27FC236}">
                      <a16:creationId xmlns:a16="http://schemas.microsoft.com/office/drawing/2014/main" id="{2B8267BC-A08F-1147-AE38-763D60F1E37E}"/>
                    </a:ext>
                  </a:extLst>
                </p:cNvPr>
                <p:cNvSpPr/>
                <p:nvPr/>
              </p:nvSpPr>
              <p:spPr>
                <a:xfrm>
                  <a:off x="6877733" y="1437227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31" name="Rectangle 5230">
                  <a:extLst>
                    <a:ext uri="{FF2B5EF4-FFF2-40B4-BE49-F238E27FC236}">
                      <a16:creationId xmlns:a16="http://schemas.microsoft.com/office/drawing/2014/main" id="{9747EE45-D811-3C4D-8294-FB2CE4250E24}"/>
                    </a:ext>
                  </a:extLst>
                </p:cNvPr>
                <p:cNvSpPr/>
                <p:nvPr/>
              </p:nvSpPr>
              <p:spPr>
                <a:xfrm>
                  <a:off x="6877733" y="1548538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32" name="Rectangle 5231">
                  <a:extLst>
                    <a:ext uri="{FF2B5EF4-FFF2-40B4-BE49-F238E27FC236}">
                      <a16:creationId xmlns:a16="http://schemas.microsoft.com/office/drawing/2014/main" id="{E54E6AF1-6C3F-5A4C-9772-7A16B34283FA}"/>
                    </a:ext>
                  </a:extLst>
                </p:cNvPr>
                <p:cNvSpPr/>
                <p:nvPr/>
              </p:nvSpPr>
              <p:spPr>
                <a:xfrm>
                  <a:off x="6877733" y="1659846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5212" name="Group 5211">
                <a:extLst>
                  <a:ext uri="{FF2B5EF4-FFF2-40B4-BE49-F238E27FC236}">
                    <a16:creationId xmlns:a16="http://schemas.microsoft.com/office/drawing/2014/main" id="{909A5EBC-0120-494E-8A61-806DA29EF876}"/>
                  </a:ext>
                </a:extLst>
              </p:cNvPr>
              <p:cNvGrpSpPr/>
              <p:nvPr/>
            </p:nvGrpSpPr>
            <p:grpSpPr>
              <a:xfrm>
                <a:off x="7075637" y="658048"/>
                <a:ext cx="125270" cy="1078467"/>
                <a:chOff x="7075637" y="658048"/>
                <a:chExt cx="125270" cy="1078467"/>
              </a:xfrm>
            </p:grpSpPr>
            <p:sp>
              <p:nvSpPr>
                <p:cNvPr id="5213" name="Rectangle 5212">
                  <a:extLst>
                    <a:ext uri="{FF2B5EF4-FFF2-40B4-BE49-F238E27FC236}">
                      <a16:creationId xmlns:a16="http://schemas.microsoft.com/office/drawing/2014/main" id="{3A58AEB6-1EE8-504D-AA86-12195929D52A}"/>
                    </a:ext>
                  </a:extLst>
                </p:cNvPr>
                <p:cNvSpPr/>
                <p:nvPr/>
              </p:nvSpPr>
              <p:spPr>
                <a:xfrm>
                  <a:off x="7075638" y="769359"/>
                  <a:ext cx="125269" cy="76669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14" name="Rectangle 5213">
                  <a:extLst>
                    <a:ext uri="{FF2B5EF4-FFF2-40B4-BE49-F238E27FC236}">
                      <a16:creationId xmlns:a16="http://schemas.microsoft.com/office/drawing/2014/main" id="{DB81E488-ABBD-3A46-A58F-75E2B4E268EC}"/>
                    </a:ext>
                  </a:extLst>
                </p:cNvPr>
                <p:cNvSpPr/>
                <p:nvPr/>
              </p:nvSpPr>
              <p:spPr>
                <a:xfrm>
                  <a:off x="7075637" y="880670"/>
                  <a:ext cx="125270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15" name="Rectangle 5214">
                  <a:extLst>
                    <a:ext uri="{FF2B5EF4-FFF2-40B4-BE49-F238E27FC236}">
                      <a16:creationId xmlns:a16="http://schemas.microsoft.com/office/drawing/2014/main" id="{1E5E1767-E88F-D545-BEA0-780D2661AC27}"/>
                    </a:ext>
                  </a:extLst>
                </p:cNvPr>
                <p:cNvSpPr/>
                <p:nvPr/>
              </p:nvSpPr>
              <p:spPr>
                <a:xfrm>
                  <a:off x="7075638" y="991982"/>
                  <a:ext cx="125269" cy="7666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16" name="Rectangle 5215">
                  <a:extLst>
                    <a:ext uri="{FF2B5EF4-FFF2-40B4-BE49-F238E27FC236}">
                      <a16:creationId xmlns:a16="http://schemas.microsoft.com/office/drawing/2014/main" id="{E0215AFE-6E75-A34D-870B-520D2D01C010}"/>
                    </a:ext>
                  </a:extLst>
                </p:cNvPr>
                <p:cNvSpPr/>
                <p:nvPr/>
              </p:nvSpPr>
              <p:spPr>
                <a:xfrm>
                  <a:off x="7075638" y="658048"/>
                  <a:ext cx="125269" cy="7666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17" name="Rectangle 5216">
                  <a:extLst>
                    <a:ext uri="{FF2B5EF4-FFF2-40B4-BE49-F238E27FC236}">
                      <a16:creationId xmlns:a16="http://schemas.microsoft.com/office/drawing/2014/main" id="{6219E4DE-506A-DF49-B564-743E85CED98E}"/>
                    </a:ext>
                  </a:extLst>
                </p:cNvPr>
                <p:cNvSpPr/>
                <p:nvPr/>
              </p:nvSpPr>
              <p:spPr>
                <a:xfrm>
                  <a:off x="7075638" y="1103293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18" name="Rectangle 5217">
                  <a:extLst>
                    <a:ext uri="{FF2B5EF4-FFF2-40B4-BE49-F238E27FC236}">
                      <a16:creationId xmlns:a16="http://schemas.microsoft.com/office/drawing/2014/main" id="{332D55A7-1FA8-B244-B6FD-376587774998}"/>
                    </a:ext>
                  </a:extLst>
                </p:cNvPr>
                <p:cNvSpPr/>
                <p:nvPr/>
              </p:nvSpPr>
              <p:spPr>
                <a:xfrm>
                  <a:off x="7075638" y="1214604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19" name="Rectangle 5218">
                  <a:extLst>
                    <a:ext uri="{FF2B5EF4-FFF2-40B4-BE49-F238E27FC236}">
                      <a16:creationId xmlns:a16="http://schemas.microsoft.com/office/drawing/2014/main" id="{76E9B5FF-4540-E347-A720-111195C02A52}"/>
                    </a:ext>
                  </a:extLst>
                </p:cNvPr>
                <p:cNvSpPr/>
                <p:nvPr/>
              </p:nvSpPr>
              <p:spPr>
                <a:xfrm>
                  <a:off x="7075638" y="1325915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20" name="Rectangle 5219">
                  <a:extLst>
                    <a:ext uri="{FF2B5EF4-FFF2-40B4-BE49-F238E27FC236}">
                      <a16:creationId xmlns:a16="http://schemas.microsoft.com/office/drawing/2014/main" id="{4442438F-E1DD-9E4A-B87C-DF096167A228}"/>
                    </a:ext>
                  </a:extLst>
                </p:cNvPr>
                <p:cNvSpPr/>
                <p:nvPr/>
              </p:nvSpPr>
              <p:spPr>
                <a:xfrm>
                  <a:off x="7075638" y="1437227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21" name="Rectangle 5220">
                  <a:extLst>
                    <a:ext uri="{FF2B5EF4-FFF2-40B4-BE49-F238E27FC236}">
                      <a16:creationId xmlns:a16="http://schemas.microsoft.com/office/drawing/2014/main" id="{B24ED64B-F78D-8748-82EB-2FCECBFB1D94}"/>
                    </a:ext>
                  </a:extLst>
                </p:cNvPr>
                <p:cNvSpPr/>
                <p:nvPr/>
              </p:nvSpPr>
              <p:spPr>
                <a:xfrm>
                  <a:off x="7075638" y="1548538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22" name="Rectangle 5221">
                  <a:extLst>
                    <a:ext uri="{FF2B5EF4-FFF2-40B4-BE49-F238E27FC236}">
                      <a16:creationId xmlns:a16="http://schemas.microsoft.com/office/drawing/2014/main" id="{CCA49FE2-9586-BC43-8FF5-2D88F7F6DC13}"/>
                    </a:ext>
                  </a:extLst>
                </p:cNvPr>
                <p:cNvSpPr/>
                <p:nvPr/>
              </p:nvSpPr>
              <p:spPr>
                <a:xfrm>
                  <a:off x="7075638" y="1659846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628" name="Group 1627">
              <a:extLst>
                <a:ext uri="{FF2B5EF4-FFF2-40B4-BE49-F238E27FC236}">
                  <a16:creationId xmlns:a16="http://schemas.microsoft.com/office/drawing/2014/main" id="{521A31D2-3DD7-B345-B5DB-74690F7A3717}"/>
                </a:ext>
              </a:extLst>
            </p:cNvPr>
            <p:cNvGrpSpPr/>
            <p:nvPr/>
          </p:nvGrpSpPr>
          <p:grpSpPr>
            <a:xfrm>
              <a:off x="7952946" y="3650591"/>
              <a:ext cx="864726" cy="753260"/>
              <a:chOff x="2222122" y="4102419"/>
              <a:chExt cx="1260646" cy="1008409"/>
            </a:xfrm>
          </p:grpSpPr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81F23E24-46BD-AD45-999F-7BBE3354FBB5}"/>
                  </a:ext>
                </a:extLst>
              </p:cNvPr>
              <p:cNvSpPr/>
              <p:nvPr/>
            </p:nvSpPr>
            <p:spPr>
              <a:xfrm>
                <a:off x="2222122" y="4102419"/>
                <a:ext cx="1260646" cy="100840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74" name="Group 1273">
                <a:extLst>
                  <a:ext uri="{FF2B5EF4-FFF2-40B4-BE49-F238E27FC236}">
                    <a16:creationId xmlns:a16="http://schemas.microsoft.com/office/drawing/2014/main" id="{D477D0B1-E99D-F941-B566-A096F5AAEC7C}"/>
                  </a:ext>
                </a:extLst>
              </p:cNvPr>
              <p:cNvGrpSpPr/>
              <p:nvPr/>
            </p:nvGrpSpPr>
            <p:grpSpPr>
              <a:xfrm>
                <a:off x="2256850" y="4152464"/>
                <a:ext cx="1169341" cy="910628"/>
                <a:chOff x="666646" y="1199817"/>
                <a:chExt cx="1712657" cy="1286240"/>
              </a:xfrm>
            </p:grpSpPr>
            <p:grpSp>
              <p:nvGrpSpPr>
                <p:cNvPr id="1275" name="Group 1274">
                  <a:extLst>
                    <a:ext uri="{FF2B5EF4-FFF2-40B4-BE49-F238E27FC236}">
                      <a16:creationId xmlns:a16="http://schemas.microsoft.com/office/drawing/2014/main" id="{01115A68-9F29-4D45-8F1C-2146773A91CF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1360" name="Rectangle 1359">
                    <a:extLst>
                      <a:ext uri="{FF2B5EF4-FFF2-40B4-BE49-F238E27FC236}">
                        <a16:creationId xmlns:a16="http://schemas.microsoft.com/office/drawing/2014/main" id="{08A74A23-207E-6642-8959-C84A841D3F24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61" name="Rectangle 1360">
                    <a:extLst>
                      <a:ext uri="{FF2B5EF4-FFF2-40B4-BE49-F238E27FC236}">
                        <a16:creationId xmlns:a16="http://schemas.microsoft.com/office/drawing/2014/main" id="{25BBF6E7-F060-4947-AE8F-ABBEF9792276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62" name="Rectangle 1361">
                    <a:extLst>
                      <a:ext uri="{FF2B5EF4-FFF2-40B4-BE49-F238E27FC236}">
                        <a16:creationId xmlns:a16="http://schemas.microsoft.com/office/drawing/2014/main" id="{51706C10-BCA2-4645-B1AB-636A792A7A3A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63" name="Rectangle 1362">
                    <a:extLst>
                      <a:ext uri="{FF2B5EF4-FFF2-40B4-BE49-F238E27FC236}">
                        <a16:creationId xmlns:a16="http://schemas.microsoft.com/office/drawing/2014/main" id="{AB82CDF9-3828-EF42-8BF5-8739B3E055FF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64" name="Rectangle 1363">
                    <a:extLst>
                      <a:ext uri="{FF2B5EF4-FFF2-40B4-BE49-F238E27FC236}">
                        <a16:creationId xmlns:a16="http://schemas.microsoft.com/office/drawing/2014/main" id="{C820EE7A-BFD9-D643-949A-B2A2D47A73C6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65" name="Rectangle 1364">
                    <a:extLst>
                      <a:ext uri="{FF2B5EF4-FFF2-40B4-BE49-F238E27FC236}">
                        <a16:creationId xmlns:a16="http://schemas.microsoft.com/office/drawing/2014/main" id="{E7F89CCF-BB76-6344-8C46-DEEAB7A945E9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66" name="Rectangle 1365">
                    <a:extLst>
                      <a:ext uri="{FF2B5EF4-FFF2-40B4-BE49-F238E27FC236}">
                        <a16:creationId xmlns:a16="http://schemas.microsoft.com/office/drawing/2014/main" id="{BBE65283-C05F-A04F-8069-CBCDA90709D0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67" name="Rectangle 1366">
                    <a:extLst>
                      <a:ext uri="{FF2B5EF4-FFF2-40B4-BE49-F238E27FC236}">
                        <a16:creationId xmlns:a16="http://schemas.microsoft.com/office/drawing/2014/main" id="{5F586B67-ABA2-C84E-B5FD-9B93FE4B051A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68" name="Rectangle 1367">
                    <a:extLst>
                      <a:ext uri="{FF2B5EF4-FFF2-40B4-BE49-F238E27FC236}">
                        <a16:creationId xmlns:a16="http://schemas.microsoft.com/office/drawing/2014/main" id="{22848725-D3A2-B140-9B1C-02EF1EE18AA1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69" name="Rectangle 1368">
                    <a:extLst>
                      <a:ext uri="{FF2B5EF4-FFF2-40B4-BE49-F238E27FC236}">
                        <a16:creationId xmlns:a16="http://schemas.microsoft.com/office/drawing/2014/main" id="{5A8CC8F5-57F9-164B-A4DF-A4E4184B349E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0" name="Rectangle 1369">
                    <a:extLst>
                      <a:ext uri="{FF2B5EF4-FFF2-40B4-BE49-F238E27FC236}">
                        <a16:creationId xmlns:a16="http://schemas.microsoft.com/office/drawing/2014/main" id="{EED878ED-4B51-AC46-B8B7-2AF70D3D4CE3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1" name="Rectangle 1370">
                    <a:extLst>
                      <a:ext uri="{FF2B5EF4-FFF2-40B4-BE49-F238E27FC236}">
                        <a16:creationId xmlns:a16="http://schemas.microsoft.com/office/drawing/2014/main" id="{E191642D-9B02-C149-BCCB-2355267CDF97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2" name="Rectangle 1371">
                    <a:extLst>
                      <a:ext uri="{FF2B5EF4-FFF2-40B4-BE49-F238E27FC236}">
                        <a16:creationId xmlns:a16="http://schemas.microsoft.com/office/drawing/2014/main" id="{0992353B-3316-2848-B8F0-565D0BE21BEE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3" name="Rectangle 1372">
                    <a:extLst>
                      <a:ext uri="{FF2B5EF4-FFF2-40B4-BE49-F238E27FC236}">
                        <a16:creationId xmlns:a16="http://schemas.microsoft.com/office/drawing/2014/main" id="{3B24C61D-E3AA-2641-9D86-760F8E2936EA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4" name="Rectangle 1373">
                    <a:extLst>
                      <a:ext uri="{FF2B5EF4-FFF2-40B4-BE49-F238E27FC236}">
                        <a16:creationId xmlns:a16="http://schemas.microsoft.com/office/drawing/2014/main" id="{67A67940-85BC-0E44-90A9-C94CB0851E61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5" name="Rectangle 1374">
                    <a:extLst>
                      <a:ext uri="{FF2B5EF4-FFF2-40B4-BE49-F238E27FC236}">
                        <a16:creationId xmlns:a16="http://schemas.microsoft.com/office/drawing/2014/main" id="{F8CDC3D0-B687-7140-9070-93158FFA0EA8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6" name="Rectangle 1375">
                    <a:extLst>
                      <a:ext uri="{FF2B5EF4-FFF2-40B4-BE49-F238E27FC236}">
                        <a16:creationId xmlns:a16="http://schemas.microsoft.com/office/drawing/2014/main" id="{038CDC7B-AC6F-1241-914D-2AF7915F9F7C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7" name="Rectangle 1376">
                    <a:extLst>
                      <a:ext uri="{FF2B5EF4-FFF2-40B4-BE49-F238E27FC236}">
                        <a16:creationId xmlns:a16="http://schemas.microsoft.com/office/drawing/2014/main" id="{4AC5A561-A94C-4641-9F5F-25244A50720A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8" name="Rectangle 1377">
                    <a:extLst>
                      <a:ext uri="{FF2B5EF4-FFF2-40B4-BE49-F238E27FC236}">
                        <a16:creationId xmlns:a16="http://schemas.microsoft.com/office/drawing/2014/main" id="{3962C9D6-0B3C-5945-B19D-A13C2E0E1BD2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9" name="Rectangle 1378">
                    <a:extLst>
                      <a:ext uri="{FF2B5EF4-FFF2-40B4-BE49-F238E27FC236}">
                        <a16:creationId xmlns:a16="http://schemas.microsoft.com/office/drawing/2014/main" id="{2EA9E434-DEF6-1E4E-9EDC-43A82A139C40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276" name="Group 1275">
                  <a:extLst>
                    <a:ext uri="{FF2B5EF4-FFF2-40B4-BE49-F238E27FC236}">
                      <a16:creationId xmlns:a16="http://schemas.microsoft.com/office/drawing/2014/main" id="{3D392306-928A-664F-BB73-76F6B9AB818F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1340" name="Rectangle 1339">
                    <a:extLst>
                      <a:ext uri="{FF2B5EF4-FFF2-40B4-BE49-F238E27FC236}">
                        <a16:creationId xmlns:a16="http://schemas.microsoft.com/office/drawing/2014/main" id="{246A491C-7F6C-6645-9490-706272B9C66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41" name="Rectangle 1340">
                    <a:extLst>
                      <a:ext uri="{FF2B5EF4-FFF2-40B4-BE49-F238E27FC236}">
                        <a16:creationId xmlns:a16="http://schemas.microsoft.com/office/drawing/2014/main" id="{A6049686-B45F-0349-9DB8-44C9EE1F5BE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42" name="Rectangle 1341">
                    <a:extLst>
                      <a:ext uri="{FF2B5EF4-FFF2-40B4-BE49-F238E27FC236}">
                        <a16:creationId xmlns:a16="http://schemas.microsoft.com/office/drawing/2014/main" id="{DD9F3370-36F2-2746-BA4F-778A016498D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43" name="Rectangle 1342">
                    <a:extLst>
                      <a:ext uri="{FF2B5EF4-FFF2-40B4-BE49-F238E27FC236}">
                        <a16:creationId xmlns:a16="http://schemas.microsoft.com/office/drawing/2014/main" id="{AC059CD4-74B8-0C4D-A706-A0B61F2C979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44" name="Rectangle 1343">
                    <a:extLst>
                      <a:ext uri="{FF2B5EF4-FFF2-40B4-BE49-F238E27FC236}">
                        <a16:creationId xmlns:a16="http://schemas.microsoft.com/office/drawing/2014/main" id="{091474BE-149D-734C-B5D9-5A01D62A569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45" name="Rectangle 1344">
                    <a:extLst>
                      <a:ext uri="{FF2B5EF4-FFF2-40B4-BE49-F238E27FC236}">
                        <a16:creationId xmlns:a16="http://schemas.microsoft.com/office/drawing/2014/main" id="{6BC278D8-F694-3444-AF01-63FF955CF43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46" name="Rectangle 1345">
                    <a:extLst>
                      <a:ext uri="{FF2B5EF4-FFF2-40B4-BE49-F238E27FC236}">
                        <a16:creationId xmlns:a16="http://schemas.microsoft.com/office/drawing/2014/main" id="{A731C68A-C30A-D14E-8B0D-1BF38F18674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47" name="Rectangle 1346">
                    <a:extLst>
                      <a:ext uri="{FF2B5EF4-FFF2-40B4-BE49-F238E27FC236}">
                        <a16:creationId xmlns:a16="http://schemas.microsoft.com/office/drawing/2014/main" id="{FB5F7FFC-9D9B-4246-9A7C-47162997081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48" name="Rectangle 1347">
                    <a:extLst>
                      <a:ext uri="{FF2B5EF4-FFF2-40B4-BE49-F238E27FC236}">
                        <a16:creationId xmlns:a16="http://schemas.microsoft.com/office/drawing/2014/main" id="{4FE38E0A-5DFB-B345-96EA-EF658F27F2E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49" name="Rectangle 1348">
                    <a:extLst>
                      <a:ext uri="{FF2B5EF4-FFF2-40B4-BE49-F238E27FC236}">
                        <a16:creationId xmlns:a16="http://schemas.microsoft.com/office/drawing/2014/main" id="{1EA1A7E3-881D-3643-91DA-9C0714F9477C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50" name="Rectangle 1349">
                    <a:extLst>
                      <a:ext uri="{FF2B5EF4-FFF2-40B4-BE49-F238E27FC236}">
                        <a16:creationId xmlns:a16="http://schemas.microsoft.com/office/drawing/2014/main" id="{18E2C0C7-1D5E-E448-A9AF-F68D8414631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51" name="Rectangle 1350">
                    <a:extLst>
                      <a:ext uri="{FF2B5EF4-FFF2-40B4-BE49-F238E27FC236}">
                        <a16:creationId xmlns:a16="http://schemas.microsoft.com/office/drawing/2014/main" id="{85DE9BF0-A06A-FE45-BDC4-83F4428527C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52" name="Rectangle 1351">
                    <a:extLst>
                      <a:ext uri="{FF2B5EF4-FFF2-40B4-BE49-F238E27FC236}">
                        <a16:creationId xmlns:a16="http://schemas.microsoft.com/office/drawing/2014/main" id="{3B9731CB-58C7-F546-8451-1E35CDF09E2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53" name="Rectangle 1352">
                    <a:extLst>
                      <a:ext uri="{FF2B5EF4-FFF2-40B4-BE49-F238E27FC236}">
                        <a16:creationId xmlns:a16="http://schemas.microsoft.com/office/drawing/2014/main" id="{23439405-3FEE-F44F-8E4C-5567167B375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54" name="Rectangle 1353">
                    <a:extLst>
                      <a:ext uri="{FF2B5EF4-FFF2-40B4-BE49-F238E27FC236}">
                        <a16:creationId xmlns:a16="http://schemas.microsoft.com/office/drawing/2014/main" id="{A706D14E-6657-7243-9DCB-1F15E73ABA7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55" name="Rectangle 1354">
                    <a:extLst>
                      <a:ext uri="{FF2B5EF4-FFF2-40B4-BE49-F238E27FC236}">
                        <a16:creationId xmlns:a16="http://schemas.microsoft.com/office/drawing/2014/main" id="{013EEA8E-36DC-9348-8419-5F816D88CA9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56" name="Rectangle 1355">
                    <a:extLst>
                      <a:ext uri="{FF2B5EF4-FFF2-40B4-BE49-F238E27FC236}">
                        <a16:creationId xmlns:a16="http://schemas.microsoft.com/office/drawing/2014/main" id="{F2ABEBAD-07D4-FF4F-822D-9EEB271AB54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57" name="Rectangle 1356">
                    <a:extLst>
                      <a:ext uri="{FF2B5EF4-FFF2-40B4-BE49-F238E27FC236}">
                        <a16:creationId xmlns:a16="http://schemas.microsoft.com/office/drawing/2014/main" id="{64EE7594-452A-924A-8F91-1132D3FD136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58" name="Rectangle 1357">
                    <a:extLst>
                      <a:ext uri="{FF2B5EF4-FFF2-40B4-BE49-F238E27FC236}">
                        <a16:creationId xmlns:a16="http://schemas.microsoft.com/office/drawing/2014/main" id="{FDA44EEB-E215-BB4E-AEEB-350E44460A6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59" name="Rectangle 1358">
                    <a:extLst>
                      <a:ext uri="{FF2B5EF4-FFF2-40B4-BE49-F238E27FC236}">
                        <a16:creationId xmlns:a16="http://schemas.microsoft.com/office/drawing/2014/main" id="{52956471-9BA3-2645-B5EA-535E0F5BDEA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277" name="Group 1276">
                  <a:extLst>
                    <a:ext uri="{FF2B5EF4-FFF2-40B4-BE49-F238E27FC236}">
                      <a16:creationId xmlns:a16="http://schemas.microsoft.com/office/drawing/2014/main" id="{7C69FD68-8E42-9E43-A926-4E2D8DA447AD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4" cy="1286240"/>
                  <a:chOff x="1021268" y="1200774"/>
                  <a:chExt cx="240754" cy="1286240"/>
                </a:xfrm>
              </p:grpSpPr>
              <p:sp>
                <p:nvSpPr>
                  <p:cNvPr id="1320" name="Rectangle 1319">
                    <a:extLst>
                      <a:ext uri="{FF2B5EF4-FFF2-40B4-BE49-F238E27FC236}">
                        <a16:creationId xmlns:a16="http://schemas.microsoft.com/office/drawing/2014/main" id="{E65B9BC4-FC04-384C-8E69-DDE32973C7E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21" name="Rectangle 1320">
                    <a:extLst>
                      <a:ext uri="{FF2B5EF4-FFF2-40B4-BE49-F238E27FC236}">
                        <a16:creationId xmlns:a16="http://schemas.microsoft.com/office/drawing/2014/main" id="{6AB7F792-38D9-2842-943F-1BE291A04C3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22" name="Rectangle 1321">
                    <a:extLst>
                      <a:ext uri="{FF2B5EF4-FFF2-40B4-BE49-F238E27FC236}">
                        <a16:creationId xmlns:a16="http://schemas.microsoft.com/office/drawing/2014/main" id="{DB1936D4-B074-5D48-97AA-3D869DC4BE9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23" name="Rectangle 1322">
                    <a:extLst>
                      <a:ext uri="{FF2B5EF4-FFF2-40B4-BE49-F238E27FC236}">
                        <a16:creationId xmlns:a16="http://schemas.microsoft.com/office/drawing/2014/main" id="{B6F7DEA5-B093-2D44-B6D1-8B6E813F6120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24" name="Rectangle 1323">
                    <a:extLst>
                      <a:ext uri="{FF2B5EF4-FFF2-40B4-BE49-F238E27FC236}">
                        <a16:creationId xmlns:a16="http://schemas.microsoft.com/office/drawing/2014/main" id="{6943F30C-C01B-9445-84BD-C01E8AC3333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25" name="Rectangle 1324">
                    <a:extLst>
                      <a:ext uri="{FF2B5EF4-FFF2-40B4-BE49-F238E27FC236}">
                        <a16:creationId xmlns:a16="http://schemas.microsoft.com/office/drawing/2014/main" id="{18E9342B-B1D3-E245-B305-840DBF59802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26" name="Rectangle 1325">
                    <a:extLst>
                      <a:ext uri="{FF2B5EF4-FFF2-40B4-BE49-F238E27FC236}">
                        <a16:creationId xmlns:a16="http://schemas.microsoft.com/office/drawing/2014/main" id="{046582B0-3804-7043-ABF4-F1745CE3266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27" name="Rectangle 1326">
                    <a:extLst>
                      <a:ext uri="{FF2B5EF4-FFF2-40B4-BE49-F238E27FC236}">
                        <a16:creationId xmlns:a16="http://schemas.microsoft.com/office/drawing/2014/main" id="{C22DC4BA-2C32-D145-A912-73BD43D7B61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28" name="Rectangle 1327">
                    <a:extLst>
                      <a:ext uri="{FF2B5EF4-FFF2-40B4-BE49-F238E27FC236}">
                        <a16:creationId xmlns:a16="http://schemas.microsoft.com/office/drawing/2014/main" id="{91359EDD-F68B-0449-A227-FC3324B8975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29" name="Rectangle 1328">
                    <a:extLst>
                      <a:ext uri="{FF2B5EF4-FFF2-40B4-BE49-F238E27FC236}">
                        <a16:creationId xmlns:a16="http://schemas.microsoft.com/office/drawing/2014/main" id="{06C429F6-B66C-7D45-AF82-C8263854516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0" name="Rectangle 1329">
                    <a:extLst>
                      <a:ext uri="{FF2B5EF4-FFF2-40B4-BE49-F238E27FC236}">
                        <a16:creationId xmlns:a16="http://schemas.microsoft.com/office/drawing/2014/main" id="{54F11BE8-92E2-1E47-9715-0FA879075CE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1" name="Rectangle 1330">
                    <a:extLst>
                      <a:ext uri="{FF2B5EF4-FFF2-40B4-BE49-F238E27FC236}">
                        <a16:creationId xmlns:a16="http://schemas.microsoft.com/office/drawing/2014/main" id="{0DB31A51-F1E1-F544-8DA0-01E54843A5E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2" name="Rectangle 1331">
                    <a:extLst>
                      <a:ext uri="{FF2B5EF4-FFF2-40B4-BE49-F238E27FC236}">
                        <a16:creationId xmlns:a16="http://schemas.microsoft.com/office/drawing/2014/main" id="{060AB6D9-ECF7-824E-B287-2DFCBCA482B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3" name="Rectangle 1332">
                    <a:extLst>
                      <a:ext uri="{FF2B5EF4-FFF2-40B4-BE49-F238E27FC236}">
                        <a16:creationId xmlns:a16="http://schemas.microsoft.com/office/drawing/2014/main" id="{DF4F3266-E1FB-D140-850F-E94F4740CFF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4" name="Rectangle 1333">
                    <a:extLst>
                      <a:ext uri="{FF2B5EF4-FFF2-40B4-BE49-F238E27FC236}">
                        <a16:creationId xmlns:a16="http://schemas.microsoft.com/office/drawing/2014/main" id="{4A1206DF-01EF-7E48-90AA-5D71D399ABF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5" name="Rectangle 1334">
                    <a:extLst>
                      <a:ext uri="{FF2B5EF4-FFF2-40B4-BE49-F238E27FC236}">
                        <a16:creationId xmlns:a16="http://schemas.microsoft.com/office/drawing/2014/main" id="{6F136797-CD3F-5C49-BDDD-432E262E1F68}"/>
                      </a:ext>
                    </a:extLst>
                  </p:cNvPr>
                  <p:cNvSpPr/>
                  <p:nvPr/>
                </p:nvSpPr>
                <p:spPr>
                  <a:xfrm>
                    <a:off x="1170582" y="1864554"/>
                    <a:ext cx="91440" cy="9143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6" name="Rectangle 1335">
                    <a:extLst>
                      <a:ext uri="{FF2B5EF4-FFF2-40B4-BE49-F238E27FC236}">
                        <a16:creationId xmlns:a16="http://schemas.microsoft.com/office/drawing/2014/main" id="{F3BE026C-F76F-0647-9319-8647C27B955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7" name="Rectangle 1336">
                    <a:extLst>
                      <a:ext uri="{FF2B5EF4-FFF2-40B4-BE49-F238E27FC236}">
                        <a16:creationId xmlns:a16="http://schemas.microsoft.com/office/drawing/2014/main" id="{DA0D6CD7-1B3A-9844-8088-993FED4E643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8" name="Rectangle 1337">
                    <a:extLst>
                      <a:ext uri="{FF2B5EF4-FFF2-40B4-BE49-F238E27FC236}">
                        <a16:creationId xmlns:a16="http://schemas.microsoft.com/office/drawing/2014/main" id="{FC4EC328-5FC6-7F41-BBB9-55EFC0509B3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9" name="Rectangle 1338">
                    <a:extLst>
                      <a:ext uri="{FF2B5EF4-FFF2-40B4-BE49-F238E27FC236}">
                        <a16:creationId xmlns:a16="http://schemas.microsoft.com/office/drawing/2014/main" id="{28441435-AFFA-6241-85A8-C88D104C3EC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278" name="Group 1277">
                  <a:extLst>
                    <a:ext uri="{FF2B5EF4-FFF2-40B4-BE49-F238E27FC236}">
                      <a16:creationId xmlns:a16="http://schemas.microsoft.com/office/drawing/2014/main" id="{3F587BB5-C4F2-2C4A-B133-FDF641EEC7FB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300" name="Rectangle 1299">
                    <a:extLst>
                      <a:ext uri="{FF2B5EF4-FFF2-40B4-BE49-F238E27FC236}">
                        <a16:creationId xmlns:a16="http://schemas.microsoft.com/office/drawing/2014/main" id="{739E6C6E-B6C7-BF41-9685-64D4CEFCF2F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1" name="Rectangle 1300">
                    <a:extLst>
                      <a:ext uri="{FF2B5EF4-FFF2-40B4-BE49-F238E27FC236}">
                        <a16:creationId xmlns:a16="http://schemas.microsoft.com/office/drawing/2014/main" id="{011329C2-2300-D742-AB7A-DB437CF1654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2" name="Rectangle 1301">
                    <a:extLst>
                      <a:ext uri="{FF2B5EF4-FFF2-40B4-BE49-F238E27FC236}">
                        <a16:creationId xmlns:a16="http://schemas.microsoft.com/office/drawing/2014/main" id="{38EA4250-8FD9-EE40-A8F1-5379C5FFCEB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3" name="Rectangle 1302">
                    <a:extLst>
                      <a:ext uri="{FF2B5EF4-FFF2-40B4-BE49-F238E27FC236}">
                        <a16:creationId xmlns:a16="http://schemas.microsoft.com/office/drawing/2014/main" id="{5D18398A-4BEF-BD44-9A6A-87A83DFEF3C5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4" name="Rectangle 1303">
                    <a:extLst>
                      <a:ext uri="{FF2B5EF4-FFF2-40B4-BE49-F238E27FC236}">
                        <a16:creationId xmlns:a16="http://schemas.microsoft.com/office/drawing/2014/main" id="{E4796FFC-3BEA-3042-A456-E28D9088293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5" name="Rectangle 1304">
                    <a:extLst>
                      <a:ext uri="{FF2B5EF4-FFF2-40B4-BE49-F238E27FC236}">
                        <a16:creationId xmlns:a16="http://schemas.microsoft.com/office/drawing/2014/main" id="{66D4C7FE-8E33-5D49-8459-3ED83E60445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6" name="Rectangle 1305">
                    <a:extLst>
                      <a:ext uri="{FF2B5EF4-FFF2-40B4-BE49-F238E27FC236}">
                        <a16:creationId xmlns:a16="http://schemas.microsoft.com/office/drawing/2014/main" id="{FD55A667-B929-6243-99A9-AFFDE600974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7" name="Rectangle 1306">
                    <a:extLst>
                      <a:ext uri="{FF2B5EF4-FFF2-40B4-BE49-F238E27FC236}">
                        <a16:creationId xmlns:a16="http://schemas.microsoft.com/office/drawing/2014/main" id="{A95508D4-484E-A648-A122-E58C0330C0F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8" name="Rectangle 1307">
                    <a:extLst>
                      <a:ext uri="{FF2B5EF4-FFF2-40B4-BE49-F238E27FC236}">
                        <a16:creationId xmlns:a16="http://schemas.microsoft.com/office/drawing/2014/main" id="{B317C404-BA3B-2D4A-AEE8-18688A2AD80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9" name="Rectangle 1308">
                    <a:extLst>
                      <a:ext uri="{FF2B5EF4-FFF2-40B4-BE49-F238E27FC236}">
                        <a16:creationId xmlns:a16="http://schemas.microsoft.com/office/drawing/2014/main" id="{6F76E05A-CF39-3143-98DD-14BAE4B3122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0" name="Rectangle 1309">
                    <a:extLst>
                      <a:ext uri="{FF2B5EF4-FFF2-40B4-BE49-F238E27FC236}">
                        <a16:creationId xmlns:a16="http://schemas.microsoft.com/office/drawing/2014/main" id="{CFF4B40D-EDB8-E54B-B856-BFAD9112073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1" name="Rectangle 1310">
                    <a:extLst>
                      <a:ext uri="{FF2B5EF4-FFF2-40B4-BE49-F238E27FC236}">
                        <a16:creationId xmlns:a16="http://schemas.microsoft.com/office/drawing/2014/main" id="{8B062F60-774F-4245-AE0D-B910B09DC13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2" name="Rectangle 1311">
                    <a:extLst>
                      <a:ext uri="{FF2B5EF4-FFF2-40B4-BE49-F238E27FC236}">
                        <a16:creationId xmlns:a16="http://schemas.microsoft.com/office/drawing/2014/main" id="{DACC5628-5B94-6C4D-8210-107B1C62447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3" name="Rectangle 1312">
                    <a:extLst>
                      <a:ext uri="{FF2B5EF4-FFF2-40B4-BE49-F238E27FC236}">
                        <a16:creationId xmlns:a16="http://schemas.microsoft.com/office/drawing/2014/main" id="{141A9518-1113-DE41-887B-C19EB9F0D4C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4" name="Rectangle 1313">
                    <a:extLst>
                      <a:ext uri="{FF2B5EF4-FFF2-40B4-BE49-F238E27FC236}">
                        <a16:creationId xmlns:a16="http://schemas.microsoft.com/office/drawing/2014/main" id="{DA207163-C393-FF44-9868-1B5D7B2B4EB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5" name="Rectangle 1314">
                    <a:extLst>
                      <a:ext uri="{FF2B5EF4-FFF2-40B4-BE49-F238E27FC236}">
                        <a16:creationId xmlns:a16="http://schemas.microsoft.com/office/drawing/2014/main" id="{1436C174-DA42-E84F-8CC1-66FF0E4220D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6" name="Rectangle 1315">
                    <a:extLst>
                      <a:ext uri="{FF2B5EF4-FFF2-40B4-BE49-F238E27FC236}">
                        <a16:creationId xmlns:a16="http://schemas.microsoft.com/office/drawing/2014/main" id="{E1C487DF-A259-2E46-9028-7563DE41BDB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7" name="Rectangle 1316">
                    <a:extLst>
                      <a:ext uri="{FF2B5EF4-FFF2-40B4-BE49-F238E27FC236}">
                        <a16:creationId xmlns:a16="http://schemas.microsoft.com/office/drawing/2014/main" id="{8567CC67-9DC7-CD47-9841-93E0C2A84F9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8" name="Rectangle 1317">
                    <a:extLst>
                      <a:ext uri="{FF2B5EF4-FFF2-40B4-BE49-F238E27FC236}">
                        <a16:creationId xmlns:a16="http://schemas.microsoft.com/office/drawing/2014/main" id="{10733500-EE7E-C542-8302-3E9CDC68960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9" name="Rectangle 1318">
                    <a:extLst>
                      <a:ext uri="{FF2B5EF4-FFF2-40B4-BE49-F238E27FC236}">
                        <a16:creationId xmlns:a16="http://schemas.microsoft.com/office/drawing/2014/main" id="{D9586C53-D295-904F-B00B-583004A1BB7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279" name="Group 1278">
                  <a:extLst>
                    <a:ext uri="{FF2B5EF4-FFF2-40B4-BE49-F238E27FC236}">
                      <a16:creationId xmlns:a16="http://schemas.microsoft.com/office/drawing/2014/main" id="{587AA10B-8F65-7A4F-A785-88A5763A9C77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280" name="Rectangle 1279">
                    <a:extLst>
                      <a:ext uri="{FF2B5EF4-FFF2-40B4-BE49-F238E27FC236}">
                        <a16:creationId xmlns:a16="http://schemas.microsoft.com/office/drawing/2014/main" id="{F8DF3D1C-06A6-8641-B03C-D98F2CA7249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1" name="Rectangle 1280">
                    <a:extLst>
                      <a:ext uri="{FF2B5EF4-FFF2-40B4-BE49-F238E27FC236}">
                        <a16:creationId xmlns:a16="http://schemas.microsoft.com/office/drawing/2014/main" id="{CF09CBE0-E632-F441-850B-611CA5343B3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2" name="Rectangle 1281">
                    <a:extLst>
                      <a:ext uri="{FF2B5EF4-FFF2-40B4-BE49-F238E27FC236}">
                        <a16:creationId xmlns:a16="http://schemas.microsoft.com/office/drawing/2014/main" id="{5E7D9429-F612-6743-84CF-9C535235F36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3" name="Rectangle 1282">
                    <a:extLst>
                      <a:ext uri="{FF2B5EF4-FFF2-40B4-BE49-F238E27FC236}">
                        <a16:creationId xmlns:a16="http://schemas.microsoft.com/office/drawing/2014/main" id="{ECC309B4-5926-6349-A8D0-1424B2DC292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4" name="Rectangle 1283">
                    <a:extLst>
                      <a:ext uri="{FF2B5EF4-FFF2-40B4-BE49-F238E27FC236}">
                        <a16:creationId xmlns:a16="http://schemas.microsoft.com/office/drawing/2014/main" id="{3E52EE55-7C6E-C044-855D-F6FBA5DC212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5" name="Rectangle 1284">
                    <a:extLst>
                      <a:ext uri="{FF2B5EF4-FFF2-40B4-BE49-F238E27FC236}">
                        <a16:creationId xmlns:a16="http://schemas.microsoft.com/office/drawing/2014/main" id="{8BF53A58-42BE-F349-95E0-BBBE47077BE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6" name="Rectangle 1285">
                    <a:extLst>
                      <a:ext uri="{FF2B5EF4-FFF2-40B4-BE49-F238E27FC236}">
                        <a16:creationId xmlns:a16="http://schemas.microsoft.com/office/drawing/2014/main" id="{B2577111-9EEB-284C-A992-226738717FC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7" name="Rectangle 1286">
                    <a:extLst>
                      <a:ext uri="{FF2B5EF4-FFF2-40B4-BE49-F238E27FC236}">
                        <a16:creationId xmlns:a16="http://schemas.microsoft.com/office/drawing/2014/main" id="{16900593-2EFB-CD4E-9671-102CF43DAE0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8" name="Rectangle 1287">
                    <a:extLst>
                      <a:ext uri="{FF2B5EF4-FFF2-40B4-BE49-F238E27FC236}">
                        <a16:creationId xmlns:a16="http://schemas.microsoft.com/office/drawing/2014/main" id="{46FC0F42-C74E-4A4A-B01C-7B2DD05A248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9" name="Rectangle 1288">
                    <a:extLst>
                      <a:ext uri="{FF2B5EF4-FFF2-40B4-BE49-F238E27FC236}">
                        <a16:creationId xmlns:a16="http://schemas.microsoft.com/office/drawing/2014/main" id="{1080D9D8-CFCD-0A46-9675-000AF7EB311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0" name="Rectangle 1289">
                    <a:extLst>
                      <a:ext uri="{FF2B5EF4-FFF2-40B4-BE49-F238E27FC236}">
                        <a16:creationId xmlns:a16="http://schemas.microsoft.com/office/drawing/2014/main" id="{B9A4658B-B3E1-1143-878F-51BCFE4A7C6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1" name="Rectangle 1290">
                    <a:extLst>
                      <a:ext uri="{FF2B5EF4-FFF2-40B4-BE49-F238E27FC236}">
                        <a16:creationId xmlns:a16="http://schemas.microsoft.com/office/drawing/2014/main" id="{ECA94B61-BF7F-E34B-AF2A-3185C95A7B9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2" name="Rectangle 1291">
                    <a:extLst>
                      <a:ext uri="{FF2B5EF4-FFF2-40B4-BE49-F238E27FC236}">
                        <a16:creationId xmlns:a16="http://schemas.microsoft.com/office/drawing/2014/main" id="{07F9EE03-8635-0C4A-ADAF-DC2FED22830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3" name="Rectangle 1292">
                    <a:extLst>
                      <a:ext uri="{FF2B5EF4-FFF2-40B4-BE49-F238E27FC236}">
                        <a16:creationId xmlns:a16="http://schemas.microsoft.com/office/drawing/2014/main" id="{6FD2E707-AA92-A34A-A6CB-079C36DA2D2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4" name="Rectangle 1293">
                    <a:extLst>
                      <a:ext uri="{FF2B5EF4-FFF2-40B4-BE49-F238E27FC236}">
                        <a16:creationId xmlns:a16="http://schemas.microsoft.com/office/drawing/2014/main" id="{2C4A41CA-F288-4140-9661-4EA3A917F7F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5" name="Rectangle 1294">
                    <a:extLst>
                      <a:ext uri="{FF2B5EF4-FFF2-40B4-BE49-F238E27FC236}">
                        <a16:creationId xmlns:a16="http://schemas.microsoft.com/office/drawing/2014/main" id="{CD3C8EC2-290A-D246-A35C-D2FFA6680F4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6" name="Rectangle 1295">
                    <a:extLst>
                      <a:ext uri="{FF2B5EF4-FFF2-40B4-BE49-F238E27FC236}">
                        <a16:creationId xmlns:a16="http://schemas.microsoft.com/office/drawing/2014/main" id="{14754495-5384-8241-8165-EE830DE48F0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7" name="Rectangle 1296">
                    <a:extLst>
                      <a:ext uri="{FF2B5EF4-FFF2-40B4-BE49-F238E27FC236}">
                        <a16:creationId xmlns:a16="http://schemas.microsoft.com/office/drawing/2014/main" id="{409659B6-91E9-F74A-921D-04DEE01B2FF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8" name="Rectangle 1297">
                    <a:extLst>
                      <a:ext uri="{FF2B5EF4-FFF2-40B4-BE49-F238E27FC236}">
                        <a16:creationId xmlns:a16="http://schemas.microsoft.com/office/drawing/2014/main" id="{CD29680E-0016-8E45-9BBC-0B85FD55650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9" name="Rectangle 1298">
                    <a:extLst>
                      <a:ext uri="{FF2B5EF4-FFF2-40B4-BE49-F238E27FC236}">
                        <a16:creationId xmlns:a16="http://schemas.microsoft.com/office/drawing/2014/main" id="{6DD53F49-685B-DE49-9FB9-D9199F91A94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A7AF1E50-985B-B24D-AF36-B5D048CF1E35}"/>
                </a:ext>
              </a:extLst>
            </p:cNvPr>
            <p:cNvGrpSpPr/>
            <p:nvPr/>
          </p:nvGrpSpPr>
          <p:grpSpPr>
            <a:xfrm>
              <a:off x="7756949" y="3507997"/>
              <a:ext cx="864726" cy="753260"/>
              <a:chOff x="2222122" y="4102419"/>
              <a:chExt cx="1260646" cy="1008409"/>
            </a:xfrm>
          </p:grpSpPr>
          <p:sp>
            <p:nvSpPr>
              <p:cNvPr id="1630" name="Rectangle 1629">
                <a:extLst>
                  <a:ext uri="{FF2B5EF4-FFF2-40B4-BE49-F238E27FC236}">
                    <a16:creationId xmlns:a16="http://schemas.microsoft.com/office/drawing/2014/main" id="{AB2A21D5-0F17-AF45-8F26-798E12276A8D}"/>
                  </a:ext>
                </a:extLst>
              </p:cNvPr>
              <p:cNvSpPr/>
              <p:nvPr/>
            </p:nvSpPr>
            <p:spPr>
              <a:xfrm>
                <a:off x="2222122" y="4102419"/>
                <a:ext cx="1260646" cy="100840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31" name="Group 1630">
                <a:extLst>
                  <a:ext uri="{FF2B5EF4-FFF2-40B4-BE49-F238E27FC236}">
                    <a16:creationId xmlns:a16="http://schemas.microsoft.com/office/drawing/2014/main" id="{03F5CD27-1A0E-004F-8A49-EFF4F8CD2D5B}"/>
                  </a:ext>
                </a:extLst>
              </p:cNvPr>
              <p:cNvGrpSpPr/>
              <p:nvPr/>
            </p:nvGrpSpPr>
            <p:grpSpPr>
              <a:xfrm>
                <a:off x="2256850" y="4152464"/>
                <a:ext cx="1169341" cy="910628"/>
                <a:chOff x="666646" y="1199817"/>
                <a:chExt cx="1712657" cy="1286240"/>
              </a:xfrm>
            </p:grpSpPr>
            <p:grpSp>
              <p:nvGrpSpPr>
                <p:cNvPr id="1632" name="Group 1631">
                  <a:extLst>
                    <a:ext uri="{FF2B5EF4-FFF2-40B4-BE49-F238E27FC236}">
                      <a16:creationId xmlns:a16="http://schemas.microsoft.com/office/drawing/2014/main" id="{B262ADD0-4197-DF4A-888F-D6E9CCC8AD93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1717" name="Rectangle 1716">
                    <a:extLst>
                      <a:ext uri="{FF2B5EF4-FFF2-40B4-BE49-F238E27FC236}">
                        <a16:creationId xmlns:a16="http://schemas.microsoft.com/office/drawing/2014/main" id="{5A6AB5CE-8D50-5641-9CB9-EFBBAEB245DF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18" name="Rectangle 1717">
                    <a:extLst>
                      <a:ext uri="{FF2B5EF4-FFF2-40B4-BE49-F238E27FC236}">
                        <a16:creationId xmlns:a16="http://schemas.microsoft.com/office/drawing/2014/main" id="{1FB1C214-132C-0F4C-9932-E3D51ECD1936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19" name="Rectangle 1718">
                    <a:extLst>
                      <a:ext uri="{FF2B5EF4-FFF2-40B4-BE49-F238E27FC236}">
                        <a16:creationId xmlns:a16="http://schemas.microsoft.com/office/drawing/2014/main" id="{21844D41-A874-844D-BC2F-3DA5758E0D14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20" name="Rectangle 1719">
                    <a:extLst>
                      <a:ext uri="{FF2B5EF4-FFF2-40B4-BE49-F238E27FC236}">
                        <a16:creationId xmlns:a16="http://schemas.microsoft.com/office/drawing/2014/main" id="{10A96CA7-B273-8B49-A0A2-77651FA7917D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21" name="Rectangle 1720">
                    <a:extLst>
                      <a:ext uri="{FF2B5EF4-FFF2-40B4-BE49-F238E27FC236}">
                        <a16:creationId xmlns:a16="http://schemas.microsoft.com/office/drawing/2014/main" id="{EEF34E18-10C1-8048-81AF-0C65AA737789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22" name="Rectangle 1721">
                    <a:extLst>
                      <a:ext uri="{FF2B5EF4-FFF2-40B4-BE49-F238E27FC236}">
                        <a16:creationId xmlns:a16="http://schemas.microsoft.com/office/drawing/2014/main" id="{7BFA7EF7-A06F-0F4A-9F5D-35845B92C2EA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23" name="Rectangle 1722">
                    <a:extLst>
                      <a:ext uri="{FF2B5EF4-FFF2-40B4-BE49-F238E27FC236}">
                        <a16:creationId xmlns:a16="http://schemas.microsoft.com/office/drawing/2014/main" id="{A64565F3-4901-F047-B0BE-65E9A22186B8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24" name="Rectangle 1723">
                    <a:extLst>
                      <a:ext uri="{FF2B5EF4-FFF2-40B4-BE49-F238E27FC236}">
                        <a16:creationId xmlns:a16="http://schemas.microsoft.com/office/drawing/2014/main" id="{D224B5A4-6D60-D942-B1B1-7CF79410281A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25" name="Rectangle 1724">
                    <a:extLst>
                      <a:ext uri="{FF2B5EF4-FFF2-40B4-BE49-F238E27FC236}">
                        <a16:creationId xmlns:a16="http://schemas.microsoft.com/office/drawing/2014/main" id="{4E658698-F325-974A-9872-4E325D6B41F4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26" name="Rectangle 1725">
                    <a:extLst>
                      <a:ext uri="{FF2B5EF4-FFF2-40B4-BE49-F238E27FC236}">
                        <a16:creationId xmlns:a16="http://schemas.microsoft.com/office/drawing/2014/main" id="{CFE6AB9B-6757-4045-9625-540C3959BA74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27" name="Rectangle 1726">
                    <a:extLst>
                      <a:ext uri="{FF2B5EF4-FFF2-40B4-BE49-F238E27FC236}">
                        <a16:creationId xmlns:a16="http://schemas.microsoft.com/office/drawing/2014/main" id="{A883B76B-5F64-8040-9872-E107A086913B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28" name="Rectangle 1727">
                    <a:extLst>
                      <a:ext uri="{FF2B5EF4-FFF2-40B4-BE49-F238E27FC236}">
                        <a16:creationId xmlns:a16="http://schemas.microsoft.com/office/drawing/2014/main" id="{3000D7DE-3AF6-5643-B7ED-6349DF71E71F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29" name="Rectangle 1728">
                    <a:extLst>
                      <a:ext uri="{FF2B5EF4-FFF2-40B4-BE49-F238E27FC236}">
                        <a16:creationId xmlns:a16="http://schemas.microsoft.com/office/drawing/2014/main" id="{4ECD1C7B-FF83-7947-82E4-E9A0789E4435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30" name="Rectangle 1729">
                    <a:extLst>
                      <a:ext uri="{FF2B5EF4-FFF2-40B4-BE49-F238E27FC236}">
                        <a16:creationId xmlns:a16="http://schemas.microsoft.com/office/drawing/2014/main" id="{8BC917B7-B25A-3C4E-8523-4709D7B91DF8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31" name="Rectangle 1730">
                    <a:extLst>
                      <a:ext uri="{FF2B5EF4-FFF2-40B4-BE49-F238E27FC236}">
                        <a16:creationId xmlns:a16="http://schemas.microsoft.com/office/drawing/2014/main" id="{FE6074FC-DEDA-AC45-8D36-44174D0D9FC5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32" name="Rectangle 1731">
                    <a:extLst>
                      <a:ext uri="{FF2B5EF4-FFF2-40B4-BE49-F238E27FC236}">
                        <a16:creationId xmlns:a16="http://schemas.microsoft.com/office/drawing/2014/main" id="{AA12A721-1620-AC45-9EDE-E219E09B4E58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33" name="Rectangle 1732">
                    <a:extLst>
                      <a:ext uri="{FF2B5EF4-FFF2-40B4-BE49-F238E27FC236}">
                        <a16:creationId xmlns:a16="http://schemas.microsoft.com/office/drawing/2014/main" id="{39E1CCA1-9684-DA47-9A05-2F1F44A9B22C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34" name="Rectangle 1733">
                    <a:extLst>
                      <a:ext uri="{FF2B5EF4-FFF2-40B4-BE49-F238E27FC236}">
                        <a16:creationId xmlns:a16="http://schemas.microsoft.com/office/drawing/2014/main" id="{88BE0A1D-91A8-CE42-8DBF-E624899FEE19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35" name="Rectangle 1734">
                    <a:extLst>
                      <a:ext uri="{FF2B5EF4-FFF2-40B4-BE49-F238E27FC236}">
                        <a16:creationId xmlns:a16="http://schemas.microsoft.com/office/drawing/2014/main" id="{2C202F6D-1CBE-4E42-B1C5-1BB586F350B6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36" name="Rectangle 1735">
                    <a:extLst>
                      <a:ext uri="{FF2B5EF4-FFF2-40B4-BE49-F238E27FC236}">
                        <a16:creationId xmlns:a16="http://schemas.microsoft.com/office/drawing/2014/main" id="{D4AB0537-B13E-9840-98AB-9DDBA5B4001E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633" name="Group 1632">
                  <a:extLst>
                    <a:ext uri="{FF2B5EF4-FFF2-40B4-BE49-F238E27FC236}">
                      <a16:creationId xmlns:a16="http://schemas.microsoft.com/office/drawing/2014/main" id="{E58E7624-1AD8-234A-8766-4726B5696788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1697" name="Rectangle 1696">
                    <a:extLst>
                      <a:ext uri="{FF2B5EF4-FFF2-40B4-BE49-F238E27FC236}">
                        <a16:creationId xmlns:a16="http://schemas.microsoft.com/office/drawing/2014/main" id="{7BCDCA5A-5ED0-B343-B6BD-FEC4082829FB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98" name="Rectangle 1697">
                    <a:extLst>
                      <a:ext uri="{FF2B5EF4-FFF2-40B4-BE49-F238E27FC236}">
                        <a16:creationId xmlns:a16="http://schemas.microsoft.com/office/drawing/2014/main" id="{B7CB924A-3118-CD48-AEA1-6F48A774ADB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99" name="Rectangle 1698">
                    <a:extLst>
                      <a:ext uri="{FF2B5EF4-FFF2-40B4-BE49-F238E27FC236}">
                        <a16:creationId xmlns:a16="http://schemas.microsoft.com/office/drawing/2014/main" id="{013567CE-BCF9-6842-B8C9-672B800E45F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0" name="Rectangle 1699">
                    <a:extLst>
                      <a:ext uri="{FF2B5EF4-FFF2-40B4-BE49-F238E27FC236}">
                        <a16:creationId xmlns:a16="http://schemas.microsoft.com/office/drawing/2014/main" id="{29C0822A-E045-414C-A70E-2F101313B22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1" name="Rectangle 1700">
                    <a:extLst>
                      <a:ext uri="{FF2B5EF4-FFF2-40B4-BE49-F238E27FC236}">
                        <a16:creationId xmlns:a16="http://schemas.microsoft.com/office/drawing/2014/main" id="{490A0D8B-067E-CF4A-A214-E1358BF3B39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2" name="Rectangle 1701">
                    <a:extLst>
                      <a:ext uri="{FF2B5EF4-FFF2-40B4-BE49-F238E27FC236}">
                        <a16:creationId xmlns:a16="http://schemas.microsoft.com/office/drawing/2014/main" id="{853FE8DF-CC72-FB43-AEB9-B023868F106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3" name="Rectangle 1702">
                    <a:extLst>
                      <a:ext uri="{FF2B5EF4-FFF2-40B4-BE49-F238E27FC236}">
                        <a16:creationId xmlns:a16="http://schemas.microsoft.com/office/drawing/2014/main" id="{28D6F1CD-3DAE-E941-82AB-58B025F3BF1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4" name="Rectangle 1703">
                    <a:extLst>
                      <a:ext uri="{FF2B5EF4-FFF2-40B4-BE49-F238E27FC236}">
                        <a16:creationId xmlns:a16="http://schemas.microsoft.com/office/drawing/2014/main" id="{23B94CB6-91DA-0843-9A38-7385556FA56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5" name="Rectangle 1704">
                    <a:extLst>
                      <a:ext uri="{FF2B5EF4-FFF2-40B4-BE49-F238E27FC236}">
                        <a16:creationId xmlns:a16="http://schemas.microsoft.com/office/drawing/2014/main" id="{E0D2F705-3C16-7E46-AB65-CB4865F195D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6" name="Rectangle 1705">
                    <a:extLst>
                      <a:ext uri="{FF2B5EF4-FFF2-40B4-BE49-F238E27FC236}">
                        <a16:creationId xmlns:a16="http://schemas.microsoft.com/office/drawing/2014/main" id="{19E4946C-586D-DF45-9E56-76D26E0EDE8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7" name="Rectangle 1706">
                    <a:extLst>
                      <a:ext uri="{FF2B5EF4-FFF2-40B4-BE49-F238E27FC236}">
                        <a16:creationId xmlns:a16="http://schemas.microsoft.com/office/drawing/2014/main" id="{37928E77-4C51-3D47-AFD4-635526F5794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8" name="Rectangle 1707">
                    <a:extLst>
                      <a:ext uri="{FF2B5EF4-FFF2-40B4-BE49-F238E27FC236}">
                        <a16:creationId xmlns:a16="http://schemas.microsoft.com/office/drawing/2014/main" id="{EDEEBF2B-FDB3-2548-B9C7-A0F2596158B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9" name="Rectangle 1708">
                    <a:extLst>
                      <a:ext uri="{FF2B5EF4-FFF2-40B4-BE49-F238E27FC236}">
                        <a16:creationId xmlns:a16="http://schemas.microsoft.com/office/drawing/2014/main" id="{F6F5B7B3-A5E6-C849-B9DB-36FD587255F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10" name="Rectangle 1709">
                    <a:extLst>
                      <a:ext uri="{FF2B5EF4-FFF2-40B4-BE49-F238E27FC236}">
                        <a16:creationId xmlns:a16="http://schemas.microsoft.com/office/drawing/2014/main" id="{132A752D-2304-BD42-9D98-3C4FD96E26C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11" name="Rectangle 1710">
                    <a:extLst>
                      <a:ext uri="{FF2B5EF4-FFF2-40B4-BE49-F238E27FC236}">
                        <a16:creationId xmlns:a16="http://schemas.microsoft.com/office/drawing/2014/main" id="{DC16E3C8-CA36-6D49-90C0-CF8A747A73A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12" name="Rectangle 1711">
                    <a:extLst>
                      <a:ext uri="{FF2B5EF4-FFF2-40B4-BE49-F238E27FC236}">
                        <a16:creationId xmlns:a16="http://schemas.microsoft.com/office/drawing/2014/main" id="{70D66A6A-7986-C64C-A066-C3D40185E81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13" name="Rectangle 1712">
                    <a:extLst>
                      <a:ext uri="{FF2B5EF4-FFF2-40B4-BE49-F238E27FC236}">
                        <a16:creationId xmlns:a16="http://schemas.microsoft.com/office/drawing/2014/main" id="{92167AA2-8270-EE4A-896C-33E84561CD9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14" name="Rectangle 1713">
                    <a:extLst>
                      <a:ext uri="{FF2B5EF4-FFF2-40B4-BE49-F238E27FC236}">
                        <a16:creationId xmlns:a16="http://schemas.microsoft.com/office/drawing/2014/main" id="{A9A812D9-19B6-324F-87A9-2BE0396F75E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15" name="Rectangle 1714">
                    <a:extLst>
                      <a:ext uri="{FF2B5EF4-FFF2-40B4-BE49-F238E27FC236}">
                        <a16:creationId xmlns:a16="http://schemas.microsoft.com/office/drawing/2014/main" id="{0C5B696F-6D9D-8041-A47C-C57E8638343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16" name="Rectangle 1715">
                    <a:extLst>
                      <a:ext uri="{FF2B5EF4-FFF2-40B4-BE49-F238E27FC236}">
                        <a16:creationId xmlns:a16="http://schemas.microsoft.com/office/drawing/2014/main" id="{B282E5A1-CE52-5040-8DBF-01FFB2974DC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634" name="Group 1633">
                  <a:extLst>
                    <a:ext uri="{FF2B5EF4-FFF2-40B4-BE49-F238E27FC236}">
                      <a16:creationId xmlns:a16="http://schemas.microsoft.com/office/drawing/2014/main" id="{D9D70C5F-D9DB-0545-8DC5-24A15C3B8A5B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4" cy="1286240"/>
                  <a:chOff x="1021268" y="1200774"/>
                  <a:chExt cx="240754" cy="1286240"/>
                </a:xfrm>
              </p:grpSpPr>
              <p:sp>
                <p:nvSpPr>
                  <p:cNvPr id="1677" name="Rectangle 1676">
                    <a:extLst>
                      <a:ext uri="{FF2B5EF4-FFF2-40B4-BE49-F238E27FC236}">
                        <a16:creationId xmlns:a16="http://schemas.microsoft.com/office/drawing/2014/main" id="{AC553F1A-16DA-4B40-9A50-1E616795E9D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8" name="Rectangle 1677">
                    <a:extLst>
                      <a:ext uri="{FF2B5EF4-FFF2-40B4-BE49-F238E27FC236}">
                        <a16:creationId xmlns:a16="http://schemas.microsoft.com/office/drawing/2014/main" id="{C23CA687-6597-B644-882B-8C0172C29E7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9" name="Rectangle 1678">
                    <a:extLst>
                      <a:ext uri="{FF2B5EF4-FFF2-40B4-BE49-F238E27FC236}">
                        <a16:creationId xmlns:a16="http://schemas.microsoft.com/office/drawing/2014/main" id="{DEB6AD28-84FC-1C4E-8178-4AC6A41EC54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0" name="Rectangle 1679">
                    <a:extLst>
                      <a:ext uri="{FF2B5EF4-FFF2-40B4-BE49-F238E27FC236}">
                        <a16:creationId xmlns:a16="http://schemas.microsoft.com/office/drawing/2014/main" id="{DD5EBCA6-6B70-6D44-8396-99C33CA67665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1" name="Rectangle 1680">
                    <a:extLst>
                      <a:ext uri="{FF2B5EF4-FFF2-40B4-BE49-F238E27FC236}">
                        <a16:creationId xmlns:a16="http://schemas.microsoft.com/office/drawing/2014/main" id="{2DE8DF56-D7F4-B941-BA40-5D9CEFE5481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2" name="Rectangle 1681">
                    <a:extLst>
                      <a:ext uri="{FF2B5EF4-FFF2-40B4-BE49-F238E27FC236}">
                        <a16:creationId xmlns:a16="http://schemas.microsoft.com/office/drawing/2014/main" id="{3D5FC846-1C86-4948-86CB-18763A44787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3" name="Rectangle 1682">
                    <a:extLst>
                      <a:ext uri="{FF2B5EF4-FFF2-40B4-BE49-F238E27FC236}">
                        <a16:creationId xmlns:a16="http://schemas.microsoft.com/office/drawing/2014/main" id="{AFF4855B-A899-0645-8EF8-F8DF7A7FBB5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4" name="Rectangle 1683">
                    <a:extLst>
                      <a:ext uri="{FF2B5EF4-FFF2-40B4-BE49-F238E27FC236}">
                        <a16:creationId xmlns:a16="http://schemas.microsoft.com/office/drawing/2014/main" id="{4FCC20A5-2B44-6240-A75D-5845C6EA2D5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5" name="Rectangle 1684">
                    <a:extLst>
                      <a:ext uri="{FF2B5EF4-FFF2-40B4-BE49-F238E27FC236}">
                        <a16:creationId xmlns:a16="http://schemas.microsoft.com/office/drawing/2014/main" id="{E048745A-5635-1440-A195-2962D2FD7D8C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6" name="Rectangle 1685">
                    <a:extLst>
                      <a:ext uri="{FF2B5EF4-FFF2-40B4-BE49-F238E27FC236}">
                        <a16:creationId xmlns:a16="http://schemas.microsoft.com/office/drawing/2014/main" id="{0773BEFC-0AE7-1942-8475-2C861088D73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7" name="Rectangle 1686">
                    <a:extLst>
                      <a:ext uri="{FF2B5EF4-FFF2-40B4-BE49-F238E27FC236}">
                        <a16:creationId xmlns:a16="http://schemas.microsoft.com/office/drawing/2014/main" id="{4D0AF52B-0E07-C542-81D8-0E90D0154BE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8" name="Rectangle 1687">
                    <a:extLst>
                      <a:ext uri="{FF2B5EF4-FFF2-40B4-BE49-F238E27FC236}">
                        <a16:creationId xmlns:a16="http://schemas.microsoft.com/office/drawing/2014/main" id="{9200F227-660B-DF47-86E8-33CCDD5EAD3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9" name="Rectangle 1688">
                    <a:extLst>
                      <a:ext uri="{FF2B5EF4-FFF2-40B4-BE49-F238E27FC236}">
                        <a16:creationId xmlns:a16="http://schemas.microsoft.com/office/drawing/2014/main" id="{D2CECD32-1D57-0042-8999-889ABC31344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90" name="Rectangle 1689">
                    <a:extLst>
                      <a:ext uri="{FF2B5EF4-FFF2-40B4-BE49-F238E27FC236}">
                        <a16:creationId xmlns:a16="http://schemas.microsoft.com/office/drawing/2014/main" id="{57C53D18-7A8A-F541-8951-D5E42D1C934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91" name="Rectangle 1690">
                    <a:extLst>
                      <a:ext uri="{FF2B5EF4-FFF2-40B4-BE49-F238E27FC236}">
                        <a16:creationId xmlns:a16="http://schemas.microsoft.com/office/drawing/2014/main" id="{2BDAC4A1-A6AD-0647-9BCA-2297AAB659B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92" name="Rectangle 1691">
                    <a:extLst>
                      <a:ext uri="{FF2B5EF4-FFF2-40B4-BE49-F238E27FC236}">
                        <a16:creationId xmlns:a16="http://schemas.microsoft.com/office/drawing/2014/main" id="{F5DF9971-D2C2-2947-A5EA-C2EFC9EE1F12}"/>
                      </a:ext>
                    </a:extLst>
                  </p:cNvPr>
                  <p:cNvSpPr/>
                  <p:nvPr/>
                </p:nvSpPr>
                <p:spPr>
                  <a:xfrm>
                    <a:off x="1170582" y="1864554"/>
                    <a:ext cx="91440" cy="9143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93" name="Rectangle 1692">
                    <a:extLst>
                      <a:ext uri="{FF2B5EF4-FFF2-40B4-BE49-F238E27FC236}">
                        <a16:creationId xmlns:a16="http://schemas.microsoft.com/office/drawing/2014/main" id="{2A1BDEE6-7779-5C41-91F8-5E90A58E3A8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94" name="Rectangle 1693">
                    <a:extLst>
                      <a:ext uri="{FF2B5EF4-FFF2-40B4-BE49-F238E27FC236}">
                        <a16:creationId xmlns:a16="http://schemas.microsoft.com/office/drawing/2014/main" id="{047B251C-A4B4-9F44-A5FF-3A6FC4750D4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95" name="Rectangle 1694">
                    <a:extLst>
                      <a:ext uri="{FF2B5EF4-FFF2-40B4-BE49-F238E27FC236}">
                        <a16:creationId xmlns:a16="http://schemas.microsoft.com/office/drawing/2014/main" id="{F84E071B-D2DA-404C-A4E3-9AA11A77884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96" name="Rectangle 1695">
                    <a:extLst>
                      <a:ext uri="{FF2B5EF4-FFF2-40B4-BE49-F238E27FC236}">
                        <a16:creationId xmlns:a16="http://schemas.microsoft.com/office/drawing/2014/main" id="{58A1CCE8-9086-D741-8251-CD98EFCE9AB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635" name="Group 1634">
                  <a:extLst>
                    <a:ext uri="{FF2B5EF4-FFF2-40B4-BE49-F238E27FC236}">
                      <a16:creationId xmlns:a16="http://schemas.microsoft.com/office/drawing/2014/main" id="{179569D3-3BB5-A540-906A-EB33F892A53E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657" name="Rectangle 1656">
                    <a:extLst>
                      <a:ext uri="{FF2B5EF4-FFF2-40B4-BE49-F238E27FC236}">
                        <a16:creationId xmlns:a16="http://schemas.microsoft.com/office/drawing/2014/main" id="{005D751B-1B42-6C4C-A8AC-7293CB39F1F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8" name="Rectangle 1657">
                    <a:extLst>
                      <a:ext uri="{FF2B5EF4-FFF2-40B4-BE49-F238E27FC236}">
                        <a16:creationId xmlns:a16="http://schemas.microsoft.com/office/drawing/2014/main" id="{CC993C0C-ADB5-8748-AE4A-7BB81D986D7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9" name="Rectangle 1658">
                    <a:extLst>
                      <a:ext uri="{FF2B5EF4-FFF2-40B4-BE49-F238E27FC236}">
                        <a16:creationId xmlns:a16="http://schemas.microsoft.com/office/drawing/2014/main" id="{1915150A-0DA5-3A47-B818-BD846BB9EC1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60" name="Rectangle 1659">
                    <a:extLst>
                      <a:ext uri="{FF2B5EF4-FFF2-40B4-BE49-F238E27FC236}">
                        <a16:creationId xmlns:a16="http://schemas.microsoft.com/office/drawing/2014/main" id="{C8FCD47E-29A7-0D44-B955-96079C74BEE5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61" name="Rectangle 1660">
                    <a:extLst>
                      <a:ext uri="{FF2B5EF4-FFF2-40B4-BE49-F238E27FC236}">
                        <a16:creationId xmlns:a16="http://schemas.microsoft.com/office/drawing/2014/main" id="{B51FAED2-8657-ED4B-B756-A9348049564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62" name="Rectangle 1661">
                    <a:extLst>
                      <a:ext uri="{FF2B5EF4-FFF2-40B4-BE49-F238E27FC236}">
                        <a16:creationId xmlns:a16="http://schemas.microsoft.com/office/drawing/2014/main" id="{6850E51E-A865-6646-8BA8-E21F804AB37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63" name="Rectangle 1662">
                    <a:extLst>
                      <a:ext uri="{FF2B5EF4-FFF2-40B4-BE49-F238E27FC236}">
                        <a16:creationId xmlns:a16="http://schemas.microsoft.com/office/drawing/2014/main" id="{246FC07E-9AA8-2D44-AAF0-9203E62B543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64" name="Rectangle 1663">
                    <a:extLst>
                      <a:ext uri="{FF2B5EF4-FFF2-40B4-BE49-F238E27FC236}">
                        <a16:creationId xmlns:a16="http://schemas.microsoft.com/office/drawing/2014/main" id="{57E975A2-CF0F-3445-B52F-03ED8AFA8B3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65" name="Rectangle 1664">
                    <a:extLst>
                      <a:ext uri="{FF2B5EF4-FFF2-40B4-BE49-F238E27FC236}">
                        <a16:creationId xmlns:a16="http://schemas.microsoft.com/office/drawing/2014/main" id="{0735A6F8-EBBD-484E-9982-7BFEAFA98F5C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66" name="Rectangle 1665">
                    <a:extLst>
                      <a:ext uri="{FF2B5EF4-FFF2-40B4-BE49-F238E27FC236}">
                        <a16:creationId xmlns:a16="http://schemas.microsoft.com/office/drawing/2014/main" id="{997ACFB3-5B32-9841-8ADE-3457D46B158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67" name="Rectangle 1666">
                    <a:extLst>
                      <a:ext uri="{FF2B5EF4-FFF2-40B4-BE49-F238E27FC236}">
                        <a16:creationId xmlns:a16="http://schemas.microsoft.com/office/drawing/2014/main" id="{21CD1413-7ED6-064D-AF50-199883B2AB8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68" name="Rectangle 1667">
                    <a:extLst>
                      <a:ext uri="{FF2B5EF4-FFF2-40B4-BE49-F238E27FC236}">
                        <a16:creationId xmlns:a16="http://schemas.microsoft.com/office/drawing/2014/main" id="{FF3CD229-5A23-5640-A4D0-D3ABD52E989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69" name="Rectangle 1668">
                    <a:extLst>
                      <a:ext uri="{FF2B5EF4-FFF2-40B4-BE49-F238E27FC236}">
                        <a16:creationId xmlns:a16="http://schemas.microsoft.com/office/drawing/2014/main" id="{7224B38B-C354-EF40-989D-D07DBC98C62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0" name="Rectangle 1669">
                    <a:extLst>
                      <a:ext uri="{FF2B5EF4-FFF2-40B4-BE49-F238E27FC236}">
                        <a16:creationId xmlns:a16="http://schemas.microsoft.com/office/drawing/2014/main" id="{AAE95788-76BD-C940-91EE-A39BFA7951E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1" name="Rectangle 1670">
                    <a:extLst>
                      <a:ext uri="{FF2B5EF4-FFF2-40B4-BE49-F238E27FC236}">
                        <a16:creationId xmlns:a16="http://schemas.microsoft.com/office/drawing/2014/main" id="{E5AC1950-4B23-F64A-9E03-E003F1D4608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2" name="Rectangle 1671">
                    <a:extLst>
                      <a:ext uri="{FF2B5EF4-FFF2-40B4-BE49-F238E27FC236}">
                        <a16:creationId xmlns:a16="http://schemas.microsoft.com/office/drawing/2014/main" id="{FC066B61-575F-694E-89C2-48C0C9039E2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3" name="Rectangle 1672">
                    <a:extLst>
                      <a:ext uri="{FF2B5EF4-FFF2-40B4-BE49-F238E27FC236}">
                        <a16:creationId xmlns:a16="http://schemas.microsoft.com/office/drawing/2014/main" id="{642C423C-395B-BC4E-84DF-4547F01D65A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4" name="Rectangle 1673">
                    <a:extLst>
                      <a:ext uri="{FF2B5EF4-FFF2-40B4-BE49-F238E27FC236}">
                        <a16:creationId xmlns:a16="http://schemas.microsoft.com/office/drawing/2014/main" id="{8769BABE-2D6D-E847-A6EB-20770F62A3B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5" name="Rectangle 1674">
                    <a:extLst>
                      <a:ext uri="{FF2B5EF4-FFF2-40B4-BE49-F238E27FC236}">
                        <a16:creationId xmlns:a16="http://schemas.microsoft.com/office/drawing/2014/main" id="{31794785-B1F4-284F-B58C-4B483D8FF2D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6" name="Rectangle 1675">
                    <a:extLst>
                      <a:ext uri="{FF2B5EF4-FFF2-40B4-BE49-F238E27FC236}">
                        <a16:creationId xmlns:a16="http://schemas.microsoft.com/office/drawing/2014/main" id="{7551A187-7447-2843-B95C-EC134D34D91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636" name="Group 1635">
                  <a:extLst>
                    <a:ext uri="{FF2B5EF4-FFF2-40B4-BE49-F238E27FC236}">
                      <a16:creationId xmlns:a16="http://schemas.microsoft.com/office/drawing/2014/main" id="{BA5E0EC6-66F9-7744-A92F-62A70C8A5ACB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637" name="Rectangle 1636">
                    <a:extLst>
                      <a:ext uri="{FF2B5EF4-FFF2-40B4-BE49-F238E27FC236}">
                        <a16:creationId xmlns:a16="http://schemas.microsoft.com/office/drawing/2014/main" id="{08A11386-0FB2-DA41-893B-E1B09FE7FDA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38" name="Rectangle 1637">
                    <a:extLst>
                      <a:ext uri="{FF2B5EF4-FFF2-40B4-BE49-F238E27FC236}">
                        <a16:creationId xmlns:a16="http://schemas.microsoft.com/office/drawing/2014/main" id="{F398AFC4-5DA2-E94A-BCEA-E99B9445A11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39" name="Rectangle 1638">
                    <a:extLst>
                      <a:ext uri="{FF2B5EF4-FFF2-40B4-BE49-F238E27FC236}">
                        <a16:creationId xmlns:a16="http://schemas.microsoft.com/office/drawing/2014/main" id="{97382D21-8F73-E746-A25B-03D6325EDF2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40" name="Rectangle 1639">
                    <a:extLst>
                      <a:ext uri="{FF2B5EF4-FFF2-40B4-BE49-F238E27FC236}">
                        <a16:creationId xmlns:a16="http://schemas.microsoft.com/office/drawing/2014/main" id="{5E5C9B96-157D-1746-84F3-9D5E69F0DC61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41" name="Rectangle 1640">
                    <a:extLst>
                      <a:ext uri="{FF2B5EF4-FFF2-40B4-BE49-F238E27FC236}">
                        <a16:creationId xmlns:a16="http://schemas.microsoft.com/office/drawing/2014/main" id="{F4813F1E-6805-F748-BFB2-6D9BA08D24C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42" name="Rectangle 1641">
                    <a:extLst>
                      <a:ext uri="{FF2B5EF4-FFF2-40B4-BE49-F238E27FC236}">
                        <a16:creationId xmlns:a16="http://schemas.microsoft.com/office/drawing/2014/main" id="{83720E45-75C1-8544-9460-B4F01C7EFF5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43" name="Rectangle 1642">
                    <a:extLst>
                      <a:ext uri="{FF2B5EF4-FFF2-40B4-BE49-F238E27FC236}">
                        <a16:creationId xmlns:a16="http://schemas.microsoft.com/office/drawing/2014/main" id="{5E32E57A-18FB-044C-A54B-7B9B0DCFBC3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44" name="Rectangle 1643">
                    <a:extLst>
                      <a:ext uri="{FF2B5EF4-FFF2-40B4-BE49-F238E27FC236}">
                        <a16:creationId xmlns:a16="http://schemas.microsoft.com/office/drawing/2014/main" id="{1E6D9F5C-31F2-9D40-A331-0DDB0CBC7FE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45" name="Rectangle 1644">
                    <a:extLst>
                      <a:ext uri="{FF2B5EF4-FFF2-40B4-BE49-F238E27FC236}">
                        <a16:creationId xmlns:a16="http://schemas.microsoft.com/office/drawing/2014/main" id="{34477F5D-53D1-534B-8887-05A63E80BD0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46" name="Rectangle 1645">
                    <a:extLst>
                      <a:ext uri="{FF2B5EF4-FFF2-40B4-BE49-F238E27FC236}">
                        <a16:creationId xmlns:a16="http://schemas.microsoft.com/office/drawing/2014/main" id="{970F43EE-285D-834F-B4EC-A408F075664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47" name="Rectangle 1646">
                    <a:extLst>
                      <a:ext uri="{FF2B5EF4-FFF2-40B4-BE49-F238E27FC236}">
                        <a16:creationId xmlns:a16="http://schemas.microsoft.com/office/drawing/2014/main" id="{761864C3-6122-B943-B554-F3A2572BD59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48" name="Rectangle 1647">
                    <a:extLst>
                      <a:ext uri="{FF2B5EF4-FFF2-40B4-BE49-F238E27FC236}">
                        <a16:creationId xmlns:a16="http://schemas.microsoft.com/office/drawing/2014/main" id="{1CE10743-CF3B-2041-B4F5-FA5039677C7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49" name="Rectangle 1648">
                    <a:extLst>
                      <a:ext uri="{FF2B5EF4-FFF2-40B4-BE49-F238E27FC236}">
                        <a16:creationId xmlns:a16="http://schemas.microsoft.com/office/drawing/2014/main" id="{43EBD59F-AF30-C543-AC44-A024A87C613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0" name="Rectangle 1649">
                    <a:extLst>
                      <a:ext uri="{FF2B5EF4-FFF2-40B4-BE49-F238E27FC236}">
                        <a16:creationId xmlns:a16="http://schemas.microsoft.com/office/drawing/2014/main" id="{903AC78A-0ED9-A647-A418-B5503629E76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1" name="Rectangle 1650">
                    <a:extLst>
                      <a:ext uri="{FF2B5EF4-FFF2-40B4-BE49-F238E27FC236}">
                        <a16:creationId xmlns:a16="http://schemas.microsoft.com/office/drawing/2014/main" id="{4DF79385-172E-074D-84BD-7C2BF5D594D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2" name="Rectangle 1651">
                    <a:extLst>
                      <a:ext uri="{FF2B5EF4-FFF2-40B4-BE49-F238E27FC236}">
                        <a16:creationId xmlns:a16="http://schemas.microsoft.com/office/drawing/2014/main" id="{0FAF8562-D58F-5A43-9FC8-F78D9F761E2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3" name="Rectangle 1652">
                    <a:extLst>
                      <a:ext uri="{FF2B5EF4-FFF2-40B4-BE49-F238E27FC236}">
                        <a16:creationId xmlns:a16="http://schemas.microsoft.com/office/drawing/2014/main" id="{04F3683B-6283-B046-BF91-3D3F14DD6F8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4" name="Rectangle 1653">
                    <a:extLst>
                      <a:ext uri="{FF2B5EF4-FFF2-40B4-BE49-F238E27FC236}">
                        <a16:creationId xmlns:a16="http://schemas.microsoft.com/office/drawing/2014/main" id="{7F5B75FC-7168-674E-BC5D-916DF23B991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5" name="Rectangle 1654">
                    <a:extLst>
                      <a:ext uri="{FF2B5EF4-FFF2-40B4-BE49-F238E27FC236}">
                        <a16:creationId xmlns:a16="http://schemas.microsoft.com/office/drawing/2014/main" id="{2104DA8B-B660-5244-B6B0-AC4BE874AAC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6" name="Rectangle 1655">
                    <a:extLst>
                      <a:ext uri="{FF2B5EF4-FFF2-40B4-BE49-F238E27FC236}">
                        <a16:creationId xmlns:a16="http://schemas.microsoft.com/office/drawing/2014/main" id="{56D53A9B-0214-7E4C-B5AA-738A92D5370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grpSp>
          <p:nvGrpSpPr>
            <p:cNvPr id="1737" name="Group 1736">
              <a:extLst>
                <a:ext uri="{FF2B5EF4-FFF2-40B4-BE49-F238E27FC236}">
                  <a16:creationId xmlns:a16="http://schemas.microsoft.com/office/drawing/2014/main" id="{754D0519-5494-0849-B4A3-04C31407949F}"/>
                </a:ext>
              </a:extLst>
            </p:cNvPr>
            <p:cNvGrpSpPr/>
            <p:nvPr/>
          </p:nvGrpSpPr>
          <p:grpSpPr>
            <a:xfrm>
              <a:off x="7544953" y="3357108"/>
              <a:ext cx="864726" cy="753260"/>
              <a:chOff x="2222122" y="4102419"/>
              <a:chExt cx="1260646" cy="1008409"/>
            </a:xfrm>
          </p:grpSpPr>
          <p:sp>
            <p:nvSpPr>
              <p:cNvPr id="1738" name="Rectangle 1737">
                <a:extLst>
                  <a:ext uri="{FF2B5EF4-FFF2-40B4-BE49-F238E27FC236}">
                    <a16:creationId xmlns:a16="http://schemas.microsoft.com/office/drawing/2014/main" id="{A05B9CB7-2006-9842-8257-D534C9BA8E5E}"/>
                  </a:ext>
                </a:extLst>
              </p:cNvPr>
              <p:cNvSpPr/>
              <p:nvPr/>
            </p:nvSpPr>
            <p:spPr>
              <a:xfrm>
                <a:off x="2222122" y="4102419"/>
                <a:ext cx="1260646" cy="100840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39" name="Group 1738">
                <a:extLst>
                  <a:ext uri="{FF2B5EF4-FFF2-40B4-BE49-F238E27FC236}">
                    <a16:creationId xmlns:a16="http://schemas.microsoft.com/office/drawing/2014/main" id="{5D13A4E3-4959-0744-AAE9-D843235B4F52}"/>
                  </a:ext>
                </a:extLst>
              </p:cNvPr>
              <p:cNvGrpSpPr/>
              <p:nvPr/>
            </p:nvGrpSpPr>
            <p:grpSpPr>
              <a:xfrm>
                <a:off x="2256850" y="4152464"/>
                <a:ext cx="1169341" cy="910628"/>
                <a:chOff x="666646" y="1199817"/>
                <a:chExt cx="1712657" cy="1286240"/>
              </a:xfrm>
            </p:grpSpPr>
            <p:grpSp>
              <p:nvGrpSpPr>
                <p:cNvPr id="1740" name="Group 1739">
                  <a:extLst>
                    <a:ext uri="{FF2B5EF4-FFF2-40B4-BE49-F238E27FC236}">
                      <a16:creationId xmlns:a16="http://schemas.microsoft.com/office/drawing/2014/main" id="{6B33FDD3-6757-D745-AC5B-4680E9171AB8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1825" name="Rectangle 1824">
                    <a:extLst>
                      <a:ext uri="{FF2B5EF4-FFF2-40B4-BE49-F238E27FC236}">
                        <a16:creationId xmlns:a16="http://schemas.microsoft.com/office/drawing/2014/main" id="{B2F87230-A61C-6A44-800C-67402ADF5DC8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26" name="Rectangle 1825">
                    <a:extLst>
                      <a:ext uri="{FF2B5EF4-FFF2-40B4-BE49-F238E27FC236}">
                        <a16:creationId xmlns:a16="http://schemas.microsoft.com/office/drawing/2014/main" id="{3C5763FB-9CAB-364B-9E04-6978B980D7D1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27" name="Rectangle 1826">
                    <a:extLst>
                      <a:ext uri="{FF2B5EF4-FFF2-40B4-BE49-F238E27FC236}">
                        <a16:creationId xmlns:a16="http://schemas.microsoft.com/office/drawing/2014/main" id="{230287C6-E04F-D145-B68F-5F8E528CF712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72D8553A-4855-674F-A2D7-F31EA6C3FB5D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29" name="Rectangle 1828">
                    <a:extLst>
                      <a:ext uri="{FF2B5EF4-FFF2-40B4-BE49-F238E27FC236}">
                        <a16:creationId xmlns:a16="http://schemas.microsoft.com/office/drawing/2014/main" id="{A13CA150-EE3F-1242-92E8-AFED1E77CF35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0" name="Rectangle 1829">
                    <a:extLst>
                      <a:ext uri="{FF2B5EF4-FFF2-40B4-BE49-F238E27FC236}">
                        <a16:creationId xmlns:a16="http://schemas.microsoft.com/office/drawing/2014/main" id="{9F7F3FEC-986C-C04F-98BD-AB586AAEEDAB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1" name="Rectangle 1830">
                    <a:extLst>
                      <a:ext uri="{FF2B5EF4-FFF2-40B4-BE49-F238E27FC236}">
                        <a16:creationId xmlns:a16="http://schemas.microsoft.com/office/drawing/2014/main" id="{429934DF-AFC4-674D-B21E-A35DB86CB2AE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2" name="Rectangle 1831">
                    <a:extLst>
                      <a:ext uri="{FF2B5EF4-FFF2-40B4-BE49-F238E27FC236}">
                        <a16:creationId xmlns:a16="http://schemas.microsoft.com/office/drawing/2014/main" id="{7A116564-2BD1-BF4A-8B17-DB45444DFDBC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3" name="Rectangle 1832">
                    <a:extLst>
                      <a:ext uri="{FF2B5EF4-FFF2-40B4-BE49-F238E27FC236}">
                        <a16:creationId xmlns:a16="http://schemas.microsoft.com/office/drawing/2014/main" id="{6DEC9047-2A48-4548-97CA-A324B0A36F39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4" name="Rectangle 1833">
                    <a:extLst>
                      <a:ext uri="{FF2B5EF4-FFF2-40B4-BE49-F238E27FC236}">
                        <a16:creationId xmlns:a16="http://schemas.microsoft.com/office/drawing/2014/main" id="{EF7CDC9A-1F5B-9040-AC2F-7D0D99983432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5" name="Rectangle 1834">
                    <a:extLst>
                      <a:ext uri="{FF2B5EF4-FFF2-40B4-BE49-F238E27FC236}">
                        <a16:creationId xmlns:a16="http://schemas.microsoft.com/office/drawing/2014/main" id="{6738D191-1895-4847-91E3-95ED1C8017A1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6" name="Rectangle 1835">
                    <a:extLst>
                      <a:ext uri="{FF2B5EF4-FFF2-40B4-BE49-F238E27FC236}">
                        <a16:creationId xmlns:a16="http://schemas.microsoft.com/office/drawing/2014/main" id="{5BD92E97-417D-EE4D-B047-D200BFA0706A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7" name="Rectangle 1836">
                    <a:extLst>
                      <a:ext uri="{FF2B5EF4-FFF2-40B4-BE49-F238E27FC236}">
                        <a16:creationId xmlns:a16="http://schemas.microsoft.com/office/drawing/2014/main" id="{D76033A9-D08F-924D-86DA-AA03D1AB0839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8" name="Rectangle 1837">
                    <a:extLst>
                      <a:ext uri="{FF2B5EF4-FFF2-40B4-BE49-F238E27FC236}">
                        <a16:creationId xmlns:a16="http://schemas.microsoft.com/office/drawing/2014/main" id="{0FDF8406-3875-B749-97E6-5E894DDAE94D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9" name="Rectangle 1838">
                    <a:extLst>
                      <a:ext uri="{FF2B5EF4-FFF2-40B4-BE49-F238E27FC236}">
                        <a16:creationId xmlns:a16="http://schemas.microsoft.com/office/drawing/2014/main" id="{E409381C-6A71-DD4B-91A3-519DC63ADCDB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40" name="Rectangle 1839">
                    <a:extLst>
                      <a:ext uri="{FF2B5EF4-FFF2-40B4-BE49-F238E27FC236}">
                        <a16:creationId xmlns:a16="http://schemas.microsoft.com/office/drawing/2014/main" id="{5CD3CE25-54E0-194E-B7E8-39E5607F72EF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41" name="Rectangle 1840">
                    <a:extLst>
                      <a:ext uri="{FF2B5EF4-FFF2-40B4-BE49-F238E27FC236}">
                        <a16:creationId xmlns:a16="http://schemas.microsoft.com/office/drawing/2014/main" id="{16E4EF38-606B-6A40-9BD6-2E71FF6C5EE5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42" name="Rectangle 1841">
                    <a:extLst>
                      <a:ext uri="{FF2B5EF4-FFF2-40B4-BE49-F238E27FC236}">
                        <a16:creationId xmlns:a16="http://schemas.microsoft.com/office/drawing/2014/main" id="{F9FCC77E-25D1-9B4D-BFB3-888AF9951A46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43" name="Rectangle 1842">
                    <a:extLst>
                      <a:ext uri="{FF2B5EF4-FFF2-40B4-BE49-F238E27FC236}">
                        <a16:creationId xmlns:a16="http://schemas.microsoft.com/office/drawing/2014/main" id="{2A038F19-3E32-CB45-8FE3-082A28982DBB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2ED04410-9E0E-344A-892B-D83FE711671F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741" name="Group 1740">
                  <a:extLst>
                    <a:ext uri="{FF2B5EF4-FFF2-40B4-BE49-F238E27FC236}">
                      <a16:creationId xmlns:a16="http://schemas.microsoft.com/office/drawing/2014/main" id="{6BC885E7-28C4-9F42-9DE1-D67660F76204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1805" name="Rectangle 1804">
                    <a:extLst>
                      <a:ext uri="{FF2B5EF4-FFF2-40B4-BE49-F238E27FC236}">
                        <a16:creationId xmlns:a16="http://schemas.microsoft.com/office/drawing/2014/main" id="{1DF0FFF4-A09A-9747-8B0E-9003782AE64A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6" name="Rectangle 1805">
                    <a:extLst>
                      <a:ext uri="{FF2B5EF4-FFF2-40B4-BE49-F238E27FC236}">
                        <a16:creationId xmlns:a16="http://schemas.microsoft.com/office/drawing/2014/main" id="{B367F23F-2D6F-CD4A-B206-26A2D396721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7" name="Rectangle 1806">
                    <a:extLst>
                      <a:ext uri="{FF2B5EF4-FFF2-40B4-BE49-F238E27FC236}">
                        <a16:creationId xmlns:a16="http://schemas.microsoft.com/office/drawing/2014/main" id="{B073BEF0-8B3F-F747-B8C0-E571230F97C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8" name="Rectangle 1807">
                    <a:extLst>
                      <a:ext uri="{FF2B5EF4-FFF2-40B4-BE49-F238E27FC236}">
                        <a16:creationId xmlns:a16="http://schemas.microsoft.com/office/drawing/2014/main" id="{84FD45E5-F36F-4D48-8883-E33B92B6BA5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9" name="Rectangle 1808">
                    <a:extLst>
                      <a:ext uri="{FF2B5EF4-FFF2-40B4-BE49-F238E27FC236}">
                        <a16:creationId xmlns:a16="http://schemas.microsoft.com/office/drawing/2014/main" id="{0C848148-6444-C744-BCAC-90452C04E1F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0" name="Rectangle 1809">
                    <a:extLst>
                      <a:ext uri="{FF2B5EF4-FFF2-40B4-BE49-F238E27FC236}">
                        <a16:creationId xmlns:a16="http://schemas.microsoft.com/office/drawing/2014/main" id="{89B21862-EAFD-5E45-839E-DC431F3D605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1" name="Rectangle 1810">
                    <a:extLst>
                      <a:ext uri="{FF2B5EF4-FFF2-40B4-BE49-F238E27FC236}">
                        <a16:creationId xmlns:a16="http://schemas.microsoft.com/office/drawing/2014/main" id="{1AC04889-9141-CD4E-9706-E8AD0503B6E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2" name="Rectangle 1811">
                    <a:extLst>
                      <a:ext uri="{FF2B5EF4-FFF2-40B4-BE49-F238E27FC236}">
                        <a16:creationId xmlns:a16="http://schemas.microsoft.com/office/drawing/2014/main" id="{5A7AE9BD-2516-2546-BD82-685795CC795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3" name="Rectangle 1812">
                    <a:extLst>
                      <a:ext uri="{FF2B5EF4-FFF2-40B4-BE49-F238E27FC236}">
                        <a16:creationId xmlns:a16="http://schemas.microsoft.com/office/drawing/2014/main" id="{1539E3D3-A1A8-C644-B7CA-1FDA52B7094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4" name="Rectangle 1813">
                    <a:extLst>
                      <a:ext uri="{FF2B5EF4-FFF2-40B4-BE49-F238E27FC236}">
                        <a16:creationId xmlns:a16="http://schemas.microsoft.com/office/drawing/2014/main" id="{976139C7-F93B-7E49-9834-5D180BF27D0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5" name="Rectangle 1814">
                    <a:extLst>
                      <a:ext uri="{FF2B5EF4-FFF2-40B4-BE49-F238E27FC236}">
                        <a16:creationId xmlns:a16="http://schemas.microsoft.com/office/drawing/2014/main" id="{65E2103C-106D-894C-BB54-1A86D8A5081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6" name="Rectangle 1815">
                    <a:extLst>
                      <a:ext uri="{FF2B5EF4-FFF2-40B4-BE49-F238E27FC236}">
                        <a16:creationId xmlns:a16="http://schemas.microsoft.com/office/drawing/2014/main" id="{4A047A6F-87F6-764C-829E-49DA4EBBFAB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7" name="Rectangle 1816">
                    <a:extLst>
                      <a:ext uri="{FF2B5EF4-FFF2-40B4-BE49-F238E27FC236}">
                        <a16:creationId xmlns:a16="http://schemas.microsoft.com/office/drawing/2014/main" id="{9E152FEA-6145-1646-9179-5A5C950F83C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8" name="Rectangle 1817">
                    <a:extLst>
                      <a:ext uri="{FF2B5EF4-FFF2-40B4-BE49-F238E27FC236}">
                        <a16:creationId xmlns:a16="http://schemas.microsoft.com/office/drawing/2014/main" id="{C03E8CF5-2E00-FC49-B876-F06B7CDE804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9" name="Rectangle 1818">
                    <a:extLst>
                      <a:ext uri="{FF2B5EF4-FFF2-40B4-BE49-F238E27FC236}">
                        <a16:creationId xmlns:a16="http://schemas.microsoft.com/office/drawing/2014/main" id="{53A9D738-E60D-8748-A80A-92A8C34095D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20" name="Rectangle 1819">
                    <a:extLst>
                      <a:ext uri="{FF2B5EF4-FFF2-40B4-BE49-F238E27FC236}">
                        <a16:creationId xmlns:a16="http://schemas.microsoft.com/office/drawing/2014/main" id="{B0AC9544-A52C-E744-8376-012F9F44AD6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21" name="Rectangle 1820">
                    <a:extLst>
                      <a:ext uri="{FF2B5EF4-FFF2-40B4-BE49-F238E27FC236}">
                        <a16:creationId xmlns:a16="http://schemas.microsoft.com/office/drawing/2014/main" id="{7F442EAD-FA11-9140-A1C3-7BD281C2BC9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22" name="Rectangle 1821">
                    <a:extLst>
                      <a:ext uri="{FF2B5EF4-FFF2-40B4-BE49-F238E27FC236}">
                        <a16:creationId xmlns:a16="http://schemas.microsoft.com/office/drawing/2014/main" id="{14974DED-37DE-7D4A-9E09-4CA273F881E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23" name="Rectangle 1822">
                    <a:extLst>
                      <a:ext uri="{FF2B5EF4-FFF2-40B4-BE49-F238E27FC236}">
                        <a16:creationId xmlns:a16="http://schemas.microsoft.com/office/drawing/2014/main" id="{D47C5E54-B34D-F74A-B2A9-4EAF3E9AD4F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24" name="Rectangle 1823">
                    <a:extLst>
                      <a:ext uri="{FF2B5EF4-FFF2-40B4-BE49-F238E27FC236}">
                        <a16:creationId xmlns:a16="http://schemas.microsoft.com/office/drawing/2014/main" id="{63FDB677-58AE-174C-ABA3-EE879EC6FC9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742" name="Group 1741">
                  <a:extLst>
                    <a:ext uri="{FF2B5EF4-FFF2-40B4-BE49-F238E27FC236}">
                      <a16:creationId xmlns:a16="http://schemas.microsoft.com/office/drawing/2014/main" id="{212ACBEB-1780-7244-B593-8A44DA284C7D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4" cy="1286240"/>
                  <a:chOff x="1021268" y="1200774"/>
                  <a:chExt cx="240754" cy="1286240"/>
                </a:xfrm>
              </p:grpSpPr>
              <p:sp>
                <p:nvSpPr>
                  <p:cNvPr id="1785" name="Rectangle 1784">
                    <a:extLst>
                      <a:ext uri="{FF2B5EF4-FFF2-40B4-BE49-F238E27FC236}">
                        <a16:creationId xmlns:a16="http://schemas.microsoft.com/office/drawing/2014/main" id="{F3E8725B-6784-1542-8E86-4F63FB2A09D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6" name="Rectangle 1785">
                    <a:extLst>
                      <a:ext uri="{FF2B5EF4-FFF2-40B4-BE49-F238E27FC236}">
                        <a16:creationId xmlns:a16="http://schemas.microsoft.com/office/drawing/2014/main" id="{44FA1630-7B15-1E47-918A-4E385949347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7" name="Rectangle 1786">
                    <a:extLst>
                      <a:ext uri="{FF2B5EF4-FFF2-40B4-BE49-F238E27FC236}">
                        <a16:creationId xmlns:a16="http://schemas.microsoft.com/office/drawing/2014/main" id="{B498C26B-E4E1-CD4A-91E2-178430E63D4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8" name="Rectangle 1787">
                    <a:extLst>
                      <a:ext uri="{FF2B5EF4-FFF2-40B4-BE49-F238E27FC236}">
                        <a16:creationId xmlns:a16="http://schemas.microsoft.com/office/drawing/2014/main" id="{507E1427-A803-DD43-B295-8ABC893FFFCC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9" name="Rectangle 1788">
                    <a:extLst>
                      <a:ext uri="{FF2B5EF4-FFF2-40B4-BE49-F238E27FC236}">
                        <a16:creationId xmlns:a16="http://schemas.microsoft.com/office/drawing/2014/main" id="{66DF9BA1-EA06-B641-8A97-E687E0A269A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90" name="Rectangle 1789">
                    <a:extLst>
                      <a:ext uri="{FF2B5EF4-FFF2-40B4-BE49-F238E27FC236}">
                        <a16:creationId xmlns:a16="http://schemas.microsoft.com/office/drawing/2014/main" id="{23C7DD53-4209-A04F-B12D-FE8963C6D6C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91" name="Rectangle 1790">
                    <a:extLst>
                      <a:ext uri="{FF2B5EF4-FFF2-40B4-BE49-F238E27FC236}">
                        <a16:creationId xmlns:a16="http://schemas.microsoft.com/office/drawing/2014/main" id="{68C8ECB8-B6FB-7D4E-B25B-6BAE47E11E5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92" name="Rectangle 1791">
                    <a:extLst>
                      <a:ext uri="{FF2B5EF4-FFF2-40B4-BE49-F238E27FC236}">
                        <a16:creationId xmlns:a16="http://schemas.microsoft.com/office/drawing/2014/main" id="{B59075A6-2AF8-224C-90AA-7CC56548FEB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93" name="Rectangle 1792">
                    <a:extLst>
                      <a:ext uri="{FF2B5EF4-FFF2-40B4-BE49-F238E27FC236}">
                        <a16:creationId xmlns:a16="http://schemas.microsoft.com/office/drawing/2014/main" id="{B13F13E5-0BD8-674E-99D0-3D622790470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94" name="Rectangle 1793">
                    <a:extLst>
                      <a:ext uri="{FF2B5EF4-FFF2-40B4-BE49-F238E27FC236}">
                        <a16:creationId xmlns:a16="http://schemas.microsoft.com/office/drawing/2014/main" id="{F21347EC-EBEC-5C4A-A2FC-F44236BCD80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95" name="Rectangle 1794">
                    <a:extLst>
                      <a:ext uri="{FF2B5EF4-FFF2-40B4-BE49-F238E27FC236}">
                        <a16:creationId xmlns:a16="http://schemas.microsoft.com/office/drawing/2014/main" id="{0FD23F7C-A53A-6242-8CE2-638DAC5BD88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96" name="Rectangle 1795">
                    <a:extLst>
                      <a:ext uri="{FF2B5EF4-FFF2-40B4-BE49-F238E27FC236}">
                        <a16:creationId xmlns:a16="http://schemas.microsoft.com/office/drawing/2014/main" id="{DE2BA5A8-2419-314E-A476-25A351B8201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97" name="Rectangle 1796">
                    <a:extLst>
                      <a:ext uri="{FF2B5EF4-FFF2-40B4-BE49-F238E27FC236}">
                        <a16:creationId xmlns:a16="http://schemas.microsoft.com/office/drawing/2014/main" id="{CFCF457B-83CA-8040-B67F-311735BAC2D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98" name="Rectangle 1797">
                    <a:extLst>
                      <a:ext uri="{FF2B5EF4-FFF2-40B4-BE49-F238E27FC236}">
                        <a16:creationId xmlns:a16="http://schemas.microsoft.com/office/drawing/2014/main" id="{0995AE35-A9C9-0946-9425-EB48F9C0875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99" name="Rectangle 1798">
                    <a:extLst>
                      <a:ext uri="{FF2B5EF4-FFF2-40B4-BE49-F238E27FC236}">
                        <a16:creationId xmlns:a16="http://schemas.microsoft.com/office/drawing/2014/main" id="{1FF03074-DFB1-E742-9AB0-1D8538FA395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0" name="Rectangle 1799">
                    <a:extLst>
                      <a:ext uri="{FF2B5EF4-FFF2-40B4-BE49-F238E27FC236}">
                        <a16:creationId xmlns:a16="http://schemas.microsoft.com/office/drawing/2014/main" id="{D5D507EC-94E0-054F-B537-49F96F809CC1}"/>
                      </a:ext>
                    </a:extLst>
                  </p:cNvPr>
                  <p:cNvSpPr/>
                  <p:nvPr/>
                </p:nvSpPr>
                <p:spPr>
                  <a:xfrm>
                    <a:off x="1170582" y="1864554"/>
                    <a:ext cx="91440" cy="9143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1" name="Rectangle 1800">
                    <a:extLst>
                      <a:ext uri="{FF2B5EF4-FFF2-40B4-BE49-F238E27FC236}">
                        <a16:creationId xmlns:a16="http://schemas.microsoft.com/office/drawing/2014/main" id="{B88F9240-D98A-5245-8E6D-E5EF9BFB4AC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2" name="Rectangle 1801">
                    <a:extLst>
                      <a:ext uri="{FF2B5EF4-FFF2-40B4-BE49-F238E27FC236}">
                        <a16:creationId xmlns:a16="http://schemas.microsoft.com/office/drawing/2014/main" id="{2A1DB86D-FE02-A442-A99E-E6DD60BFD75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3" name="Rectangle 1802">
                    <a:extLst>
                      <a:ext uri="{FF2B5EF4-FFF2-40B4-BE49-F238E27FC236}">
                        <a16:creationId xmlns:a16="http://schemas.microsoft.com/office/drawing/2014/main" id="{0655898D-34CF-6A48-81E0-A1E6ECB61DB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4" name="Rectangle 1803">
                    <a:extLst>
                      <a:ext uri="{FF2B5EF4-FFF2-40B4-BE49-F238E27FC236}">
                        <a16:creationId xmlns:a16="http://schemas.microsoft.com/office/drawing/2014/main" id="{D785E62E-D1AB-034A-9948-5CCF1C50B14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743" name="Group 1742">
                  <a:extLst>
                    <a:ext uri="{FF2B5EF4-FFF2-40B4-BE49-F238E27FC236}">
                      <a16:creationId xmlns:a16="http://schemas.microsoft.com/office/drawing/2014/main" id="{493B32E1-CD36-D04B-902D-8A3F303E33FF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765" name="Rectangle 1764">
                    <a:extLst>
                      <a:ext uri="{FF2B5EF4-FFF2-40B4-BE49-F238E27FC236}">
                        <a16:creationId xmlns:a16="http://schemas.microsoft.com/office/drawing/2014/main" id="{E6A411EC-11AB-DD42-A833-74D98767E3C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66" name="Rectangle 1765">
                    <a:extLst>
                      <a:ext uri="{FF2B5EF4-FFF2-40B4-BE49-F238E27FC236}">
                        <a16:creationId xmlns:a16="http://schemas.microsoft.com/office/drawing/2014/main" id="{DAB90A8E-9DBF-0F43-B610-15213B3022D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67" name="Rectangle 1766">
                    <a:extLst>
                      <a:ext uri="{FF2B5EF4-FFF2-40B4-BE49-F238E27FC236}">
                        <a16:creationId xmlns:a16="http://schemas.microsoft.com/office/drawing/2014/main" id="{5B4D8355-6455-3241-BF0D-C534F71A4A8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68" name="Rectangle 1767">
                    <a:extLst>
                      <a:ext uri="{FF2B5EF4-FFF2-40B4-BE49-F238E27FC236}">
                        <a16:creationId xmlns:a16="http://schemas.microsoft.com/office/drawing/2014/main" id="{5E15E277-4735-BF48-9F69-DD2721E8058D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69" name="Rectangle 1768">
                    <a:extLst>
                      <a:ext uri="{FF2B5EF4-FFF2-40B4-BE49-F238E27FC236}">
                        <a16:creationId xmlns:a16="http://schemas.microsoft.com/office/drawing/2014/main" id="{43837D7D-6849-1A46-B1F6-C6C4C257AE3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70" name="Rectangle 1769">
                    <a:extLst>
                      <a:ext uri="{FF2B5EF4-FFF2-40B4-BE49-F238E27FC236}">
                        <a16:creationId xmlns:a16="http://schemas.microsoft.com/office/drawing/2014/main" id="{FADC1489-8E37-E24D-92ED-C5C2C60EDE6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71" name="Rectangle 1770">
                    <a:extLst>
                      <a:ext uri="{FF2B5EF4-FFF2-40B4-BE49-F238E27FC236}">
                        <a16:creationId xmlns:a16="http://schemas.microsoft.com/office/drawing/2014/main" id="{1CB6EDD0-0CA2-754E-AA05-876588A94A0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72" name="Rectangle 1771">
                    <a:extLst>
                      <a:ext uri="{FF2B5EF4-FFF2-40B4-BE49-F238E27FC236}">
                        <a16:creationId xmlns:a16="http://schemas.microsoft.com/office/drawing/2014/main" id="{041D4C6E-E7D1-004C-AE5E-CBB72880E33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73" name="Rectangle 1772">
                    <a:extLst>
                      <a:ext uri="{FF2B5EF4-FFF2-40B4-BE49-F238E27FC236}">
                        <a16:creationId xmlns:a16="http://schemas.microsoft.com/office/drawing/2014/main" id="{4D3A0CE5-49A2-0742-B03C-61CB42B8F19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74" name="Rectangle 1773">
                    <a:extLst>
                      <a:ext uri="{FF2B5EF4-FFF2-40B4-BE49-F238E27FC236}">
                        <a16:creationId xmlns:a16="http://schemas.microsoft.com/office/drawing/2014/main" id="{AD4F5778-CFB8-F540-B78A-DF225689B82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75" name="Rectangle 1774">
                    <a:extLst>
                      <a:ext uri="{FF2B5EF4-FFF2-40B4-BE49-F238E27FC236}">
                        <a16:creationId xmlns:a16="http://schemas.microsoft.com/office/drawing/2014/main" id="{AB8FB073-2B31-9946-A270-EDFA082AFFD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76" name="Rectangle 1775">
                    <a:extLst>
                      <a:ext uri="{FF2B5EF4-FFF2-40B4-BE49-F238E27FC236}">
                        <a16:creationId xmlns:a16="http://schemas.microsoft.com/office/drawing/2014/main" id="{B48D0A13-C555-C342-BC56-815DDAD46E4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77" name="Rectangle 1776">
                    <a:extLst>
                      <a:ext uri="{FF2B5EF4-FFF2-40B4-BE49-F238E27FC236}">
                        <a16:creationId xmlns:a16="http://schemas.microsoft.com/office/drawing/2014/main" id="{C9C0C2EE-B6B7-1142-9CC6-7CAD290E590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78" name="Rectangle 1777">
                    <a:extLst>
                      <a:ext uri="{FF2B5EF4-FFF2-40B4-BE49-F238E27FC236}">
                        <a16:creationId xmlns:a16="http://schemas.microsoft.com/office/drawing/2014/main" id="{D2A9B1EA-E0EC-9349-AB92-B6162B5E16F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79" name="Rectangle 1778">
                    <a:extLst>
                      <a:ext uri="{FF2B5EF4-FFF2-40B4-BE49-F238E27FC236}">
                        <a16:creationId xmlns:a16="http://schemas.microsoft.com/office/drawing/2014/main" id="{FD12515C-BDFF-C54A-A792-1E4032164F5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0" name="Rectangle 1779">
                    <a:extLst>
                      <a:ext uri="{FF2B5EF4-FFF2-40B4-BE49-F238E27FC236}">
                        <a16:creationId xmlns:a16="http://schemas.microsoft.com/office/drawing/2014/main" id="{EEE7E735-B996-584F-9F65-3F2C4395910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1" name="Rectangle 1780">
                    <a:extLst>
                      <a:ext uri="{FF2B5EF4-FFF2-40B4-BE49-F238E27FC236}">
                        <a16:creationId xmlns:a16="http://schemas.microsoft.com/office/drawing/2014/main" id="{5FCC77B6-7B38-494C-BFF5-A69241A7201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2" name="Rectangle 1781">
                    <a:extLst>
                      <a:ext uri="{FF2B5EF4-FFF2-40B4-BE49-F238E27FC236}">
                        <a16:creationId xmlns:a16="http://schemas.microsoft.com/office/drawing/2014/main" id="{5823B6FA-B86E-8542-8447-F204BF77613E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3" name="Rectangle 1782">
                    <a:extLst>
                      <a:ext uri="{FF2B5EF4-FFF2-40B4-BE49-F238E27FC236}">
                        <a16:creationId xmlns:a16="http://schemas.microsoft.com/office/drawing/2014/main" id="{BB593D43-B16C-5F43-ACC1-45B39221887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4" name="Rectangle 1783">
                    <a:extLst>
                      <a:ext uri="{FF2B5EF4-FFF2-40B4-BE49-F238E27FC236}">
                        <a16:creationId xmlns:a16="http://schemas.microsoft.com/office/drawing/2014/main" id="{F1F21217-FACB-104D-9530-46D45DD5869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1744" name="Group 1743">
                  <a:extLst>
                    <a:ext uri="{FF2B5EF4-FFF2-40B4-BE49-F238E27FC236}">
                      <a16:creationId xmlns:a16="http://schemas.microsoft.com/office/drawing/2014/main" id="{6ACA1B69-CC05-F845-BDD1-A85503FE7AA7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1745" name="Rectangle 1744">
                    <a:extLst>
                      <a:ext uri="{FF2B5EF4-FFF2-40B4-BE49-F238E27FC236}">
                        <a16:creationId xmlns:a16="http://schemas.microsoft.com/office/drawing/2014/main" id="{90648A8F-4CBC-1541-AF9A-EB2A5C341FC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46" name="Rectangle 1745">
                    <a:extLst>
                      <a:ext uri="{FF2B5EF4-FFF2-40B4-BE49-F238E27FC236}">
                        <a16:creationId xmlns:a16="http://schemas.microsoft.com/office/drawing/2014/main" id="{40F7C84F-C2AD-5340-A82A-180D6BBECFF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47" name="Rectangle 1746">
                    <a:extLst>
                      <a:ext uri="{FF2B5EF4-FFF2-40B4-BE49-F238E27FC236}">
                        <a16:creationId xmlns:a16="http://schemas.microsoft.com/office/drawing/2014/main" id="{1FD94CD1-36E0-2E4C-BC79-293CA183673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48" name="Rectangle 1747">
                    <a:extLst>
                      <a:ext uri="{FF2B5EF4-FFF2-40B4-BE49-F238E27FC236}">
                        <a16:creationId xmlns:a16="http://schemas.microsoft.com/office/drawing/2014/main" id="{D015AD06-08A1-B248-9908-4F38342349BB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49" name="Rectangle 1748">
                    <a:extLst>
                      <a:ext uri="{FF2B5EF4-FFF2-40B4-BE49-F238E27FC236}">
                        <a16:creationId xmlns:a16="http://schemas.microsoft.com/office/drawing/2014/main" id="{E8A7DF65-A65A-A849-A4AC-6CF6E825D97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50" name="Rectangle 1749">
                    <a:extLst>
                      <a:ext uri="{FF2B5EF4-FFF2-40B4-BE49-F238E27FC236}">
                        <a16:creationId xmlns:a16="http://schemas.microsoft.com/office/drawing/2014/main" id="{424AFC14-58B8-D345-BC0D-0C73B01AF2D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51" name="Rectangle 1750">
                    <a:extLst>
                      <a:ext uri="{FF2B5EF4-FFF2-40B4-BE49-F238E27FC236}">
                        <a16:creationId xmlns:a16="http://schemas.microsoft.com/office/drawing/2014/main" id="{2EA48BEC-8C47-E343-BAB4-B9B9FA555C1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52" name="Rectangle 1751">
                    <a:extLst>
                      <a:ext uri="{FF2B5EF4-FFF2-40B4-BE49-F238E27FC236}">
                        <a16:creationId xmlns:a16="http://schemas.microsoft.com/office/drawing/2014/main" id="{966A0757-41F4-1A4F-B0C5-ACA672E1FC1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53" name="Rectangle 1752">
                    <a:extLst>
                      <a:ext uri="{FF2B5EF4-FFF2-40B4-BE49-F238E27FC236}">
                        <a16:creationId xmlns:a16="http://schemas.microsoft.com/office/drawing/2014/main" id="{6C7C2DF6-26D5-A843-A86E-CD7C5075178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54" name="Rectangle 1753">
                    <a:extLst>
                      <a:ext uri="{FF2B5EF4-FFF2-40B4-BE49-F238E27FC236}">
                        <a16:creationId xmlns:a16="http://schemas.microsoft.com/office/drawing/2014/main" id="{7BEA20EF-3562-0A41-B2E9-C0FC1EF5F70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55" name="Rectangle 1754">
                    <a:extLst>
                      <a:ext uri="{FF2B5EF4-FFF2-40B4-BE49-F238E27FC236}">
                        <a16:creationId xmlns:a16="http://schemas.microsoft.com/office/drawing/2014/main" id="{7F8C80B9-AC35-DB4D-BF7F-C33AFF5B040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56" name="Rectangle 1755">
                    <a:extLst>
                      <a:ext uri="{FF2B5EF4-FFF2-40B4-BE49-F238E27FC236}">
                        <a16:creationId xmlns:a16="http://schemas.microsoft.com/office/drawing/2014/main" id="{F9148C0F-0572-8A4D-B591-8CFBFD71C83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57" name="Rectangle 1756">
                    <a:extLst>
                      <a:ext uri="{FF2B5EF4-FFF2-40B4-BE49-F238E27FC236}">
                        <a16:creationId xmlns:a16="http://schemas.microsoft.com/office/drawing/2014/main" id="{97F0D457-3BC9-5541-9DE9-E1E7C856E36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58" name="Rectangle 1757">
                    <a:extLst>
                      <a:ext uri="{FF2B5EF4-FFF2-40B4-BE49-F238E27FC236}">
                        <a16:creationId xmlns:a16="http://schemas.microsoft.com/office/drawing/2014/main" id="{9F08C2CE-417E-EB44-B5C8-EF76A308FCC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59" name="Rectangle 1758">
                    <a:extLst>
                      <a:ext uri="{FF2B5EF4-FFF2-40B4-BE49-F238E27FC236}">
                        <a16:creationId xmlns:a16="http://schemas.microsoft.com/office/drawing/2014/main" id="{259201AC-437F-5B46-A71E-AEFD62CB856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60" name="Rectangle 1759">
                    <a:extLst>
                      <a:ext uri="{FF2B5EF4-FFF2-40B4-BE49-F238E27FC236}">
                        <a16:creationId xmlns:a16="http://schemas.microsoft.com/office/drawing/2014/main" id="{2388C7EF-6A9F-F248-AE9B-0128B2986D6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61" name="Rectangle 1760">
                    <a:extLst>
                      <a:ext uri="{FF2B5EF4-FFF2-40B4-BE49-F238E27FC236}">
                        <a16:creationId xmlns:a16="http://schemas.microsoft.com/office/drawing/2014/main" id="{062BEB03-4B73-5340-B958-2EEB45E23EA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62" name="Rectangle 1761">
                    <a:extLst>
                      <a:ext uri="{FF2B5EF4-FFF2-40B4-BE49-F238E27FC236}">
                        <a16:creationId xmlns:a16="http://schemas.microsoft.com/office/drawing/2014/main" id="{FBDAF89E-CB0C-0742-B857-98BD4BBC9348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63" name="Rectangle 1762">
                    <a:extLst>
                      <a:ext uri="{FF2B5EF4-FFF2-40B4-BE49-F238E27FC236}">
                        <a16:creationId xmlns:a16="http://schemas.microsoft.com/office/drawing/2014/main" id="{786C424A-5182-2540-9198-9EDF63229F0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64" name="Rectangle 1763">
                    <a:extLst>
                      <a:ext uri="{FF2B5EF4-FFF2-40B4-BE49-F238E27FC236}">
                        <a16:creationId xmlns:a16="http://schemas.microsoft.com/office/drawing/2014/main" id="{D3BE696B-48E8-B84C-9207-5D97F9A129F7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sp>
          <p:nvSpPr>
            <p:cNvPr id="1846" name="TextBox 1845">
              <a:extLst>
                <a:ext uri="{FF2B5EF4-FFF2-40B4-BE49-F238E27FC236}">
                  <a16:creationId xmlns:a16="http://schemas.microsoft.com/office/drawing/2014/main" id="{8BEAE53F-0056-8F43-A5DF-D0B97F6CF228}"/>
                </a:ext>
              </a:extLst>
            </p:cNvPr>
            <p:cNvSpPr txBox="1"/>
            <p:nvPr/>
          </p:nvSpPr>
          <p:spPr>
            <a:xfrm>
              <a:off x="7364028" y="2914585"/>
              <a:ext cx="107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Same Subject</a:t>
              </a:r>
              <a:br>
                <a:rPr lang="en-US" sz="800" dirty="0"/>
              </a:br>
              <a:r>
                <a:rPr lang="en-US" sz="800" dirty="0"/>
                <a:t>Different Task</a:t>
              </a:r>
              <a:br>
                <a:rPr lang="en-US" sz="800" dirty="0"/>
              </a:br>
              <a:r>
                <a:rPr lang="en-US" sz="800" dirty="0"/>
                <a:t> Test Sets</a:t>
              </a:r>
            </a:p>
          </p:txBody>
        </p:sp>
        <p:sp>
          <p:nvSpPr>
            <p:cNvPr id="1955" name="TextBox 1954">
              <a:extLst>
                <a:ext uri="{FF2B5EF4-FFF2-40B4-BE49-F238E27FC236}">
                  <a16:creationId xmlns:a16="http://schemas.microsoft.com/office/drawing/2014/main" id="{955AAAE1-46F5-1745-B633-CC464A22F417}"/>
                </a:ext>
              </a:extLst>
            </p:cNvPr>
            <p:cNvSpPr txBox="1"/>
            <p:nvPr/>
          </p:nvSpPr>
          <p:spPr>
            <a:xfrm>
              <a:off x="8358245" y="3311705"/>
              <a:ext cx="8204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Memory –MSC-01</a:t>
              </a:r>
            </a:p>
          </p:txBody>
        </p:sp>
        <p:sp>
          <p:nvSpPr>
            <p:cNvPr id="1956" name="TextBox 1955">
              <a:extLst>
                <a:ext uri="{FF2B5EF4-FFF2-40B4-BE49-F238E27FC236}">
                  <a16:creationId xmlns:a16="http://schemas.microsoft.com/office/drawing/2014/main" id="{3AE6EADC-4A07-8844-BD92-D094D79E4124}"/>
                </a:ext>
              </a:extLst>
            </p:cNvPr>
            <p:cNvSpPr txBox="1"/>
            <p:nvPr/>
          </p:nvSpPr>
          <p:spPr>
            <a:xfrm>
              <a:off x="8560407" y="3458623"/>
              <a:ext cx="7568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Motor –MSC01</a:t>
              </a:r>
            </a:p>
          </p:txBody>
        </p:sp>
        <p:sp>
          <p:nvSpPr>
            <p:cNvPr id="5256" name="TextBox 5255">
              <a:extLst>
                <a:ext uri="{FF2B5EF4-FFF2-40B4-BE49-F238E27FC236}">
                  <a16:creationId xmlns:a16="http://schemas.microsoft.com/office/drawing/2014/main" id="{7541A97B-6851-F248-A29F-FE6550CC96FD}"/>
                </a:ext>
              </a:extLst>
            </p:cNvPr>
            <p:cNvSpPr txBox="1"/>
            <p:nvPr/>
          </p:nvSpPr>
          <p:spPr>
            <a:xfrm>
              <a:off x="8787054" y="3615677"/>
              <a:ext cx="9503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Coherence –MSC01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F4F698E-7E48-D24F-90BE-447254B55123}"/>
                </a:ext>
              </a:extLst>
            </p:cNvPr>
            <p:cNvGrpSpPr/>
            <p:nvPr/>
          </p:nvGrpSpPr>
          <p:grpSpPr>
            <a:xfrm>
              <a:off x="6475213" y="4916221"/>
              <a:ext cx="295991" cy="1201207"/>
              <a:chOff x="6877732" y="658048"/>
              <a:chExt cx="323175" cy="107846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0BEC060-E5E8-5848-8FDE-A97441FA1948}"/>
                  </a:ext>
                </a:extLst>
              </p:cNvPr>
              <p:cNvGrpSpPr/>
              <p:nvPr/>
            </p:nvGrpSpPr>
            <p:grpSpPr>
              <a:xfrm>
                <a:off x="6877732" y="658048"/>
                <a:ext cx="125270" cy="1078467"/>
                <a:chOff x="6877732" y="658048"/>
                <a:chExt cx="125270" cy="1078467"/>
              </a:xfrm>
            </p:grpSpPr>
            <p:sp>
              <p:nvSpPr>
                <p:cNvPr id="1381" name="Rectangle 1380">
                  <a:extLst>
                    <a:ext uri="{FF2B5EF4-FFF2-40B4-BE49-F238E27FC236}">
                      <a16:creationId xmlns:a16="http://schemas.microsoft.com/office/drawing/2014/main" id="{F4A90391-C02B-FD47-9C33-FF13D6005EE0}"/>
                    </a:ext>
                  </a:extLst>
                </p:cNvPr>
                <p:cNvSpPr/>
                <p:nvPr/>
              </p:nvSpPr>
              <p:spPr>
                <a:xfrm>
                  <a:off x="6877733" y="769359"/>
                  <a:ext cx="125269" cy="76669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82" name="Rectangle 1381">
                  <a:extLst>
                    <a:ext uri="{FF2B5EF4-FFF2-40B4-BE49-F238E27FC236}">
                      <a16:creationId xmlns:a16="http://schemas.microsoft.com/office/drawing/2014/main" id="{F2626373-EB5A-8A49-BCD0-65D794C9F828}"/>
                    </a:ext>
                  </a:extLst>
                </p:cNvPr>
                <p:cNvSpPr/>
                <p:nvPr/>
              </p:nvSpPr>
              <p:spPr>
                <a:xfrm>
                  <a:off x="6877733" y="880670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83" name="Rectangle 1382">
                  <a:extLst>
                    <a:ext uri="{FF2B5EF4-FFF2-40B4-BE49-F238E27FC236}">
                      <a16:creationId xmlns:a16="http://schemas.microsoft.com/office/drawing/2014/main" id="{27847BA6-87E5-FD43-8BE2-05796AD9D932}"/>
                    </a:ext>
                  </a:extLst>
                </p:cNvPr>
                <p:cNvSpPr/>
                <p:nvPr/>
              </p:nvSpPr>
              <p:spPr>
                <a:xfrm>
                  <a:off x="6877733" y="991982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84" name="Rectangle 1383">
                  <a:extLst>
                    <a:ext uri="{FF2B5EF4-FFF2-40B4-BE49-F238E27FC236}">
                      <a16:creationId xmlns:a16="http://schemas.microsoft.com/office/drawing/2014/main" id="{43026CC6-F56D-9540-8BE6-A18FE61AB832}"/>
                    </a:ext>
                  </a:extLst>
                </p:cNvPr>
                <p:cNvSpPr/>
                <p:nvPr/>
              </p:nvSpPr>
              <p:spPr>
                <a:xfrm>
                  <a:off x="6877732" y="658048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85" name="Rectangle 1384">
                  <a:extLst>
                    <a:ext uri="{FF2B5EF4-FFF2-40B4-BE49-F238E27FC236}">
                      <a16:creationId xmlns:a16="http://schemas.microsoft.com/office/drawing/2014/main" id="{356A5610-CD11-8749-8C37-FBF6FCF5AB3D}"/>
                    </a:ext>
                  </a:extLst>
                </p:cNvPr>
                <p:cNvSpPr/>
                <p:nvPr/>
              </p:nvSpPr>
              <p:spPr>
                <a:xfrm>
                  <a:off x="6877733" y="1103293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86" name="Rectangle 1385">
                  <a:extLst>
                    <a:ext uri="{FF2B5EF4-FFF2-40B4-BE49-F238E27FC236}">
                      <a16:creationId xmlns:a16="http://schemas.microsoft.com/office/drawing/2014/main" id="{75AFB07B-C117-FF45-8E21-309B4C57B902}"/>
                    </a:ext>
                  </a:extLst>
                </p:cNvPr>
                <p:cNvSpPr/>
                <p:nvPr/>
              </p:nvSpPr>
              <p:spPr>
                <a:xfrm>
                  <a:off x="6877733" y="1214604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87" name="Rectangle 1386">
                  <a:extLst>
                    <a:ext uri="{FF2B5EF4-FFF2-40B4-BE49-F238E27FC236}">
                      <a16:creationId xmlns:a16="http://schemas.microsoft.com/office/drawing/2014/main" id="{50B666BA-2B82-EE40-8170-492654882B6F}"/>
                    </a:ext>
                  </a:extLst>
                </p:cNvPr>
                <p:cNvSpPr/>
                <p:nvPr/>
              </p:nvSpPr>
              <p:spPr>
                <a:xfrm>
                  <a:off x="6877733" y="1325915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88" name="Rectangle 1387">
                  <a:extLst>
                    <a:ext uri="{FF2B5EF4-FFF2-40B4-BE49-F238E27FC236}">
                      <a16:creationId xmlns:a16="http://schemas.microsoft.com/office/drawing/2014/main" id="{E330BAC2-BB1C-2748-BF25-22015F81FD44}"/>
                    </a:ext>
                  </a:extLst>
                </p:cNvPr>
                <p:cNvSpPr/>
                <p:nvPr/>
              </p:nvSpPr>
              <p:spPr>
                <a:xfrm>
                  <a:off x="6877733" y="1437227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89" name="Rectangle 1388">
                  <a:extLst>
                    <a:ext uri="{FF2B5EF4-FFF2-40B4-BE49-F238E27FC236}">
                      <a16:creationId xmlns:a16="http://schemas.microsoft.com/office/drawing/2014/main" id="{3DE718BE-9915-6142-A38D-6ED7FC785952}"/>
                    </a:ext>
                  </a:extLst>
                </p:cNvPr>
                <p:cNvSpPr/>
                <p:nvPr/>
              </p:nvSpPr>
              <p:spPr>
                <a:xfrm>
                  <a:off x="6877733" y="1548538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90" name="Rectangle 1389">
                  <a:extLst>
                    <a:ext uri="{FF2B5EF4-FFF2-40B4-BE49-F238E27FC236}">
                      <a16:creationId xmlns:a16="http://schemas.microsoft.com/office/drawing/2014/main" id="{BC150372-A3C8-BD4F-B4BC-24E6286B7B39}"/>
                    </a:ext>
                  </a:extLst>
                </p:cNvPr>
                <p:cNvSpPr/>
                <p:nvPr/>
              </p:nvSpPr>
              <p:spPr>
                <a:xfrm>
                  <a:off x="6877733" y="1659846"/>
                  <a:ext cx="125269" cy="7666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A5338E2-4210-CE4F-ABF4-B3635B485E69}"/>
                  </a:ext>
                </a:extLst>
              </p:cNvPr>
              <p:cNvGrpSpPr/>
              <p:nvPr/>
            </p:nvGrpSpPr>
            <p:grpSpPr>
              <a:xfrm>
                <a:off x="7075637" y="658048"/>
                <a:ext cx="125270" cy="1078467"/>
                <a:chOff x="7075637" y="658048"/>
                <a:chExt cx="125270" cy="1078467"/>
              </a:xfrm>
            </p:grpSpPr>
            <p:sp>
              <p:nvSpPr>
                <p:cNvPr id="1391" name="Rectangle 1390">
                  <a:extLst>
                    <a:ext uri="{FF2B5EF4-FFF2-40B4-BE49-F238E27FC236}">
                      <a16:creationId xmlns:a16="http://schemas.microsoft.com/office/drawing/2014/main" id="{EF6E7C92-DBB9-454A-B47C-AC52DD03BB28}"/>
                    </a:ext>
                  </a:extLst>
                </p:cNvPr>
                <p:cNvSpPr/>
                <p:nvPr/>
              </p:nvSpPr>
              <p:spPr>
                <a:xfrm>
                  <a:off x="7075638" y="769359"/>
                  <a:ext cx="125269" cy="76669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92" name="Rectangle 1391">
                  <a:extLst>
                    <a:ext uri="{FF2B5EF4-FFF2-40B4-BE49-F238E27FC236}">
                      <a16:creationId xmlns:a16="http://schemas.microsoft.com/office/drawing/2014/main" id="{8ED70AD1-9769-714D-85E0-9283FDB451BB}"/>
                    </a:ext>
                  </a:extLst>
                </p:cNvPr>
                <p:cNvSpPr/>
                <p:nvPr/>
              </p:nvSpPr>
              <p:spPr>
                <a:xfrm>
                  <a:off x="7075637" y="880670"/>
                  <a:ext cx="125270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93" name="Rectangle 1392">
                  <a:extLst>
                    <a:ext uri="{FF2B5EF4-FFF2-40B4-BE49-F238E27FC236}">
                      <a16:creationId xmlns:a16="http://schemas.microsoft.com/office/drawing/2014/main" id="{F5AF5B36-F016-D248-8D8E-08CEB1BF7025}"/>
                    </a:ext>
                  </a:extLst>
                </p:cNvPr>
                <p:cNvSpPr/>
                <p:nvPr/>
              </p:nvSpPr>
              <p:spPr>
                <a:xfrm>
                  <a:off x="7075638" y="991982"/>
                  <a:ext cx="125269" cy="7666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94" name="Rectangle 1393">
                  <a:extLst>
                    <a:ext uri="{FF2B5EF4-FFF2-40B4-BE49-F238E27FC236}">
                      <a16:creationId xmlns:a16="http://schemas.microsoft.com/office/drawing/2014/main" id="{72DF4584-1491-0846-9972-62A1346890A2}"/>
                    </a:ext>
                  </a:extLst>
                </p:cNvPr>
                <p:cNvSpPr/>
                <p:nvPr/>
              </p:nvSpPr>
              <p:spPr>
                <a:xfrm>
                  <a:off x="7075638" y="658048"/>
                  <a:ext cx="125269" cy="7666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95" name="Rectangle 1394">
                  <a:extLst>
                    <a:ext uri="{FF2B5EF4-FFF2-40B4-BE49-F238E27FC236}">
                      <a16:creationId xmlns:a16="http://schemas.microsoft.com/office/drawing/2014/main" id="{98B5AF40-26BA-274B-9845-BE8A242B1B97}"/>
                    </a:ext>
                  </a:extLst>
                </p:cNvPr>
                <p:cNvSpPr/>
                <p:nvPr/>
              </p:nvSpPr>
              <p:spPr>
                <a:xfrm>
                  <a:off x="7075638" y="1103293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96" name="Rectangle 1395">
                  <a:extLst>
                    <a:ext uri="{FF2B5EF4-FFF2-40B4-BE49-F238E27FC236}">
                      <a16:creationId xmlns:a16="http://schemas.microsoft.com/office/drawing/2014/main" id="{C5FC7DA0-37C7-E947-8C7A-E44D131F56E4}"/>
                    </a:ext>
                  </a:extLst>
                </p:cNvPr>
                <p:cNvSpPr/>
                <p:nvPr/>
              </p:nvSpPr>
              <p:spPr>
                <a:xfrm>
                  <a:off x="7075638" y="1214604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97" name="Rectangle 1396">
                  <a:extLst>
                    <a:ext uri="{FF2B5EF4-FFF2-40B4-BE49-F238E27FC236}">
                      <a16:creationId xmlns:a16="http://schemas.microsoft.com/office/drawing/2014/main" id="{F87F7519-2C4F-7E40-BCA9-9F81D65DF3FE}"/>
                    </a:ext>
                  </a:extLst>
                </p:cNvPr>
                <p:cNvSpPr/>
                <p:nvPr/>
              </p:nvSpPr>
              <p:spPr>
                <a:xfrm>
                  <a:off x="7075638" y="1325915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98" name="Rectangle 1397">
                  <a:extLst>
                    <a:ext uri="{FF2B5EF4-FFF2-40B4-BE49-F238E27FC236}">
                      <a16:creationId xmlns:a16="http://schemas.microsoft.com/office/drawing/2014/main" id="{F791C2ED-0E89-E548-A392-CE6C4D29118E}"/>
                    </a:ext>
                  </a:extLst>
                </p:cNvPr>
                <p:cNvSpPr/>
                <p:nvPr/>
              </p:nvSpPr>
              <p:spPr>
                <a:xfrm>
                  <a:off x="7075638" y="1437227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99" name="Rectangle 1398">
                  <a:extLst>
                    <a:ext uri="{FF2B5EF4-FFF2-40B4-BE49-F238E27FC236}">
                      <a16:creationId xmlns:a16="http://schemas.microsoft.com/office/drawing/2014/main" id="{ACB7C462-91AA-8943-B57A-4C349A416184}"/>
                    </a:ext>
                  </a:extLst>
                </p:cNvPr>
                <p:cNvSpPr/>
                <p:nvPr/>
              </p:nvSpPr>
              <p:spPr>
                <a:xfrm>
                  <a:off x="7075638" y="1548538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00" name="Rectangle 1399">
                  <a:extLst>
                    <a:ext uri="{FF2B5EF4-FFF2-40B4-BE49-F238E27FC236}">
                      <a16:creationId xmlns:a16="http://schemas.microsoft.com/office/drawing/2014/main" id="{85BAC333-9F42-7744-984A-1D53C9B84706}"/>
                    </a:ext>
                  </a:extLst>
                </p:cNvPr>
                <p:cNvSpPr/>
                <p:nvPr/>
              </p:nvSpPr>
              <p:spPr>
                <a:xfrm>
                  <a:off x="7075638" y="1659846"/>
                  <a:ext cx="125269" cy="766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5715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cxnSp>
          <p:nvCxnSpPr>
            <p:cNvPr id="2323" name="Straight Arrow Connector 2322">
              <a:extLst>
                <a:ext uri="{FF2B5EF4-FFF2-40B4-BE49-F238E27FC236}">
                  <a16:creationId xmlns:a16="http://schemas.microsoft.com/office/drawing/2014/main" id="{A2A6FEF8-7A15-AE44-B750-D386EEE1A36C}"/>
                </a:ext>
              </a:extLst>
            </p:cNvPr>
            <p:cNvCxnSpPr/>
            <p:nvPr/>
          </p:nvCxnSpPr>
          <p:spPr>
            <a:xfrm>
              <a:off x="6796947" y="5454836"/>
              <a:ext cx="7112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4" name="TextBox 2323">
              <a:extLst>
                <a:ext uri="{FF2B5EF4-FFF2-40B4-BE49-F238E27FC236}">
                  <a16:creationId xmlns:a16="http://schemas.microsoft.com/office/drawing/2014/main" id="{3725D90C-845F-EA49-BA7C-6F96EED40F88}"/>
                </a:ext>
              </a:extLst>
            </p:cNvPr>
            <p:cNvSpPr txBox="1"/>
            <p:nvPr/>
          </p:nvSpPr>
          <p:spPr>
            <a:xfrm>
              <a:off x="6854971" y="5237454"/>
              <a:ext cx="6298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Classify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CA0330F-010F-8447-B59F-76A055257D5F}"/>
                </a:ext>
              </a:extLst>
            </p:cNvPr>
            <p:cNvGrpSpPr/>
            <p:nvPr/>
          </p:nvGrpSpPr>
          <p:grpSpPr>
            <a:xfrm>
              <a:off x="7385740" y="4617662"/>
              <a:ext cx="2232841" cy="1483247"/>
              <a:chOff x="6405502" y="4827932"/>
              <a:chExt cx="2232841" cy="148324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7E64BD5-1245-D74E-B278-B80CB37351A1}"/>
                  </a:ext>
                </a:extLst>
              </p:cNvPr>
              <p:cNvGrpSpPr/>
              <p:nvPr/>
            </p:nvGrpSpPr>
            <p:grpSpPr>
              <a:xfrm>
                <a:off x="6405502" y="4827932"/>
                <a:ext cx="1411101" cy="1483247"/>
                <a:chOff x="8156540" y="4955404"/>
                <a:chExt cx="1411101" cy="1483247"/>
              </a:xfrm>
            </p:grpSpPr>
            <p:grpSp>
              <p:nvGrpSpPr>
                <p:cNvPr id="2319" name="Group 2318">
                  <a:extLst>
                    <a:ext uri="{FF2B5EF4-FFF2-40B4-BE49-F238E27FC236}">
                      <a16:creationId xmlns:a16="http://schemas.microsoft.com/office/drawing/2014/main" id="{6B121C92-D762-7349-AF3C-4B087B16F5DC}"/>
                    </a:ext>
                  </a:extLst>
                </p:cNvPr>
                <p:cNvGrpSpPr/>
                <p:nvPr/>
              </p:nvGrpSpPr>
              <p:grpSpPr>
                <a:xfrm>
                  <a:off x="8294922" y="5391908"/>
                  <a:ext cx="1272719" cy="1046743"/>
                  <a:chOff x="1652911" y="3841461"/>
                  <a:chExt cx="1855440" cy="1401303"/>
                </a:xfrm>
              </p:grpSpPr>
              <p:grpSp>
                <p:nvGrpSpPr>
                  <p:cNvPr id="2325" name="Group 2324">
                    <a:extLst>
                      <a:ext uri="{FF2B5EF4-FFF2-40B4-BE49-F238E27FC236}">
                        <a16:creationId xmlns:a16="http://schemas.microsoft.com/office/drawing/2014/main" id="{94C66FF4-54E6-0D43-BA18-2E1ED2B2136F}"/>
                      </a:ext>
                    </a:extLst>
                  </p:cNvPr>
                  <p:cNvGrpSpPr/>
                  <p:nvPr/>
                </p:nvGrpSpPr>
                <p:grpSpPr>
                  <a:xfrm>
                    <a:off x="2247705" y="4234355"/>
                    <a:ext cx="1260646" cy="1008409"/>
                    <a:chOff x="2222122" y="4102419"/>
                    <a:chExt cx="1260646" cy="1008409"/>
                  </a:xfrm>
                </p:grpSpPr>
                <p:sp>
                  <p:nvSpPr>
                    <p:cNvPr id="2542" name="Rectangle 2541">
                      <a:extLst>
                        <a:ext uri="{FF2B5EF4-FFF2-40B4-BE49-F238E27FC236}">
                          <a16:creationId xmlns:a16="http://schemas.microsoft.com/office/drawing/2014/main" id="{407D03C9-9549-B64C-BD54-876C1E352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2122" y="4102419"/>
                      <a:ext cx="1260646" cy="1008409"/>
                    </a:xfrm>
                    <a:prstGeom prst="rect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543" name="Group 2542">
                      <a:extLst>
                        <a:ext uri="{FF2B5EF4-FFF2-40B4-BE49-F238E27FC236}">
                          <a16:creationId xmlns:a16="http://schemas.microsoft.com/office/drawing/2014/main" id="{1B7902BE-56FE-8742-B33E-DA493B41E7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6850" y="4152464"/>
                      <a:ext cx="1169341" cy="910628"/>
                      <a:chOff x="666646" y="1199817"/>
                      <a:chExt cx="1712657" cy="1286240"/>
                    </a:xfrm>
                  </p:grpSpPr>
                  <p:grpSp>
                    <p:nvGrpSpPr>
                      <p:cNvPr id="2544" name="Group 2543">
                        <a:extLst>
                          <a:ext uri="{FF2B5EF4-FFF2-40B4-BE49-F238E27FC236}">
                            <a16:creationId xmlns:a16="http://schemas.microsoft.com/office/drawing/2014/main" id="{D90091E3-93F3-FE47-9546-6298567DCB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2629" name="Rectangle 2628">
                          <a:extLst>
                            <a:ext uri="{FF2B5EF4-FFF2-40B4-BE49-F238E27FC236}">
                              <a16:creationId xmlns:a16="http://schemas.microsoft.com/office/drawing/2014/main" id="{DFD4FF13-25FC-E942-A2DB-73D2F7BB79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30" name="Rectangle 2629">
                          <a:extLst>
                            <a:ext uri="{FF2B5EF4-FFF2-40B4-BE49-F238E27FC236}">
                              <a16:creationId xmlns:a16="http://schemas.microsoft.com/office/drawing/2014/main" id="{DD57FC5A-1031-DA44-8861-27DEB89105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31" name="Rectangle 2630">
                          <a:extLst>
                            <a:ext uri="{FF2B5EF4-FFF2-40B4-BE49-F238E27FC236}">
                              <a16:creationId xmlns:a16="http://schemas.microsoft.com/office/drawing/2014/main" id="{E916B346-411F-7349-BA1B-7E179354E5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32" name="Rectangle 2631">
                          <a:extLst>
                            <a:ext uri="{FF2B5EF4-FFF2-40B4-BE49-F238E27FC236}">
                              <a16:creationId xmlns:a16="http://schemas.microsoft.com/office/drawing/2014/main" id="{1AF1735E-DB3B-084D-98EE-D41B09C0E7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33" name="Rectangle 2632">
                          <a:extLst>
                            <a:ext uri="{FF2B5EF4-FFF2-40B4-BE49-F238E27FC236}">
                              <a16:creationId xmlns:a16="http://schemas.microsoft.com/office/drawing/2014/main" id="{14AE3E58-B99E-E74C-BBEE-F2B797A745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34" name="Rectangle 2633">
                          <a:extLst>
                            <a:ext uri="{FF2B5EF4-FFF2-40B4-BE49-F238E27FC236}">
                              <a16:creationId xmlns:a16="http://schemas.microsoft.com/office/drawing/2014/main" id="{2886173E-1FBF-734B-8470-3FA8673247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35" name="Rectangle 2634">
                          <a:extLst>
                            <a:ext uri="{FF2B5EF4-FFF2-40B4-BE49-F238E27FC236}">
                              <a16:creationId xmlns:a16="http://schemas.microsoft.com/office/drawing/2014/main" id="{72A530F1-DC54-A74D-B7DD-8152892DA2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36" name="Rectangle 2635">
                          <a:extLst>
                            <a:ext uri="{FF2B5EF4-FFF2-40B4-BE49-F238E27FC236}">
                              <a16:creationId xmlns:a16="http://schemas.microsoft.com/office/drawing/2014/main" id="{2B6FF9FE-7480-0C41-ABFF-84C30DDB8C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37" name="Rectangle 2636">
                          <a:extLst>
                            <a:ext uri="{FF2B5EF4-FFF2-40B4-BE49-F238E27FC236}">
                              <a16:creationId xmlns:a16="http://schemas.microsoft.com/office/drawing/2014/main" id="{98B13FDC-A7EA-FF44-9661-5531AEFD97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38" name="Rectangle 2637">
                          <a:extLst>
                            <a:ext uri="{FF2B5EF4-FFF2-40B4-BE49-F238E27FC236}">
                              <a16:creationId xmlns:a16="http://schemas.microsoft.com/office/drawing/2014/main" id="{4FF8F4BE-7DDC-ED4C-9DD8-8E8619E573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39" name="Rectangle 2638">
                          <a:extLst>
                            <a:ext uri="{FF2B5EF4-FFF2-40B4-BE49-F238E27FC236}">
                              <a16:creationId xmlns:a16="http://schemas.microsoft.com/office/drawing/2014/main" id="{5FC5807B-7743-5647-9608-8D2D7ED773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40" name="Rectangle 2639">
                          <a:extLst>
                            <a:ext uri="{FF2B5EF4-FFF2-40B4-BE49-F238E27FC236}">
                              <a16:creationId xmlns:a16="http://schemas.microsoft.com/office/drawing/2014/main" id="{1A9C89FB-2A5C-6847-A12A-7199D18E16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41" name="Rectangle 2640">
                          <a:extLst>
                            <a:ext uri="{FF2B5EF4-FFF2-40B4-BE49-F238E27FC236}">
                              <a16:creationId xmlns:a16="http://schemas.microsoft.com/office/drawing/2014/main" id="{EE82E236-5E98-924A-90EF-AD91F52305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42" name="Rectangle 2641">
                          <a:extLst>
                            <a:ext uri="{FF2B5EF4-FFF2-40B4-BE49-F238E27FC236}">
                              <a16:creationId xmlns:a16="http://schemas.microsoft.com/office/drawing/2014/main" id="{51D4EE9E-36A2-034F-8D0F-B681567C37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43" name="Rectangle 2642">
                          <a:extLst>
                            <a:ext uri="{FF2B5EF4-FFF2-40B4-BE49-F238E27FC236}">
                              <a16:creationId xmlns:a16="http://schemas.microsoft.com/office/drawing/2014/main" id="{7E1445E4-05EF-2E40-8C34-E4699804F8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44" name="Rectangle 2643">
                          <a:extLst>
                            <a:ext uri="{FF2B5EF4-FFF2-40B4-BE49-F238E27FC236}">
                              <a16:creationId xmlns:a16="http://schemas.microsoft.com/office/drawing/2014/main" id="{58391151-0DF0-F74A-B7B8-59AE1DCC33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45" name="Rectangle 2644">
                          <a:extLst>
                            <a:ext uri="{FF2B5EF4-FFF2-40B4-BE49-F238E27FC236}">
                              <a16:creationId xmlns:a16="http://schemas.microsoft.com/office/drawing/2014/main" id="{C8891E89-E299-4047-9271-488EA4EA3C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46" name="Rectangle 2645">
                          <a:extLst>
                            <a:ext uri="{FF2B5EF4-FFF2-40B4-BE49-F238E27FC236}">
                              <a16:creationId xmlns:a16="http://schemas.microsoft.com/office/drawing/2014/main" id="{79300D7E-1A01-DE43-B2A2-2ED5884E26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47" name="Rectangle 2646">
                          <a:extLst>
                            <a:ext uri="{FF2B5EF4-FFF2-40B4-BE49-F238E27FC236}">
                              <a16:creationId xmlns:a16="http://schemas.microsoft.com/office/drawing/2014/main" id="{C37CD9DF-2EDE-4140-BDC3-C362FC6391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48" name="Rectangle 2647">
                          <a:extLst>
                            <a:ext uri="{FF2B5EF4-FFF2-40B4-BE49-F238E27FC236}">
                              <a16:creationId xmlns:a16="http://schemas.microsoft.com/office/drawing/2014/main" id="{F8D7DE47-B8D7-E441-A27D-798FBC98B6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545" name="Group 2544">
                        <a:extLst>
                          <a:ext uri="{FF2B5EF4-FFF2-40B4-BE49-F238E27FC236}">
                            <a16:creationId xmlns:a16="http://schemas.microsoft.com/office/drawing/2014/main" id="{116BCF8D-DCC5-8642-B984-C7D52AF44F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2609" name="Rectangle 2608">
                          <a:extLst>
                            <a:ext uri="{FF2B5EF4-FFF2-40B4-BE49-F238E27FC236}">
                              <a16:creationId xmlns:a16="http://schemas.microsoft.com/office/drawing/2014/main" id="{C82A15EC-1BA3-4A44-A2B2-AB3B81A563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10" name="Rectangle 2609">
                          <a:extLst>
                            <a:ext uri="{FF2B5EF4-FFF2-40B4-BE49-F238E27FC236}">
                              <a16:creationId xmlns:a16="http://schemas.microsoft.com/office/drawing/2014/main" id="{8733CBEA-1E9D-8143-9794-18BEF23A95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11" name="Rectangle 2610">
                          <a:extLst>
                            <a:ext uri="{FF2B5EF4-FFF2-40B4-BE49-F238E27FC236}">
                              <a16:creationId xmlns:a16="http://schemas.microsoft.com/office/drawing/2014/main" id="{40D0DC52-3847-8440-BC16-471D7A00E4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12" name="Rectangle 2611">
                          <a:extLst>
                            <a:ext uri="{FF2B5EF4-FFF2-40B4-BE49-F238E27FC236}">
                              <a16:creationId xmlns:a16="http://schemas.microsoft.com/office/drawing/2014/main" id="{2AC90C1B-FB23-694D-84F0-D491F5528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13" name="Rectangle 2612">
                          <a:extLst>
                            <a:ext uri="{FF2B5EF4-FFF2-40B4-BE49-F238E27FC236}">
                              <a16:creationId xmlns:a16="http://schemas.microsoft.com/office/drawing/2014/main" id="{5BF0664F-B02C-984A-8F3F-3F9990CD4D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14" name="Rectangle 2613">
                          <a:extLst>
                            <a:ext uri="{FF2B5EF4-FFF2-40B4-BE49-F238E27FC236}">
                              <a16:creationId xmlns:a16="http://schemas.microsoft.com/office/drawing/2014/main" id="{762C477E-2EFD-4440-8AB4-066464C2C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15" name="Rectangle 2614">
                          <a:extLst>
                            <a:ext uri="{FF2B5EF4-FFF2-40B4-BE49-F238E27FC236}">
                              <a16:creationId xmlns:a16="http://schemas.microsoft.com/office/drawing/2014/main" id="{505F418D-17C6-9348-80D7-3FAC49769F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16" name="Rectangle 2615">
                          <a:extLst>
                            <a:ext uri="{FF2B5EF4-FFF2-40B4-BE49-F238E27FC236}">
                              <a16:creationId xmlns:a16="http://schemas.microsoft.com/office/drawing/2014/main" id="{92F515DA-217C-6043-8B55-B997D385F0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17" name="Rectangle 2616">
                          <a:extLst>
                            <a:ext uri="{FF2B5EF4-FFF2-40B4-BE49-F238E27FC236}">
                              <a16:creationId xmlns:a16="http://schemas.microsoft.com/office/drawing/2014/main" id="{84F47AF1-725B-8D49-8F00-7062463409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18" name="Rectangle 2617">
                          <a:extLst>
                            <a:ext uri="{FF2B5EF4-FFF2-40B4-BE49-F238E27FC236}">
                              <a16:creationId xmlns:a16="http://schemas.microsoft.com/office/drawing/2014/main" id="{9FA3F10C-CD56-394D-A7E5-3F61B10EC4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5B3A78CA-8A56-FA48-B11A-A83050F9DB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20" name="Rectangle 2619">
                          <a:extLst>
                            <a:ext uri="{FF2B5EF4-FFF2-40B4-BE49-F238E27FC236}">
                              <a16:creationId xmlns:a16="http://schemas.microsoft.com/office/drawing/2014/main" id="{8FC45737-CF17-1F47-96B5-E6E7F2A043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21" name="Rectangle 2620">
                          <a:extLst>
                            <a:ext uri="{FF2B5EF4-FFF2-40B4-BE49-F238E27FC236}">
                              <a16:creationId xmlns:a16="http://schemas.microsoft.com/office/drawing/2014/main" id="{D75ACB4A-20F5-574F-A642-9C5DEF9E2C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22" name="Rectangle 2621">
                          <a:extLst>
                            <a:ext uri="{FF2B5EF4-FFF2-40B4-BE49-F238E27FC236}">
                              <a16:creationId xmlns:a16="http://schemas.microsoft.com/office/drawing/2014/main" id="{7AA7331A-EEA0-B84F-B17E-59936B1B3A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23" name="Rectangle 2622">
                          <a:extLst>
                            <a:ext uri="{FF2B5EF4-FFF2-40B4-BE49-F238E27FC236}">
                              <a16:creationId xmlns:a16="http://schemas.microsoft.com/office/drawing/2014/main" id="{3E65D852-87CB-304D-A8E4-AA8CA6F17F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24" name="Rectangle 2623">
                          <a:extLst>
                            <a:ext uri="{FF2B5EF4-FFF2-40B4-BE49-F238E27FC236}">
                              <a16:creationId xmlns:a16="http://schemas.microsoft.com/office/drawing/2014/main" id="{66CE969F-DFF2-EA4A-AF5E-6E40CDD6DC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25" name="Rectangle 2624">
                          <a:extLst>
                            <a:ext uri="{FF2B5EF4-FFF2-40B4-BE49-F238E27FC236}">
                              <a16:creationId xmlns:a16="http://schemas.microsoft.com/office/drawing/2014/main" id="{626D688E-CF27-1F44-A465-7432FCE0F4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26" name="Rectangle 2625">
                          <a:extLst>
                            <a:ext uri="{FF2B5EF4-FFF2-40B4-BE49-F238E27FC236}">
                              <a16:creationId xmlns:a16="http://schemas.microsoft.com/office/drawing/2014/main" id="{832B013B-6F3A-E242-8699-465F1923A5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27" name="Rectangle 2626">
                          <a:extLst>
                            <a:ext uri="{FF2B5EF4-FFF2-40B4-BE49-F238E27FC236}">
                              <a16:creationId xmlns:a16="http://schemas.microsoft.com/office/drawing/2014/main" id="{CC213220-35DA-6643-866E-DF47310B5D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28" name="Rectangle 2627">
                          <a:extLst>
                            <a:ext uri="{FF2B5EF4-FFF2-40B4-BE49-F238E27FC236}">
                              <a16:creationId xmlns:a16="http://schemas.microsoft.com/office/drawing/2014/main" id="{0D3281B8-267C-F343-B696-173FF7884E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546" name="Group 2545">
                        <a:extLst>
                          <a:ext uri="{FF2B5EF4-FFF2-40B4-BE49-F238E27FC236}">
                            <a16:creationId xmlns:a16="http://schemas.microsoft.com/office/drawing/2014/main" id="{F77FE31B-6F2F-1D45-A2E8-C5537DA0B5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4" cy="1286240"/>
                        <a:chOff x="1021268" y="1200774"/>
                        <a:chExt cx="240754" cy="1286240"/>
                      </a:xfrm>
                    </p:grpSpPr>
                    <p:sp>
                      <p:nvSpPr>
                        <p:cNvPr id="2589" name="Rectangle 2588">
                          <a:extLst>
                            <a:ext uri="{FF2B5EF4-FFF2-40B4-BE49-F238E27FC236}">
                              <a16:creationId xmlns:a16="http://schemas.microsoft.com/office/drawing/2014/main" id="{105D8D04-1753-3A44-96A7-43CF8408F2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90" name="Rectangle 2589">
                          <a:extLst>
                            <a:ext uri="{FF2B5EF4-FFF2-40B4-BE49-F238E27FC236}">
                              <a16:creationId xmlns:a16="http://schemas.microsoft.com/office/drawing/2014/main" id="{0168EDF9-1B4C-4F4E-9E5C-4E5FBC7C1B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91" name="Rectangle 2590">
                          <a:extLst>
                            <a:ext uri="{FF2B5EF4-FFF2-40B4-BE49-F238E27FC236}">
                              <a16:creationId xmlns:a16="http://schemas.microsoft.com/office/drawing/2014/main" id="{DEDD933F-3736-A948-ACD7-01FEDE24A1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92" name="Rectangle 2591">
                          <a:extLst>
                            <a:ext uri="{FF2B5EF4-FFF2-40B4-BE49-F238E27FC236}">
                              <a16:creationId xmlns:a16="http://schemas.microsoft.com/office/drawing/2014/main" id="{93E83593-1430-8146-8E90-2CEA4A182C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93" name="Rectangle 2592">
                          <a:extLst>
                            <a:ext uri="{FF2B5EF4-FFF2-40B4-BE49-F238E27FC236}">
                              <a16:creationId xmlns:a16="http://schemas.microsoft.com/office/drawing/2014/main" id="{DCF359E3-B86E-4643-9836-4D3355B0BF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94" name="Rectangle 2593">
                          <a:extLst>
                            <a:ext uri="{FF2B5EF4-FFF2-40B4-BE49-F238E27FC236}">
                              <a16:creationId xmlns:a16="http://schemas.microsoft.com/office/drawing/2014/main" id="{66545652-63CD-B741-BB70-FC4DED34E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95" name="Rectangle 2594">
                          <a:extLst>
                            <a:ext uri="{FF2B5EF4-FFF2-40B4-BE49-F238E27FC236}">
                              <a16:creationId xmlns:a16="http://schemas.microsoft.com/office/drawing/2014/main" id="{B0B4D3DC-825A-E940-BFC0-C6ED9E364D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96" name="Rectangle 2595">
                          <a:extLst>
                            <a:ext uri="{FF2B5EF4-FFF2-40B4-BE49-F238E27FC236}">
                              <a16:creationId xmlns:a16="http://schemas.microsoft.com/office/drawing/2014/main" id="{98706A69-2ED7-AA47-AA60-8E5FEBBD13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97" name="Rectangle 2596">
                          <a:extLst>
                            <a:ext uri="{FF2B5EF4-FFF2-40B4-BE49-F238E27FC236}">
                              <a16:creationId xmlns:a16="http://schemas.microsoft.com/office/drawing/2014/main" id="{4EBBE009-30DB-B548-9C99-738F1F0DA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98" name="Rectangle 2597">
                          <a:extLst>
                            <a:ext uri="{FF2B5EF4-FFF2-40B4-BE49-F238E27FC236}">
                              <a16:creationId xmlns:a16="http://schemas.microsoft.com/office/drawing/2014/main" id="{8AC733AD-5806-7E44-AC85-8CD1B380E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99" name="Rectangle 2598">
                          <a:extLst>
                            <a:ext uri="{FF2B5EF4-FFF2-40B4-BE49-F238E27FC236}">
                              <a16:creationId xmlns:a16="http://schemas.microsoft.com/office/drawing/2014/main" id="{89B11F16-69A0-654D-825F-7DF624AEF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00" name="Rectangle 2599">
                          <a:extLst>
                            <a:ext uri="{FF2B5EF4-FFF2-40B4-BE49-F238E27FC236}">
                              <a16:creationId xmlns:a16="http://schemas.microsoft.com/office/drawing/2014/main" id="{FFE0BDBB-9764-2843-924C-487C7F3E2F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01" name="Rectangle 2600">
                          <a:extLst>
                            <a:ext uri="{FF2B5EF4-FFF2-40B4-BE49-F238E27FC236}">
                              <a16:creationId xmlns:a16="http://schemas.microsoft.com/office/drawing/2014/main" id="{A7641456-C57E-C545-9969-F99D3042C9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02" name="Rectangle 2601">
                          <a:extLst>
                            <a:ext uri="{FF2B5EF4-FFF2-40B4-BE49-F238E27FC236}">
                              <a16:creationId xmlns:a16="http://schemas.microsoft.com/office/drawing/2014/main" id="{B6E8662A-67A5-1F49-B2AF-98084A92E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03" name="Rectangle 2602">
                          <a:extLst>
                            <a:ext uri="{FF2B5EF4-FFF2-40B4-BE49-F238E27FC236}">
                              <a16:creationId xmlns:a16="http://schemas.microsoft.com/office/drawing/2014/main" id="{7F4FF277-5481-C946-A2B1-56F097264F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04" name="Rectangle 2603">
                          <a:extLst>
                            <a:ext uri="{FF2B5EF4-FFF2-40B4-BE49-F238E27FC236}">
                              <a16:creationId xmlns:a16="http://schemas.microsoft.com/office/drawing/2014/main" id="{3AF76122-46EA-9F45-821E-451D92141C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2" y="1864554"/>
                          <a:ext cx="91440" cy="91439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05" name="Rectangle 2604">
                          <a:extLst>
                            <a:ext uri="{FF2B5EF4-FFF2-40B4-BE49-F238E27FC236}">
                              <a16:creationId xmlns:a16="http://schemas.microsoft.com/office/drawing/2014/main" id="{8A4BCEB3-D05C-D54F-8C44-70DA93A649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06" name="Rectangle 2605">
                          <a:extLst>
                            <a:ext uri="{FF2B5EF4-FFF2-40B4-BE49-F238E27FC236}">
                              <a16:creationId xmlns:a16="http://schemas.microsoft.com/office/drawing/2014/main" id="{6390674B-B710-5542-899F-FBA2CC5BEB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07" name="Rectangle 2606">
                          <a:extLst>
                            <a:ext uri="{FF2B5EF4-FFF2-40B4-BE49-F238E27FC236}">
                              <a16:creationId xmlns:a16="http://schemas.microsoft.com/office/drawing/2014/main" id="{1221CCD7-4191-2945-B644-522C0B8126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608" name="Rectangle 2607">
                          <a:extLst>
                            <a:ext uri="{FF2B5EF4-FFF2-40B4-BE49-F238E27FC236}">
                              <a16:creationId xmlns:a16="http://schemas.microsoft.com/office/drawing/2014/main" id="{4669A86C-9D78-794F-8340-C690775236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547" name="Group 2546">
                        <a:extLst>
                          <a:ext uri="{FF2B5EF4-FFF2-40B4-BE49-F238E27FC236}">
                            <a16:creationId xmlns:a16="http://schemas.microsoft.com/office/drawing/2014/main" id="{B0D29F56-787D-5049-BF47-E0E7BC9F68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2569" name="Rectangle 2568">
                          <a:extLst>
                            <a:ext uri="{FF2B5EF4-FFF2-40B4-BE49-F238E27FC236}">
                              <a16:creationId xmlns:a16="http://schemas.microsoft.com/office/drawing/2014/main" id="{B9D4099D-2AD4-1644-87EE-4ACE6318C6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70" name="Rectangle 2569">
                          <a:extLst>
                            <a:ext uri="{FF2B5EF4-FFF2-40B4-BE49-F238E27FC236}">
                              <a16:creationId xmlns:a16="http://schemas.microsoft.com/office/drawing/2014/main" id="{362DC913-F5DB-0149-BA45-0AA0E3E0D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71" name="Rectangle 2570">
                          <a:extLst>
                            <a:ext uri="{FF2B5EF4-FFF2-40B4-BE49-F238E27FC236}">
                              <a16:creationId xmlns:a16="http://schemas.microsoft.com/office/drawing/2014/main" id="{BB1A9008-88BC-D542-9A28-06F252AF5E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72" name="Rectangle 2571">
                          <a:extLst>
                            <a:ext uri="{FF2B5EF4-FFF2-40B4-BE49-F238E27FC236}">
                              <a16:creationId xmlns:a16="http://schemas.microsoft.com/office/drawing/2014/main" id="{708B4C9D-4484-8B41-A4BF-B4A246A002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73" name="Rectangle 2572">
                          <a:extLst>
                            <a:ext uri="{FF2B5EF4-FFF2-40B4-BE49-F238E27FC236}">
                              <a16:creationId xmlns:a16="http://schemas.microsoft.com/office/drawing/2014/main" id="{BF06A7E5-4151-6548-8D37-2285D25531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74" name="Rectangle 2573">
                          <a:extLst>
                            <a:ext uri="{FF2B5EF4-FFF2-40B4-BE49-F238E27FC236}">
                              <a16:creationId xmlns:a16="http://schemas.microsoft.com/office/drawing/2014/main" id="{8142CEA1-1011-1B47-B244-BEE7A09DE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75" name="Rectangle 2574">
                          <a:extLst>
                            <a:ext uri="{FF2B5EF4-FFF2-40B4-BE49-F238E27FC236}">
                              <a16:creationId xmlns:a16="http://schemas.microsoft.com/office/drawing/2014/main" id="{6570DFF1-22FE-3F4D-80B9-A9EBD6ACCA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76" name="Rectangle 2575">
                          <a:extLst>
                            <a:ext uri="{FF2B5EF4-FFF2-40B4-BE49-F238E27FC236}">
                              <a16:creationId xmlns:a16="http://schemas.microsoft.com/office/drawing/2014/main" id="{CE7E0DD6-B2FA-CE43-8DD7-DF74163F50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77" name="Rectangle 2576">
                          <a:extLst>
                            <a:ext uri="{FF2B5EF4-FFF2-40B4-BE49-F238E27FC236}">
                              <a16:creationId xmlns:a16="http://schemas.microsoft.com/office/drawing/2014/main" id="{7CB20B38-7DD9-0F40-B29B-0044D931CF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1569AD96-12A0-5749-857D-951AD45635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AB753607-BDEA-DA47-926C-21854E81DD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C945C514-A684-6F44-8E01-7A9E94188C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64F33F7-A318-3240-99E5-FA14E8767E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4BF6C34D-E906-5643-AE7C-6C150DB83B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5A57120E-F278-FD41-8180-5993B2E5FD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63B050A8-C788-BC48-A186-7300B01DCE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A5A1E970-5FCF-A24A-BED6-5D20B300B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86" name="Rectangle 2585">
                          <a:extLst>
                            <a:ext uri="{FF2B5EF4-FFF2-40B4-BE49-F238E27FC236}">
                              <a16:creationId xmlns:a16="http://schemas.microsoft.com/office/drawing/2014/main" id="{46E92EAC-3DD6-BF4D-B759-53810EA1B4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87" name="Rectangle 2586">
                          <a:extLst>
                            <a:ext uri="{FF2B5EF4-FFF2-40B4-BE49-F238E27FC236}">
                              <a16:creationId xmlns:a16="http://schemas.microsoft.com/office/drawing/2014/main" id="{C5D665D4-0EF0-EB4C-89EA-20E1241925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88" name="Rectangle 2587">
                          <a:extLst>
                            <a:ext uri="{FF2B5EF4-FFF2-40B4-BE49-F238E27FC236}">
                              <a16:creationId xmlns:a16="http://schemas.microsoft.com/office/drawing/2014/main" id="{2C2209B5-B58C-9E41-94B5-89529F9901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548" name="Group 2547">
                        <a:extLst>
                          <a:ext uri="{FF2B5EF4-FFF2-40B4-BE49-F238E27FC236}">
                            <a16:creationId xmlns:a16="http://schemas.microsoft.com/office/drawing/2014/main" id="{4ED2C770-6236-D54A-A3A0-F7C353816D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2549" name="Rectangle 2548">
                          <a:extLst>
                            <a:ext uri="{FF2B5EF4-FFF2-40B4-BE49-F238E27FC236}">
                              <a16:creationId xmlns:a16="http://schemas.microsoft.com/office/drawing/2014/main" id="{62CED191-608F-0848-A985-85F4BD3166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50" name="Rectangle 2549">
                          <a:extLst>
                            <a:ext uri="{FF2B5EF4-FFF2-40B4-BE49-F238E27FC236}">
                              <a16:creationId xmlns:a16="http://schemas.microsoft.com/office/drawing/2014/main" id="{046CBF6B-7102-A14F-B7DA-824496D548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51" name="Rectangle 2550">
                          <a:extLst>
                            <a:ext uri="{FF2B5EF4-FFF2-40B4-BE49-F238E27FC236}">
                              <a16:creationId xmlns:a16="http://schemas.microsoft.com/office/drawing/2014/main" id="{A7412154-8C8C-2D4B-9D07-C2B23F0E3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52" name="Rectangle 2551">
                          <a:extLst>
                            <a:ext uri="{FF2B5EF4-FFF2-40B4-BE49-F238E27FC236}">
                              <a16:creationId xmlns:a16="http://schemas.microsoft.com/office/drawing/2014/main" id="{3B825CF9-8953-BD4D-B604-05D7AA1A4C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53" name="Rectangle 2552">
                          <a:extLst>
                            <a:ext uri="{FF2B5EF4-FFF2-40B4-BE49-F238E27FC236}">
                              <a16:creationId xmlns:a16="http://schemas.microsoft.com/office/drawing/2014/main" id="{4C914FF9-F006-A048-91EE-A307D1897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54" name="Rectangle 2553">
                          <a:extLst>
                            <a:ext uri="{FF2B5EF4-FFF2-40B4-BE49-F238E27FC236}">
                              <a16:creationId xmlns:a16="http://schemas.microsoft.com/office/drawing/2014/main" id="{C7BE637D-E06C-D84A-B042-4592D0FF7A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55" name="Rectangle 2554">
                          <a:extLst>
                            <a:ext uri="{FF2B5EF4-FFF2-40B4-BE49-F238E27FC236}">
                              <a16:creationId xmlns:a16="http://schemas.microsoft.com/office/drawing/2014/main" id="{F6E8E0B7-69E3-844E-8345-25E58359A7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56" name="Rectangle 2555">
                          <a:extLst>
                            <a:ext uri="{FF2B5EF4-FFF2-40B4-BE49-F238E27FC236}">
                              <a16:creationId xmlns:a16="http://schemas.microsoft.com/office/drawing/2014/main" id="{431A827A-9074-E149-8354-CC228A7B14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57" name="Rectangle 2556">
                          <a:extLst>
                            <a:ext uri="{FF2B5EF4-FFF2-40B4-BE49-F238E27FC236}">
                              <a16:creationId xmlns:a16="http://schemas.microsoft.com/office/drawing/2014/main" id="{5734E757-CD57-B441-BD32-C32F993CED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E25706AC-B7E9-E740-A400-326E866014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A19A7C75-89B9-1A49-BA1C-C5DDC0FA50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1C843EBF-B07F-2E4B-B8C5-CDC5AA594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0C4AF875-822B-4148-BFF0-79ECCC411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55333794-6457-9A40-9953-933DA2D6BE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105816CB-5D5F-A649-91E4-F03E7BC60F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64" name="Rectangle 2563">
                          <a:extLst>
                            <a:ext uri="{FF2B5EF4-FFF2-40B4-BE49-F238E27FC236}">
                              <a16:creationId xmlns:a16="http://schemas.microsoft.com/office/drawing/2014/main" id="{514C7982-1ED6-464C-8E58-0D5EE0A117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65" name="Rectangle 2564">
                          <a:extLst>
                            <a:ext uri="{FF2B5EF4-FFF2-40B4-BE49-F238E27FC236}">
                              <a16:creationId xmlns:a16="http://schemas.microsoft.com/office/drawing/2014/main" id="{C0C96714-D7F6-4349-B678-25B69E4BB0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66" name="Rectangle 2565">
                          <a:extLst>
                            <a:ext uri="{FF2B5EF4-FFF2-40B4-BE49-F238E27FC236}">
                              <a16:creationId xmlns:a16="http://schemas.microsoft.com/office/drawing/2014/main" id="{05ACE3BD-B1CA-144A-B03D-39D3F55A93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67" name="Rectangle 2566">
                          <a:extLst>
                            <a:ext uri="{FF2B5EF4-FFF2-40B4-BE49-F238E27FC236}">
                              <a16:creationId xmlns:a16="http://schemas.microsoft.com/office/drawing/2014/main" id="{5C257B45-4F6F-6C46-B951-952346FE62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68" name="Rectangle 2567">
                          <a:extLst>
                            <a:ext uri="{FF2B5EF4-FFF2-40B4-BE49-F238E27FC236}">
                              <a16:creationId xmlns:a16="http://schemas.microsoft.com/office/drawing/2014/main" id="{7DD91C71-6A1B-444D-949A-256A1BFDE2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26" name="Group 2325">
                    <a:extLst>
                      <a:ext uri="{FF2B5EF4-FFF2-40B4-BE49-F238E27FC236}">
                        <a16:creationId xmlns:a16="http://schemas.microsoft.com/office/drawing/2014/main" id="{6CFF5780-5988-584B-BD3E-0717F928FBB0}"/>
                      </a:ext>
                    </a:extLst>
                  </p:cNvPr>
                  <p:cNvGrpSpPr/>
                  <p:nvPr/>
                </p:nvGrpSpPr>
                <p:grpSpPr>
                  <a:xfrm>
                    <a:off x="1961970" y="4043460"/>
                    <a:ext cx="1260646" cy="1008409"/>
                    <a:chOff x="2222122" y="4102419"/>
                    <a:chExt cx="1260646" cy="1008409"/>
                  </a:xfrm>
                </p:grpSpPr>
                <p:sp>
                  <p:nvSpPr>
                    <p:cNvPr id="2435" name="Rectangle 2434">
                      <a:extLst>
                        <a:ext uri="{FF2B5EF4-FFF2-40B4-BE49-F238E27FC236}">
                          <a16:creationId xmlns:a16="http://schemas.microsoft.com/office/drawing/2014/main" id="{DBF1EB81-C331-694A-8F10-41AFA136F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2122" y="4102419"/>
                      <a:ext cx="1260646" cy="1008409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436" name="Group 2435">
                      <a:extLst>
                        <a:ext uri="{FF2B5EF4-FFF2-40B4-BE49-F238E27FC236}">
                          <a16:creationId xmlns:a16="http://schemas.microsoft.com/office/drawing/2014/main" id="{852BB5CF-6D5D-DC4A-A5E9-879749B095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6850" y="4152464"/>
                      <a:ext cx="1169341" cy="910628"/>
                      <a:chOff x="666646" y="1199817"/>
                      <a:chExt cx="1712657" cy="1286240"/>
                    </a:xfrm>
                  </p:grpSpPr>
                  <p:grpSp>
                    <p:nvGrpSpPr>
                      <p:cNvPr id="2437" name="Group 2436">
                        <a:extLst>
                          <a:ext uri="{FF2B5EF4-FFF2-40B4-BE49-F238E27FC236}">
                            <a16:creationId xmlns:a16="http://schemas.microsoft.com/office/drawing/2014/main" id="{9341AE67-A9F6-BB4B-ACB5-490A1A8A85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2522" name="Rectangle 2521">
                          <a:extLst>
                            <a:ext uri="{FF2B5EF4-FFF2-40B4-BE49-F238E27FC236}">
                              <a16:creationId xmlns:a16="http://schemas.microsoft.com/office/drawing/2014/main" id="{A608C94E-4093-C140-A971-02332AE219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23" name="Rectangle 2522">
                          <a:extLst>
                            <a:ext uri="{FF2B5EF4-FFF2-40B4-BE49-F238E27FC236}">
                              <a16:creationId xmlns:a16="http://schemas.microsoft.com/office/drawing/2014/main" id="{D7286B28-1866-7B48-9888-52F6611C50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24" name="Rectangle 2523">
                          <a:extLst>
                            <a:ext uri="{FF2B5EF4-FFF2-40B4-BE49-F238E27FC236}">
                              <a16:creationId xmlns:a16="http://schemas.microsoft.com/office/drawing/2014/main" id="{CA857BC1-10CE-1041-9C48-BEEE97A08F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25" name="Rectangle 2524">
                          <a:extLst>
                            <a:ext uri="{FF2B5EF4-FFF2-40B4-BE49-F238E27FC236}">
                              <a16:creationId xmlns:a16="http://schemas.microsoft.com/office/drawing/2014/main" id="{1C7A7FEF-1DF8-CD4C-A275-3EDD75944E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26" name="Rectangle 2525">
                          <a:extLst>
                            <a:ext uri="{FF2B5EF4-FFF2-40B4-BE49-F238E27FC236}">
                              <a16:creationId xmlns:a16="http://schemas.microsoft.com/office/drawing/2014/main" id="{52B56DCE-2349-684B-9CFE-F3CE3F00C3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27" name="Rectangle 2526">
                          <a:extLst>
                            <a:ext uri="{FF2B5EF4-FFF2-40B4-BE49-F238E27FC236}">
                              <a16:creationId xmlns:a16="http://schemas.microsoft.com/office/drawing/2014/main" id="{CED687DB-E55E-4446-B93F-390CD6E6C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28" name="Rectangle 2527">
                          <a:extLst>
                            <a:ext uri="{FF2B5EF4-FFF2-40B4-BE49-F238E27FC236}">
                              <a16:creationId xmlns:a16="http://schemas.microsoft.com/office/drawing/2014/main" id="{ED8B7EE6-BF9D-AF4F-BD00-CDEE0F5702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29" name="Rectangle 2528">
                          <a:extLst>
                            <a:ext uri="{FF2B5EF4-FFF2-40B4-BE49-F238E27FC236}">
                              <a16:creationId xmlns:a16="http://schemas.microsoft.com/office/drawing/2014/main" id="{6A1A7067-54F3-8D43-8149-D279438C62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30" name="Rectangle 2529">
                          <a:extLst>
                            <a:ext uri="{FF2B5EF4-FFF2-40B4-BE49-F238E27FC236}">
                              <a16:creationId xmlns:a16="http://schemas.microsoft.com/office/drawing/2014/main" id="{FA9D194F-3963-9D4D-99FA-1BB2779867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31" name="Rectangle 2530">
                          <a:extLst>
                            <a:ext uri="{FF2B5EF4-FFF2-40B4-BE49-F238E27FC236}">
                              <a16:creationId xmlns:a16="http://schemas.microsoft.com/office/drawing/2014/main" id="{FB339B78-72AB-B64D-B666-B35BA2D3B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32" name="Rectangle 2531">
                          <a:extLst>
                            <a:ext uri="{FF2B5EF4-FFF2-40B4-BE49-F238E27FC236}">
                              <a16:creationId xmlns:a16="http://schemas.microsoft.com/office/drawing/2014/main" id="{9425F9FD-26EC-9745-8590-4AD757232E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33" name="Rectangle 2532">
                          <a:extLst>
                            <a:ext uri="{FF2B5EF4-FFF2-40B4-BE49-F238E27FC236}">
                              <a16:creationId xmlns:a16="http://schemas.microsoft.com/office/drawing/2014/main" id="{52FE7859-7EA1-6744-96CE-0D344C309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34" name="Rectangle 2533">
                          <a:extLst>
                            <a:ext uri="{FF2B5EF4-FFF2-40B4-BE49-F238E27FC236}">
                              <a16:creationId xmlns:a16="http://schemas.microsoft.com/office/drawing/2014/main" id="{D1A67EA8-AF9F-704C-B510-AE15577FFF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35" name="Rectangle 2534">
                          <a:extLst>
                            <a:ext uri="{FF2B5EF4-FFF2-40B4-BE49-F238E27FC236}">
                              <a16:creationId xmlns:a16="http://schemas.microsoft.com/office/drawing/2014/main" id="{27AD90CD-D6C1-F144-B52B-3905A0CB8E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36" name="Rectangle 2535">
                          <a:extLst>
                            <a:ext uri="{FF2B5EF4-FFF2-40B4-BE49-F238E27FC236}">
                              <a16:creationId xmlns:a16="http://schemas.microsoft.com/office/drawing/2014/main" id="{AB9CB33E-876F-0B42-923F-5E4578F32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37" name="Rectangle 2536">
                          <a:extLst>
                            <a:ext uri="{FF2B5EF4-FFF2-40B4-BE49-F238E27FC236}">
                              <a16:creationId xmlns:a16="http://schemas.microsoft.com/office/drawing/2014/main" id="{599528F3-DDB8-A94B-83DE-FD4798A8F7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38" name="Rectangle 2537">
                          <a:extLst>
                            <a:ext uri="{FF2B5EF4-FFF2-40B4-BE49-F238E27FC236}">
                              <a16:creationId xmlns:a16="http://schemas.microsoft.com/office/drawing/2014/main" id="{670924D1-24AC-6C4C-81A4-C8C4B0405D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39" name="Rectangle 2538">
                          <a:extLst>
                            <a:ext uri="{FF2B5EF4-FFF2-40B4-BE49-F238E27FC236}">
                              <a16:creationId xmlns:a16="http://schemas.microsoft.com/office/drawing/2014/main" id="{7D6D8395-73D9-354B-8486-01837F0E45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FB830B4D-A5CA-0A4E-B3AD-368672718E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816FA697-9489-F540-A94B-9A1793EE52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438" name="Group 2437">
                        <a:extLst>
                          <a:ext uri="{FF2B5EF4-FFF2-40B4-BE49-F238E27FC236}">
                            <a16:creationId xmlns:a16="http://schemas.microsoft.com/office/drawing/2014/main" id="{B210E6C9-556D-C246-8085-72214D5B99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2502" name="Rectangle 2501">
                          <a:extLst>
                            <a:ext uri="{FF2B5EF4-FFF2-40B4-BE49-F238E27FC236}">
                              <a16:creationId xmlns:a16="http://schemas.microsoft.com/office/drawing/2014/main" id="{A530E57F-AF2B-D94C-A677-05EF661A9F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03" name="Rectangle 2502">
                          <a:extLst>
                            <a:ext uri="{FF2B5EF4-FFF2-40B4-BE49-F238E27FC236}">
                              <a16:creationId xmlns:a16="http://schemas.microsoft.com/office/drawing/2014/main" id="{F6351AEA-F354-F440-9FC6-0D413F7D78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04" name="Rectangle 2503">
                          <a:extLst>
                            <a:ext uri="{FF2B5EF4-FFF2-40B4-BE49-F238E27FC236}">
                              <a16:creationId xmlns:a16="http://schemas.microsoft.com/office/drawing/2014/main" id="{5D853148-22F3-2347-921F-8F48DD0FBE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05" name="Rectangle 2504">
                          <a:extLst>
                            <a:ext uri="{FF2B5EF4-FFF2-40B4-BE49-F238E27FC236}">
                              <a16:creationId xmlns:a16="http://schemas.microsoft.com/office/drawing/2014/main" id="{6B87E0A5-85D8-814C-85A5-FDDA7D3341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06" name="Rectangle 2505">
                          <a:extLst>
                            <a:ext uri="{FF2B5EF4-FFF2-40B4-BE49-F238E27FC236}">
                              <a16:creationId xmlns:a16="http://schemas.microsoft.com/office/drawing/2014/main" id="{741990A1-0BF5-324B-AE09-C22420057A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07" name="Rectangle 2506">
                          <a:extLst>
                            <a:ext uri="{FF2B5EF4-FFF2-40B4-BE49-F238E27FC236}">
                              <a16:creationId xmlns:a16="http://schemas.microsoft.com/office/drawing/2014/main" id="{E090076D-1DEA-2741-B52D-36B932C1A5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08" name="Rectangle 2507">
                          <a:extLst>
                            <a:ext uri="{FF2B5EF4-FFF2-40B4-BE49-F238E27FC236}">
                              <a16:creationId xmlns:a16="http://schemas.microsoft.com/office/drawing/2014/main" id="{B5E31593-8E6A-DE41-9120-E6CDAFA09C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09" name="Rectangle 2508">
                          <a:extLst>
                            <a:ext uri="{FF2B5EF4-FFF2-40B4-BE49-F238E27FC236}">
                              <a16:creationId xmlns:a16="http://schemas.microsoft.com/office/drawing/2014/main" id="{BFCA143B-C145-8847-9C4B-732BCE5829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10" name="Rectangle 2509">
                          <a:extLst>
                            <a:ext uri="{FF2B5EF4-FFF2-40B4-BE49-F238E27FC236}">
                              <a16:creationId xmlns:a16="http://schemas.microsoft.com/office/drawing/2014/main" id="{C77FA602-B8B9-3B4F-84AC-3089FBA88B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11" name="Rectangle 2510">
                          <a:extLst>
                            <a:ext uri="{FF2B5EF4-FFF2-40B4-BE49-F238E27FC236}">
                              <a16:creationId xmlns:a16="http://schemas.microsoft.com/office/drawing/2014/main" id="{1655D28E-722E-104B-9CA4-A3ADD78F92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12" name="Rectangle 2511">
                          <a:extLst>
                            <a:ext uri="{FF2B5EF4-FFF2-40B4-BE49-F238E27FC236}">
                              <a16:creationId xmlns:a16="http://schemas.microsoft.com/office/drawing/2014/main" id="{E817069D-8917-6C46-8774-0EF94E5E42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13" name="Rectangle 2512">
                          <a:extLst>
                            <a:ext uri="{FF2B5EF4-FFF2-40B4-BE49-F238E27FC236}">
                              <a16:creationId xmlns:a16="http://schemas.microsoft.com/office/drawing/2014/main" id="{DFEA1198-7073-F44A-AE9B-BA8F0FCABB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14" name="Rectangle 2513">
                          <a:extLst>
                            <a:ext uri="{FF2B5EF4-FFF2-40B4-BE49-F238E27FC236}">
                              <a16:creationId xmlns:a16="http://schemas.microsoft.com/office/drawing/2014/main" id="{1D1A745E-1217-6643-86A4-1601D56A25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15" name="Rectangle 2514">
                          <a:extLst>
                            <a:ext uri="{FF2B5EF4-FFF2-40B4-BE49-F238E27FC236}">
                              <a16:creationId xmlns:a16="http://schemas.microsoft.com/office/drawing/2014/main" id="{9BF4BA74-A07B-B149-9BA6-89087D6C5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16" name="Rectangle 2515">
                          <a:extLst>
                            <a:ext uri="{FF2B5EF4-FFF2-40B4-BE49-F238E27FC236}">
                              <a16:creationId xmlns:a16="http://schemas.microsoft.com/office/drawing/2014/main" id="{DEFD143F-51A9-874D-88E3-56831BC9E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17" name="Rectangle 2516">
                          <a:extLst>
                            <a:ext uri="{FF2B5EF4-FFF2-40B4-BE49-F238E27FC236}">
                              <a16:creationId xmlns:a16="http://schemas.microsoft.com/office/drawing/2014/main" id="{756CEC97-9F2D-B240-B35C-A4DAF46A33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18" name="Rectangle 2517">
                          <a:extLst>
                            <a:ext uri="{FF2B5EF4-FFF2-40B4-BE49-F238E27FC236}">
                              <a16:creationId xmlns:a16="http://schemas.microsoft.com/office/drawing/2014/main" id="{95A60CB8-E4AB-0543-AD68-639136CAFB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19" name="Rectangle 2518">
                          <a:extLst>
                            <a:ext uri="{FF2B5EF4-FFF2-40B4-BE49-F238E27FC236}">
                              <a16:creationId xmlns:a16="http://schemas.microsoft.com/office/drawing/2014/main" id="{B28068C4-336F-5349-87FD-6A535A4862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20" name="Rectangle 2519">
                          <a:extLst>
                            <a:ext uri="{FF2B5EF4-FFF2-40B4-BE49-F238E27FC236}">
                              <a16:creationId xmlns:a16="http://schemas.microsoft.com/office/drawing/2014/main" id="{01EAFEED-A56F-2B4C-9726-E3292EAC03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21" name="Rectangle 2520">
                          <a:extLst>
                            <a:ext uri="{FF2B5EF4-FFF2-40B4-BE49-F238E27FC236}">
                              <a16:creationId xmlns:a16="http://schemas.microsoft.com/office/drawing/2014/main" id="{DDC746D3-2020-E641-B52B-D2636CEA2F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439" name="Group 2438">
                        <a:extLst>
                          <a:ext uri="{FF2B5EF4-FFF2-40B4-BE49-F238E27FC236}">
                            <a16:creationId xmlns:a16="http://schemas.microsoft.com/office/drawing/2014/main" id="{9A24ADAE-9735-F743-8BB1-5E6D8C1BAD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4" cy="1286240"/>
                        <a:chOff x="1021268" y="1200774"/>
                        <a:chExt cx="240754" cy="1286240"/>
                      </a:xfrm>
                    </p:grpSpPr>
                    <p:sp>
                      <p:nvSpPr>
                        <p:cNvPr id="2482" name="Rectangle 2481">
                          <a:extLst>
                            <a:ext uri="{FF2B5EF4-FFF2-40B4-BE49-F238E27FC236}">
                              <a16:creationId xmlns:a16="http://schemas.microsoft.com/office/drawing/2014/main" id="{74F59257-0955-334D-8856-3FB4F11CE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83" name="Rectangle 2482">
                          <a:extLst>
                            <a:ext uri="{FF2B5EF4-FFF2-40B4-BE49-F238E27FC236}">
                              <a16:creationId xmlns:a16="http://schemas.microsoft.com/office/drawing/2014/main" id="{F6128268-D8F3-C44B-8BB0-C54F642E7C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84" name="Rectangle 2483">
                          <a:extLst>
                            <a:ext uri="{FF2B5EF4-FFF2-40B4-BE49-F238E27FC236}">
                              <a16:creationId xmlns:a16="http://schemas.microsoft.com/office/drawing/2014/main" id="{E11280AE-5BC4-ED4D-BBEA-EA847ABDC5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85" name="Rectangle 2484">
                          <a:extLst>
                            <a:ext uri="{FF2B5EF4-FFF2-40B4-BE49-F238E27FC236}">
                              <a16:creationId xmlns:a16="http://schemas.microsoft.com/office/drawing/2014/main" id="{03EC2DA1-EC6E-614A-8494-53C26662C1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86" name="Rectangle 2485">
                          <a:extLst>
                            <a:ext uri="{FF2B5EF4-FFF2-40B4-BE49-F238E27FC236}">
                              <a16:creationId xmlns:a16="http://schemas.microsoft.com/office/drawing/2014/main" id="{541189E1-9561-4348-BAF7-97A4E6EDD2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87" name="Rectangle 2486">
                          <a:extLst>
                            <a:ext uri="{FF2B5EF4-FFF2-40B4-BE49-F238E27FC236}">
                              <a16:creationId xmlns:a16="http://schemas.microsoft.com/office/drawing/2014/main" id="{7759B24C-1CD7-1643-8B35-B1A4795E29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88" name="Rectangle 2487">
                          <a:extLst>
                            <a:ext uri="{FF2B5EF4-FFF2-40B4-BE49-F238E27FC236}">
                              <a16:creationId xmlns:a16="http://schemas.microsoft.com/office/drawing/2014/main" id="{72F78B06-1346-1248-A62A-67590B6135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89" name="Rectangle 2488">
                          <a:extLst>
                            <a:ext uri="{FF2B5EF4-FFF2-40B4-BE49-F238E27FC236}">
                              <a16:creationId xmlns:a16="http://schemas.microsoft.com/office/drawing/2014/main" id="{40286584-E938-B541-AC1E-F7FB1CF19C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90" name="Rectangle 2489">
                          <a:extLst>
                            <a:ext uri="{FF2B5EF4-FFF2-40B4-BE49-F238E27FC236}">
                              <a16:creationId xmlns:a16="http://schemas.microsoft.com/office/drawing/2014/main" id="{B0F3657A-CE01-4D42-A38A-82B2FAC47A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91" name="Rectangle 2490">
                          <a:extLst>
                            <a:ext uri="{FF2B5EF4-FFF2-40B4-BE49-F238E27FC236}">
                              <a16:creationId xmlns:a16="http://schemas.microsoft.com/office/drawing/2014/main" id="{120D70AA-5EE3-CC41-A17C-07062504C6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92" name="Rectangle 2491">
                          <a:extLst>
                            <a:ext uri="{FF2B5EF4-FFF2-40B4-BE49-F238E27FC236}">
                              <a16:creationId xmlns:a16="http://schemas.microsoft.com/office/drawing/2014/main" id="{AB25CD61-66A5-7D49-A0F8-BF511670CB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93" name="Rectangle 2492">
                          <a:extLst>
                            <a:ext uri="{FF2B5EF4-FFF2-40B4-BE49-F238E27FC236}">
                              <a16:creationId xmlns:a16="http://schemas.microsoft.com/office/drawing/2014/main" id="{3EE703B0-D9B3-EE4C-A186-B2059502C5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94" name="Rectangle 2493">
                          <a:extLst>
                            <a:ext uri="{FF2B5EF4-FFF2-40B4-BE49-F238E27FC236}">
                              <a16:creationId xmlns:a16="http://schemas.microsoft.com/office/drawing/2014/main" id="{70A74515-C27F-4A4B-88CC-580271A3D0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95" name="Rectangle 2494">
                          <a:extLst>
                            <a:ext uri="{FF2B5EF4-FFF2-40B4-BE49-F238E27FC236}">
                              <a16:creationId xmlns:a16="http://schemas.microsoft.com/office/drawing/2014/main" id="{C2E8C674-D55A-4641-9475-B409308C10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96" name="Rectangle 2495">
                          <a:extLst>
                            <a:ext uri="{FF2B5EF4-FFF2-40B4-BE49-F238E27FC236}">
                              <a16:creationId xmlns:a16="http://schemas.microsoft.com/office/drawing/2014/main" id="{0556AF8B-82C2-C04F-88E2-996C56808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97" name="Rectangle 2496">
                          <a:extLst>
                            <a:ext uri="{FF2B5EF4-FFF2-40B4-BE49-F238E27FC236}">
                              <a16:creationId xmlns:a16="http://schemas.microsoft.com/office/drawing/2014/main" id="{9DAF6FE5-922B-C747-99CF-BB752FA8D9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2" y="1864554"/>
                          <a:ext cx="91440" cy="91439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98" name="Rectangle 2497">
                          <a:extLst>
                            <a:ext uri="{FF2B5EF4-FFF2-40B4-BE49-F238E27FC236}">
                              <a16:creationId xmlns:a16="http://schemas.microsoft.com/office/drawing/2014/main" id="{CDC798FF-4F5D-334F-B6C6-1D9FD211AA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99" name="Rectangle 2498">
                          <a:extLst>
                            <a:ext uri="{FF2B5EF4-FFF2-40B4-BE49-F238E27FC236}">
                              <a16:creationId xmlns:a16="http://schemas.microsoft.com/office/drawing/2014/main" id="{1B535C14-5BC0-4248-9B1F-05C76CBE61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00" name="Rectangle 2499">
                          <a:extLst>
                            <a:ext uri="{FF2B5EF4-FFF2-40B4-BE49-F238E27FC236}">
                              <a16:creationId xmlns:a16="http://schemas.microsoft.com/office/drawing/2014/main" id="{15766E6A-B3CE-954D-ACDE-51817987C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501" name="Rectangle 2500">
                          <a:extLst>
                            <a:ext uri="{FF2B5EF4-FFF2-40B4-BE49-F238E27FC236}">
                              <a16:creationId xmlns:a16="http://schemas.microsoft.com/office/drawing/2014/main" id="{FF64376E-80BF-4C45-A618-B2F589AAE9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440" name="Group 2439">
                        <a:extLst>
                          <a:ext uri="{FF2B5EF4-FFF2-40B4-BE49-F238E27FC236}">
                            <a16:creationId xmlns:a16="http://schemas.microsoft.com/office/drawing/2014/main" id="{05BA95E0-256E-6848-8B0B-93FF88D8B3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2462" name="Rectangle 2461">
                          <a:extLst>
                            <a:ext uri="{FF2B5EF4-FFF2-40B4-BE49-F238E27FC236}">
                              <a16:creationId xmlns:a16="http://schemas.microsoft.com/office/drawing/2014/main" id="{6E19AD76-C20B-C547-9F46-6EF517078F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63" name="Rectangle 2462">
                          <a:extLst>
                            <a:ext uri="{FF2B5EF4-FFF2-40B4-BE49-F238E27FC236}">
                              <a16:creationId xmlns:a16="http://schemas.microsoft.com/office/drawing/2014/main" id="{D98C3929-6091-424B-8661-D3B70DE13A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64" name="Rectangle 2463">
                          <a:extLst>
                            <a:ext uri="{FF2B5EF4-FFF2-40B4-BE49-F238E27FC236}">
                              <a16:creationId xmlns:a16="http://schemas.microsoft.com/office/drawing/2014/main" id="{4E346247-6836-E94B-9619-7AC9FD3914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65" name="Rectangle 2464">
                          <a:extLst>
                            <a:ext uri="{FF2B5EF4-FFF2-40B4-BE49-F238E27FC236}">
                              <a16:creationId xmlns:a16="http://schemas.microsoft.com/office/drawing/2014/main" id="{9FE4E0FE-B66B-014D-B120-DBB377CA5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66" name="Rectangle 2465">
                          <a:extLst>
                            <a:ext uri="{FF2B5EF4-FFF2-40B4-BE49-F238E27FC236}">
                              <a16:creationId xmlns:a16="http://schemas.microsoft.com/office/drawing/2014/main" id="{68A0E7F2-6791-2941-9A83-FD47FC4F96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67" name="Rectangle 2466">
                          <a:extLst>
                            <a:ext uri="{FF2B5EF4-FFF2-40B4-BE49-F238E27FC236}">
                              <a16:creationId xmlns:a16="http://schemas.microsoft.com/office/drawing/2014/main" id="{41E88824-DF52-4D40-B4AF-B1B8388D60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68" name="Rectangle 2467">
                          <a:extLst>
                            <a:ext uri="{FF2B5EF4-FFF2-40B4-BE49-F238E27FC236}">
                              <a16:creationId xmlns:a16="http://schemas.microsoft.com/office/drawing/2014/main" id="{842BD310-800F-9044-BADF-F5C0530F9A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69" name="Rectangle 2468">
                          <a:extLst>
                            <a:ext uri="{FF2B5EF4-FFF2-40B4-BE49-F238E27FC236}">
                              <a16:creationId xmlns:a16="http://schemas.microsoft.com/office/drawing/2014/main" id="{E7C7F0F8-729E-2F45-BEB5-63D6796CD8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70" name="Rectangle 2469">
                          <a:extLst>
                            <a:ext uri="{FF2B5EF4-FFF2-40B4-BE49-F238E27FC236}">
                              <a16:creationId xmlns:a16="http://schemas.microsoft.com/office/drawing/2014/main" id="{1EBD041B-19F2-BF4C-8D1D-C816F431EC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71" name="Rectangle 2470">
                          <a:extLst>
                            <a:ext uri="{FF2B5EF4-FFF2-40B4-BE49-F238E27FC236}">
                              <a16:creationId xmlns:a16="http://schemas.microsoft.com/office/drawing/2014/main" id="{6A68400F-123F-BF43-8780-42F9F39778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72" name="Rectangle 2471">
                          <a:extLst>
                            <a:ext uri="{FF2B5EF4-FFF2-40B4-BE49-F238E27FC236}">
                              <a16:creationId xmlns:a16="http://schemas.microsoft.com/office/drawing/2014/main" id="{39D4938F-5407-D448-9167-2B2A896470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73" name="Rectangle 2472">
                          <a:extLst>
                            <a:ext uri="{FF2B5EF4-FFF2-40B4-BE49-F238E27FC236}">
                              <a16:creationId xmlns:a16="http://schemas.microsoft.com/office/drawing/2014/main" id="{5246B307-9019-D045-8504-659E849249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74" name="Rectangle 2473">
                          <a:extLst>
                            <a:ext uri="{FF2B5EF4-FFF2-40B4-BE49-F238E27FC236}">
                              <a16:creationId xmlns:a16="http://schemas.microsoft.com/office/drawing/2014/main" id="{C57298B9-7C95-C54B-861B-1C631516CF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75" name="Rectangle 2474">
                          <a:extLst>
                            <a:ext uri="{FF2B5EF4-FFF2-40B4-BE49-F238E27FC236}">
                              <a16:creationId xmlns:a16="http://schemas.microsoft.com/office/drawing/2014/main" id="{9DDFB09B-FDB2-7142-82A0-3DD04A3B04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76" name="Rectangle 2475">
                          <a:extLst>
                            <a:ext uri="{FF2B5EF4-FFF2-40B4-BE49-F238E27FC236}">
                              <a16:creationId xmlns:a16="http://schemas.microsoft.com/office/drawing/2014/main" id="{63C96EA0-6090-D446-8B37-3955216230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77" name="Rectangle 2476">
                          <a:extLst>
                            <a:ext uri="{FF2B5EF4-FFF2-40B4-BE49-F238E27FC236}">
                              <a16:creationId xmlns:a16="http://schemas.microsoft.com/office/drawing/2014/main" id="{50EDC0E6-D0A2-7E4E-92E3-79987D4EB3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78" name="Rectangle 2477">
                          <a:extLst>
                            <a:ext uri="{FF2B5EF4-FFF2-40B4-BE49-F238E27FC236}">
                              <a16:creationId xmlns:a16="http://schemas.microsoft.com/office/drawing/2014/main" id="{F88CA6C5-10EE-9647-A1BC-10A3328AE5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79" name="Rectangle 2478">
                          <a:extLst>
                            <a:ext uri="{FF2B5EF4-FFF2-40B4-BE49-F238E27FC236}">
                              <a16:creationId xmlns:a16="http://schemas.microsoft.com/office/drawing/2014/main" id="{1E5DE3C1-5210-8445-94D0-20ACFACF93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80" name="Rectangle 2479">
                          <a:extLst>
                            <a:ext uri="{FF2B5EF4-FFF2-40B4-BE49-F238E27FC236}">
                              <a16:creationId xmlns:a16="http://schemas.microsoft.com/office/drawing/2014/main" id="{AAC8B06D-0D6F-9044-BF64-5B9F8A75B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81" name="Rectangle 2480">
                          <a:extLst>
                            <a:ext uri="{FF2B5EF4-FFF2-40B4-BE49-F238E27FC236}">
                              <a16:creationId xmlns:a16="http://schemas.microsoft.com/office/drawing/2014/main" id="{CB5DEE89-707C-4D4F-8A4B-17B0DD60DF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441" name="Group 2440">
                        <a:extLst>
                          <a:ext uri="{FF2B5EF4-FFF2-40B4-BE49-F238E27FC236}">
                            <a16:creationId xmlns:a16="http://schemas.microsoft.com/office/drawing/2014/main" id="{E6C59581-DFEC-9744-884D-C3F0A56D21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2442" name="Rectangle 2441">
                          <a:extLst>
                            <a:ext uri="{FF2B5EF4-FFF2-40B4-BE49-F238E27FC236}">
                              <a16:creationId xmlns:a16="http://schemas.microsoft.com/office/drawing/2014/main" id="{9BD4FDD8-2D67-BC46-A0CB-8D07DA3D99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43" name="Rectangle 2442">
                          <a:extLst>
                            <a:ext uri="{FF2B5EF4-FFF2-40B4-BE49-F238E27FC236}">
                              <a16:creationId xmlns:a16="http://schemas.microsoft.com/office/drawing/2014/main" id="{5FEA2E53-F417-2D4C-BAA6-650DEFE188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44" name="Rectangle 2443">
                          <a:extLst>
                            <a:ext uri="{FF2B5EF4-FFF2-40B4-BE49-F238E27FC236}">
                              <a16:creationId xmlns:a16="http://schemas.microsoft.com/office/drawing/2014/main" id="{491F24C5-4DC4-0344-A073-F206FF76FC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45" name="Rectangle 2444">
                          <a:extLst>
                            <a:ext uri="{FF2B5EF4-FFF2-40B4-BE49-F238E27FC236}">
                              <a16:creationId xmlns:a16="http://schemas.microsoft.com/office/drawing/2014/main" id="{5FA18F5D-A5E5-2F49-9801-A9B3D1F2C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46" name="Rectangle 2445">
                          <a:extLst>
                            <a:ext uri="{FF2B5EF4-FFF2-40B4-BE49-F238E27FC236}">
                              <a16:creationId xmlns:a16="http://schemas.microsoft.com/office/drawing/2014/main" id="{243B0D57-6080-E442-83CB-B619EDCE5B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47" name="Rectangle 2446">
                          <a:extLst>
                            <a:ext uri="{FF2B5EF4-FFF2-40B4-BE49-F238E27FC236}">
                              <a16:creationId xmlns:a16="http://schemas.microsoft.com/office/drawing/2014/main" id="{A28CCD35-2F9F-F74A-B62A-FA1EF15AB0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48" name="Rectangle 2447">
                          <a:extLst>
                            <a:ext uri="{FF2B5EF4-FFF2-40B4-BE49-F238E27FC236}">
                              <a16:creationId xmlns:a16="http://schemas.microsoft.com/office/drawing/2014/main" id="{14D278A5-CC31-2742-8159-A58B44E62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49" name="Rectangle 2448">
                          <a:extLst>
                            <a:ext uri="{FF2B5EF4-FFF2-40B4-BE49-F238E27FC236}">
                              <a16:creationId xmlns:a16="http://schemas.microsoft.com/office/drawing/2014/main" id="{1781A8C2-4339-1048-897C-F67FD8C618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50" name="Rectangle 2449">
                          <a:extLst>
                            <a:ext uri="{FF2B5EF4-FFF2-40B4-BE49-F238E27FC236}">
                              <a16:creationId xmlns:a16="http://schemas.microsoft.com/office/drawing/2014/main" id="{E2B40960-B640-AD48-A7D6-3DDB296B02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51" name="Rectangle 2450">
                          <a:extLst>
                            <a:ext uri="{FF2B5EF4-FFF2-40B4-BE49-F238E27FC236}">
                              <a16:creationId xmlns:a16="http://schemas.microsoft.com/office/drawing/2014/main" id="{0BFE3EA7-E712-4043-A74E-2FD5D90602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52" name="Rectangle 2451">
                          <a:extLst>
                            <a:ext uri="{FF2B5EF4-FFF2-40B4-BE49-F238E27FC236}">
                              <a16:creationId xmlns:a16="http://schemas.microsoft.com/office/drawing/2014/main" id="{F9D428C5-DF0D-3644-9DAF-C9404F7BD8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53" name="Rectangle 2452">
                          <a:extLst>
                            <a:ext uri="{FF2B5EF4-FFF2-40B4-BE49-F238E27FC236}">
                              <a16:creationId xmlns:a16="http://schemas.microsoft.com/office/drawing/2014/main" id="{624297A9-532A-A746-93A2-25CAB598A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54" name="Rectangle 2453">
                          <a:extLst>
                            <a:ext uri="{FF2B5EF4-FFF2-40B4-BE49-F238E27FC236}">
                              <a16:creationId xmlns:a16="http://schemas.microsoft.com/office/drawing/2014/main" id="{8E19FE70-D512-0842-AC56-383ADF0975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55" name="Rectangle 2454">
                          <a:extLst>
                            <a:ext uri="{FF2B5EF4-FFF2-40B4-BE49-F238E27FC236}">
                              <a16:creationId xmlns:a16="http://schemas.microsoft.com/office/drawing/2014/main" id="{0501D86C-5DF0-9149-93AC-788CC577DA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56" name="Rectangle 2455">
                          <a:extLst>
                            <a:ext uri="{FF2B5EF4-FFF2-40B4-BE49-F238E27FC236}">
                              <a16:creationId xmlns:a16="http://schemas.microsoft.com/office/drawing/2014/main" id="{A99C2B6F-7A6D-DD4A-812E-F843E19071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57" name="Rectangle 2456">
                          <a:extLst>
                            <a:ext uri="{FF2B5EF4-FFF2-40B4-BE49-F238E27FC236}">
                              <a16:creationId xmlns:a16="http://schemas.microsoft.com/office/drawing/2014/main" id="{A1DDF6F9-1B14-DF42-8C53-C95B160BE1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58" name="Rectangle 2457">
                          <a:extLst>
                            <a:ext uri="{FF2B5EF4-FFF2-40B4-BE49-F238E27FC236}">
                              <a16:creationId xmlns:a16="http://schemas.microsoft.com/office/drawing/2014/main" id="{C2925D15-6537-534D-9768-B28385D04C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59" name="Rectangle 2458">
                          <a:extLst>
                            <a:ext uri="{FF2B5EF4-FFF2-40B4-BE49-F238E27FC236}">
                              <a16:creationId xmlns:a16="http://schemas.microsoft.com/office/drawing/2014/main" id="{C88135D5-CCCD-5640-8A48-BC24E48B51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60" name="Rectangle 2459">
                          <a:extLst>
                            <a:ext uri="{FF2B5EF4-FFF2-40B4-BE49-F238E27FC236}">
                              <a16:creationId xmlns:a16="http://schemas.microsoft.com/office/drawing/2014/main" id="{FFEBBF04-5B54-FD4E-BC9A-A1FA286614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61" name="Rectangle 2460">
                          <a:extLst>
                            <a:ext uri="{FF2B5EF4-FFF2-40B4-BE49-F238E27FC236}">
                              <a16:creationId xmlns:a16="http://schemas.microsoft.com/office/drawing/2014/main" id="{5D2716DF-F757-1045-9489-DB7D234B9C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27" name="Group 2326">
                    <a:extLst>
                      <a:ext uri="{FF2B5EF4-FFF2-40B4-BE49-F238E27FC236}">
                        <a16:creationId xmlns:a16="http://schemas.microsoft.com/office/drawing/2014/main" id="{0DA59FB0-03A2-B144-98A0-7CAE622226AB}"/>
                      </a:ext>
                    </a:extLst>
                  </p:cNvPr>
                  <p:cNvGrpSpPr/>
                  <p:nvPr/>
                </p:nvGrpSpPr>
                <p:grpSpPr>
                  <a:xfrm>
                    <a:off x="1652911" y="3841461"/>
                    <a:ext cx="1260646" cy="1008409"/>
                    <a:chOff x="2222122" y="4102419"/>
                    <a:chExt cx="1260646" cy="1008409"/>
                  </a:xfrm>
                </p:grpSpPr>
                <p:sp>
                  <p:nvSpPr>
                    <p:cNvPr id="2328" name="Rectangle 2327">
                      <a:extLst>
                        <a:ext uri="{FF2B5EF4-FFF2-40B4-BE49-F238E27FC236}">
                          <a16:creationId xmlns:a16="http://schemas.microsoft.com/office/drawing/2014/main" id="{AA49CB38-0D12-DC45-882B-C578315EA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2122" y="4102419"/>
                      <a:ext cx="1260646" cy="1008409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329" name="Group 2328">
                      <a:extLst>
                        <a:ext uri="{FF2B5EF4-FFF2-40B4-BE49-F238E27FC236}">
                          <a16:creationId xmlns:a16="http://schemas.microsoft.com/office/drawing/2014/main" id="{871A7712-7DCE-D840-856F-1CC757119E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6850" y="4152464"/>
                      <a:ext cx="1169341" cy="910628"/>
                      <a:chOff x="666646" y="1199817"/>
                      <a:chExt cx="1712657" cy="1286240"/>
                    </a:xfrm>
                  </p:grpSpPr>
                  <p:grpSp>
                    <p:nvGrpSpPr>
                      <p:cNvPr id="2330" name="Group 2329">
                        <a:extLst>
                          <a:ext uri="{FF2B5EF4-FFF2-40B4-BE49-F238E27FC236}">
                            <a16:creationId xmlns:a16="http://schemas.microsoft.com/office/drawing/2014/main" id="{8BF57924-D9C6-4045-BE42-9D10A03041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A6168DB1-09EE-1D49-A83E-84D62B409C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1579BEA4-93AE-E04E-AFF3-096D82D46C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4B8AA4E4-2724-DA4A-B664-F584A0AF64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18" name="Rectangle 2417">
                          <a:extLst>
                            <a:ext uri="{FF2B5EF4-FFF2-40B4-BE49-F238E27FC236}">
                              <a16:creationId xmlns:a16="http://schemas.microsoft.com/office/drawing/2014/main" id="{F51813C5-921B-3646-8862-F1D6076D31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19" name="Rectangle 2418">
                          <a:extLst>
                            <a:ext uri="{FF2B5EF4-FFF2-40B4-BE49-F238E27FC236}">
                              <a16:creationId xmlns:a16="http://schemas.microsoft.com/office/drawing/2014/main" id="{84F1F429-2572-D944-95A6-BF399D817D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20" name="Rectangle 2419">
                          <a:extLst>
                            <a:ext uri="{FF2B5EF4-FFF2-40B4-BE49-F238E27FC236}">
                              <a16:creationId xmlns:a16="http://schemas.microsoft.com/office/drawing/2014/main" id="{CC19F157-CA8A-DE4E-B6A4-B5412CE9B7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21" name="Rectangle 2420">
                          <a:extLst>
                            <a:ext uri="{FF2B5EF4-FFF2-40B4-BE49-F238E27FC236}">
                              <a16:creationId xmlns:a16="http://schemas.microsoft.com/office/drawing/2014/main" id="{3AEE2B70-8B54-FE45-97C5-E75CE9D375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22" name="Rectangle 2421">
                          <a:extLst>
                            <a:ext uri="{FF2B5EF4-FFF2-40B4-BE49-F238E27FC236}">
                              <a16:creationId xmlns:a16="http://schemas.microsoft.com/office/drawing/2014/main" id="{79BD6FCB-1BE2-D44C-BFD3-CA9AF475A2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23" name="Rectangle 2422">
                          <a:extLst>
                            <a:ext uri="{FF2B5EF4-FFF2-40B4-BE49-F238E27FC236}">
                              <a16:creationId xmlns:a16="http://schemas.microsoft.com/office/drawing/2014/main" id="{7258B9F0-133A-C74A-AD57-17220F422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24" name="Rectangle 2423">
                          <a:extLst>
                            <a:ext uri="{FF2B5EF4-FFF2-40B4-BE49-F238E27FC236}">
                              <a16:creationId xmlns:a16="http://schemas.microsoft.com/office/drawing/2014/main" id="{85826AE5-57D1-3F4C-BD5C-3F9F19A5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25" name="Rectangle 2424">
                          <a:extLst>
                            <a:ext uri="{FF2B5EF4-FFF2-40B4-BE49-F238E27FC236}">
                              <a16:creationId xmlns:a16="http://schemas.microsoft.com/office/drawing/2014/main" id="{10BF4227-46B2-DA40-949D-0131AF5127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26" name="Rectangle 2425">
                          <a:extLst>
                            <a:ext uri="{FF2B5EF4-FFF2-40B4-BE49-F238E27FC236}">
                              <a16:creationId xmlns:a16="http://schemas.microsoft.com/office/drawing/2014/main" id="{0ABC0006-21DE-1842-B463-BD53798537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27" name="Rectangle 2426">
                          <a:extLst>
                            <a:ext uri="{FF2B5EF4-FFF2-40B4-BE49-F238E27FC236}">
                              <a16:creationId xmlns:a16="http://schemas.microsoft.com/office/drawing/2014/main" id="{238BAF04-A541-4B4F-B015-6C2BA8012F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28" name="Rectangle 2427">
                          <a:extLst>
                            <a:ext uri="{FF2B5EF4-FFF2-40B4-BE49-F238E27FC236}">
                              <a16:creationId xmlns:a16="http://schemas.microsoft.com/office/drawing/2014/main" id="{B57E4025-7A8C-DF45-9774-BCF1333A6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29" name="Rectangle 2428">
                          <a:extLst>
                            <a:ext uri="{FF2B5EF4-FFF2-40B4-BE49-F238E27FC236}">
                              <a16:creationId xmlns:a16="http://schemas.microsoft.com/office/drawing/2014/main" id="{95564E86-166C-1845-9701-9C43A3492D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30" name="Rectangle 2429">
                          <a:extLst>
                            <a:ext uri="{FF2B5EF4-FFF2-40B4-BE49-F238E27FC236}">
                              <a16:creationId xmlns:a16="http://schemas.microsoft.com/office/drawing/2014/main" id="{2EDB0739-C235-2B4E-BB26-27053C8D6D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31" name="Rectangle 2430">
                          <a:extLst>
                            <a:ext uri="{FF2B5EF4-FFF2-40B4-BE49-F238E27FC236}">
                              <a16:creationId xmlns:a16="http://schemas.microsoft.com/office/drawing/2014/main" id="{599D7E47-5BAD-B34D-A360-D5B16465AE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32" name="Rectangle 2431">
                          <a:extLst>
                            <a:ext uri="{FF2B5EF4-FFF2-40B4-BE49-F238E27FC236}">
                              <a16:creationId xmlns:a16="http://schemas.microsoft.com/office/drawing/2014/main" id="{20E34515-AAE4-A040-98EF-9DA3D312DA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33" name="Rectangle 2432">
                          <a:extLst>
                            <a:ext uri="{FF2B5EF4-FFF2-40B4-BE49-F238E27FC236}">
                              <a16:creationId xmlns:a16="http://schemas.microsoft.com/office/drawing/2014/main" id="{3117AA5A-C6DF-CF46-BE18-544745C749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34" name="Rectangle 2433">
                          <a:extLst>
                            <a:ext uri="{FF2B5EF4-FFF2-40B4-BE49-F238E27FC236}">
                              <a16:creationId xmlns:a16="http://schemas.microsoft.com/office/drawing/2014/main" id="{1E544508-5D25-E542-898A-4984E943C3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331" name="Group 2330">
                        <a:extLst>
                          <a:ext uri="{FF2B5EF4-FFF2-40B4-BE49-F238E27FC236}">
                            <a16:creationId xmlns:a16="http://schemas.microsoft.com/office/drawing/2014/main" id="{B83603A6-C0FF-754A-AF08-4976C9556E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2395" name="Rectangle 2394">
                          <a:extLst>
                            <a:ext uri="{FF2B5EF4-FFF2-40B4-BE49-F238E27FC236}">
                              <a16:creationId xmlns:a16="http://schemas.microsoft.com/office/drawing/2014/main" id="{C71EE7DD-EC5F-B443-B086-1E72E595D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96" name="Rectangle 2395">
                          <a:extLst>
                            <a:ext uri="{FF2B5EF4-FFF2-40B4-BE49-F238E27FC236}">
                              <a16:creationId xmlns:a16="http://schemas.microsoft.com/office/drawing/2014/main" id="{1E7FCE18-FB6E-3444-AFC3-D66266F7BC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97" name="Rectangle 2396">
                          <a:extLst>
                            <a:ext uri="{FF2B5EF4-FFF2-40B4-BE49-F238E27FC236}">
                              <a16:creationId xmlns:a16="http://schemas.microsoft.com/office/drawing/2014/main" id="{C7A98411-3248-F54F-9C10-C6F8C18CB7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98" name="Rectangle 2397">
                          <a:extLst>
                            <a:ext uri="{FF2B5EF4-FFF2-40B4-BE49-F238E27FC236}">
                              <a16:creationId xmlns:a16="http://schemas.microsoft.com/office/drawing/2014/main" id="{784BE394-D419-4247-9BA2-39C05EE4B6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99" name="Rectangle 2398">
                          <a:extLst>
                            <a:ext uri="{FF2B5EF4-FFF2-40B4-BE49-F238E27FC236}">
                              <a16:creationId xmlns:a16="http://schemas.microsoft.com/office/drawing/2014/main" id="{01C19322-8287-6B45-A12D-2F56E78A89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00" name="Rectangle 2399">
                          <a:extLst>
                            <a:ext uri="{FF2B5EF4-FFF2-40B4-BE49-F238E27FC236}">
                              <a16:creationId xmlns:a16="http://schemas.microsoft.com/office/drawing/2014/main" id="{17ED9E35-A69B-CB4C-8BB1-6EAB7C8BEC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01" name="Rectangle 2400">
                          <a:extLst>
                            <a:ext uri="{FF2B5EF4-FFF2-40B4-BE49-F238E27FC236}">
                              <a16:creationId xmlns:a16="http://schemas.microsoft.com/office/drawing/2014/main" id="{C2EDB2F4-3907-CA41-886E-FF375BB43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02" name="Rectangle 2401">
                          <a:extLst>
                            <a:ext uri="{FF2B5EF4-FFF2-40B4-BE49-F238E27FC236}">
                              <a16:creationId xmlns:a16="http://schemas.microsoft.com/office/drawing/2014/main" id="{6D8B900B-D8E9-F646-979B-3014973C9C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03" name="Rectangle 2402">
                          <a:extLst>
                            <a:ext uri="{FF2B5EF4-FFF2-40B4-BE49-F238E27FC236}">
                              <a16:creationId xmlns:a16="http://schemas.microsoft.com/office/drawing/2014/main" id="{73B8F3BD-E38B-4B46-9388-A93FC852E2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04" name="Rectangle 2403">
                          <a:extLst>
                            <a:ext uri="{FF2B5EF4-FFF2-40B4-BE49-F238E27FC236}">
                              <a16:creationId xmlns:a16="http://schemas.microsoft.com/office/drawing/2014/main" id="{3C168A95-90A0-6844-8010-6D3AB6AE0E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05" name="Rectangle 2404">
                          <a:extLst>
                            <a:ext uri="{FF2B5EF4-FFF2-40B4-BE49-F238E27FC236}">
                              <a16:creationId xmlns:a16="http://schemas.microsoft.com/office/drawing/2014/main" id="{7782DCE1-29B2-B64C-BFF8-F03147E1F9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06" name="Rectangle 2405">
                          <a:extLst>
                            <a:ext uri="{FF2B5EF4-FFF2-40B4-BE49-F238E27FC236}">
                              <a16:creationId xmlns:a16="http://schemas.microsoft.com/office/drawing/2014/main" id="{0AE12472-4C43-9446-AA33-C4F7A9338D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07" name="Rectangle 2406">
                          <a:extLst>
                            <a:ext uri="{FF2B5EF4-FFF2-40B4-BE49-F238E27FC236}">
                              <a16:creationId xmlns:a16="http://schemas.microsoft.com/office/drawing/2014/main" id="{98179D21-3AE7-4B49-9DEC-3D9EF1306D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08" name="Rectangle 2407">
                          <a:extLst>
                            <a:ext uri="{FF2B5EF4-FFF2-40B4-BE49-F238E27FC236}">
                              <a16:creationId xmlns:a16="http://schemas.microsoft.com/office/drawing/2014/main" id="{8D7B6E68-C1FE-0D46-9C0D-C47598F9A3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09" name="Rectangle 2408">
                          <a:extLst>
                            <a:ext uri="{FF2B5EF4-FFF2-40B4-BE49-F238E27FC236}">
                              <a16:creationId xmlns:a16="http://schemas.microsoft.com/office/drawing/2014/main" id="{2AD5D624-39A7-C746-82C2-FB397E2647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10" name="Rectangle 2409">
                          <a:extLst>
                            <a:ext uri="{FF2B5EF4-FFF2-40B4-BE49-F238E27FC236}">
                              <a16:creationId xmlns:a16="http://schemas.microsoft.com/office/drawing/2014/main" id="{BFBACE5D-2733-A844-985C-FE691EB846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11" name="Rectangle 2410">
                          <a:extLst>
                            <a:ext uri="{FF2B5EF4-FFF2-40B4-BE49-F238E27FC236}">
                              <a16:creationId xmlns:a16="http://schemas.microsoft.com/office/drawing/2014/main" id="{036D4429-C5BB-2943-A325-9F05EB3390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12" name="Rectangle 2411">
                          <a:extLst>
                            <a:ext uri="{FF2B5EF4-FFF2-40B4-BE49-F238E27FC236}">
                              <a16:creationId xmlns:a16="http://schemas.microsoft.com/office/drawing/2014/main" id="{6FB1018B-62EE-5D44-B66A-A3D9B741EB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13" name="Rectangle 2412">
                          <a:extLst>
                            <a:ext uri="{FF2B5EF4-FFF2-40B4-BE49-F238E27FC236}">
                              <a16:creationId xmlns:a16="http://schemas.microsoft.com/office/drawing/2014/main" id="{24111768-7A6B-CC4B-A1FB-B3DC67839C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F2CBAA5F-CCFB-EE4A-8CDB-4ECE8B4BDE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0D98AB3A-2D95-0B4D-B094-18759D3D5F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4" cy="1286240"/>
                        <a:chOff x="1021268" y="1200774"/>
                        <a:chExt cx="240754" cy="1286240"/>
                      </a:xfrm>
                    </p:grpSpPr>
                    <p:sp>
                      <p:nvSpPr>
                        <p:cNvPr id="2375" name="Rectangle 2374">
                          <a:extLst>
                            <a:ext uri="{FF2B5EF4-FFF2-40B4-BE49-F238E27FC236}">
                              <a16:creationId xmlns:a16="http://schemas.microsoft.com/office/drawing/2014/main" id="{ED4B3233-F3DA-DD4E-8D2B-69E34F5A93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76" name="Rectangle 2375">
                          <a:extLst>
                            <a:ext uri="{FF2B5EF4-FFF2-40B4-BE49-F238E27FC236}">
                              <a16:creationId xmlns:a16="http://schemas.microsoft.com/office/drawing/2014/main" id="{17109A52-2E4D-D04A-BE9C-405C062DC4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77" name="Rectangle 2376">
                          <a:extLst>
                            <a:ext uri="{FF2B5EF4-FFF2-40B4-BE49-F238E27FC236}">
                              <a16:creationId xmlns:a16="http://schemas.microsoft.com/office/drawing/2014/main" id="{69266398-23FF-674E-B43C-30C9DC7473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78" name="Rectangle 2377">
                          <a:extLst>
                            <a:ext uri="{FF2B5EF4-FFF2-40B4-BE49-F238E27FC236}">
                              <a16:creationId xmlns:a16="http://schemas.microsoft.com/office/drawing/2014/main" id="{F5C9EA67-7DE5-8A4E-A497-3642CAFD11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79" name="Rectangle 2378">
                          <a:extLst>
                            <a:ext uri="{FF2B5EF4-FFF2-40B4-BE49-F238E27FC236}">
                              <a16:creationId xmlns:a16="http://schemas.microsoft.com/office/drawing/2014/main" id="{AB2AA1A4-A02E-FA4A-BE2F-6701DEAF0A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80" name="Rectangle 2379">
                          <a:extLst>
                            <a:ext uri="{FF2B5EF4-FFF2-40B4-BE49-F238E27FC236}">
                              <a16:creationId xmlns:a16="http://schemas.microsoft.com/office/drawing/2014/main" id="{3A8B16F7-B6D6-DA45-B151-C73C239CB8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81" name="Rectangle 2380">
                          <a:extLst>
                            <a:ext uri="{FF2B5EF4-FFF2-40B4-BE49-F238E27FC236}">
                              <a16:creationId xmlns:a16="http://schemas.microsoft.com/office/drawing/2014/main" id="{47128F3A-0161-BC49-8C4D-96B246F18F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82" name="Rectangle 2381">
                          <a:extLst>
                            <a:ext uri="{FF2B5EF4-FFF2-40B4-BE49-F238E27FC236}">
                              <a16:creationId xmlns:a16="http://schemas.microsoft.com/office/drawing/2014/main" id="{0A3F132B-6385-7E4A-A748-D415A038E8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83" name="Rectangle 2382">
                          <a:extLst>
                            <a:ext uri="{FF2B5EF4-FFF2-40B4-BE49-F238E27FC236}">
                              <a16:creationId xmlns:a16="http://schemas.microsoft.com/office/drawing/2014/main" id="{77F916AD-8FD0-AB42-8BAE-D5DD89BC6D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84" name="Rectangle 2383">
                          <a:extLst>
                            <a:ext uri="{FF2B5EF4-FFF2-40B4-BE49-F238E27FC236}">
                              <a16:creationId xmlns:a16="http://schemas.microsoft.com/office/drawing/2014/main" id="{1DC6B3B4-E37D-AA47-97D0-6399344C05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85" name="Rectangle 2384">
                          <a:extLst>
                            <a:ext uri="{FF2B5EF4-FFF2-40B4-BE49-F238E27FC236}">
                              <a16:creationId xmlns:a16="http://schemas.microsoft.com/office/drawing/2014/main" id="{3CCBC604-C6E3-6247-952F-0DA1430DFB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86" name="Rectangle 2385">
                          <a:extLst>
                            <a:ext uri="{FF2B5EF4-FFF2-40B4-BE49-F238E27FC236}">
                              <a16:creationId xmlns:a16="http://schemas.microsoft.com/office/drawing/2014/main" id="{390031B3-CE93-5440-8060-D24C4AA94E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87" name="Rectangle 2386">
                          <a:extLst>
                            <a:ext uri="{FF2B5EF4-FFF2-40B4-BE49-F238E27FC236}">
                              <a16:creationId xmlns:a16="http://schemas.microsoft.com/office/drawing/2014/main" id="{E5DD2E9E-B58C-C042-B866-4F40287B82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88" name="Rectangle 2387">
                          <a:extLst>
                            <a:ext uri="{FF2B5EF4-FFF2-40B4-BE49-F238E27FC236}">
                              <a16:creationId xmlns:a16="http://schemas.microsoft.com/office/drawing/2014/main" id="{93BDB03B-3E62-0C4F-A428-342E72D013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89" name="Rectangle 2388">
                          <a:extLst>
                            <a:ext uri="{FF2B5EF4-FFF2-40B4-BE49-F238E27FC236}">
                              <a16:creationId xmlns:a16="http://schemas.microsoft.com/office/drawing/2014/main" id="{AE4C90BA-D38F-524D-B845-B7BA110BB7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90" name="Rectangle 2389">
                          <a:extLst>
                            <a:ext uri="{FF2B5EF4-FFF2-40B4-BE49-F238E27FC236}">
                              <a16:creationId xmlns:a16="http://schemas.microsoft.com/office/drawing/2014/main" id="{AE08A031-4326-5E4E-92C4-06878B0F5E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2" y="1864554"/>
                          <a:ext cx="91440" cy="91439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91" name="Rectangle 2390">
                          <a:extLst>
                            <a:ext uri="{FF2B5EF4-FFF2-40B4-BE49-F238E27FC236}">
                              <a16:creationId xmlns:a16="http://schemas.microsoft.com/office/drawing/2014/main" id="{B5A787CF-9A9B-B34B-8B5A-FA7BEC793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92" name="Rectangle 2391">
                          <a:extLst>
                            <a:ext uri="{FF2B5EF4-FFF2-40B4-BE49-F238E27FC236}">
                              <a16:creationId xmlns:a16="http://schemas.microsoft.com/office/drawing/2014/main" id="{05E9A151-51B1-1740-A910-92FB599948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93" name="Rectangle 2392">
                          <a:extLst>
                            <a:ext uri="{FF2B5EF4-FFF2-40B4-BE49-F238E27FC236}">
                              <a16:creationId xmlns:a16="http://schemas.microsoft.com/office/drawing/2014/main" id="{84A444F7-77C5-CA48-B443-9551DDE9A6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94" name="Rectangle 2393">
                          <a:extLst>
                            <a:ext uri="{FF2B5EF4-FFF2-40B4-BE49-F238E27FC236}">
                              <a16:creationId xmlns:a16="http://schemas.microsoft.com/office/drawing/2014/main" id="{31DE94FC-B10C-DD49-860A-01E805764B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333" name="Group 2332">
                        <a:extLst>
                          <a:ext uri="{FF2B5EF4-FFF2-40B4-BE49-F238E27FC236}">
                            <a16:creationId xmlns:a16="http://schemas.microsoft.com/office/drawing/2014/main" id="{4AE69950-AFB7-DD41-AB79-4CC250C583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2355" name="Rectangle 2354">
                          <a:extLst>
                            <a:ext uri="{FF2B5EF4-FFF2-40B4-BE49-F238E27FC236}">
                              <a16:creationId xmlns:a16="http://schemas.microsoft.com/office/drawing/2014/main" id="{3F5098E7-5375-8C4D-AA3C-FCE7019DDC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56" name="Rectangle 2355">
                          <a:extLst>
                            <a:ext uri="{FF2B5EF4-FFF2-40B4-BE49-F238E27FC236}">
                              <a16:creationId xmlns:a16="http://schemas.microsoft.com/office/drawing/2014/main" id="{1B617692-3355-2F4E-B7FD-D0A3A1CF6E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57" name="Rectangle 2356">
                          <a:extLst>
                            <a:ext uri="{FF2B5EF4-FFF2-40B4-BE49-F238E27FC236}">
                              <a16:creationId xmlns:a16="http://schemas.microsoft.com/office/drawing/2014/main" id="{95B249C8-B915-AA49-9532-F2A687AE96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58" name="Rectangle 2357">
                          <a:extLst>
                            <a:ext uri="{FF2B5EF4-FFF2-40B4-BE49-F238E27FC236}">
                              <a16:creationId xmlns:a16="http://schemas.microsoft.com/office/drawing/2014/main" id="{D97209AE-E269-3140-9042-B383FC9CF4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59" name="Rectangle 2358">
                          <a:extLst>
                            <a:ext uri="{FF2B5EF4-FFF2-40B4-BE49-F238E27FC236}">
                              <a16:creationId xmlns:a16="http://schemas.microsoft.com/office/drawing/2014/main" id="{D8CD2A89-2D7D-7D49-AC73-76266A3EA7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60" name="Rectangle 2359">
                          <a:extLst>
                            <a:ext uri="{FF2B5EF4-FFF2-40B4-BE49-F238E27FC236}">
                              <a16:creationId xmlns:a16="http://schemas.microsoft.com/office/drawing/2014/main" id="{22024A04-818C-BA42-98E4-1560397E09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61" name="Rectangle 2360">
                          <a:extLst>
                            <a:ext uri="{FF2B5EF4-FFF2-40B4-BE49-F238E27FC236}">
                              <a16:creationId xmlns:a16="http://schemas.microsoft.com/office/drawing/2014/main" id="{D62279C2-4709-714F-BC20-0CC12E0B5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62" name="Rectangle 2361">
                          <a:extLst>
                            <a:ext uri="{FF2B5EF4-FFF2-40B4-BE49-F238E27FC236}">
                              <a16:creationId xmlns:a16="http://schemas.microsoft.com/office/drawing/2014/main" id="{88EDC531-6E7C-0543-81F0-DD4EE72C3F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63" name="Rectangle 2362">
                          <a:extLst>
                            <a:ext uri="{FF2B5EF4-FFF2-40B4-BE49-F238E27FC236}">
                              <a16:creationId xmlns:a16="http://schemas.microsoft.com/office/drawing/2014/main" id="{E2CC8A3D-331B-854F-8B78-01EF7D8E24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64" name="Rectangle 2363">
                          <a:extLst>
                            <a:ext uri="{FF2B5EF4-FFF2-40B4-BE49-F238E27FC236}">
                              <a16:creationId xmlns:a16="http://schemas.microsoft.com/office/drawing/2014/main" id="{DCC0165F-E895-8547-A1E4-8FB566DBE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65" name="Rectangle 2364">
                          <a:extLst>
                            <a:ext uri="{FF2B5EF4-FFF2-40B4-BE49-F238E27FC236}">
                              <a16:creationId xmlns:a16="http://schemas.microsoft.com/office/drawing/2014/main" id="{61A67B9E-EBED-AD45-824C-E7CB670410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66" name="Rectangle 2365">
                          <a:extLst>
                            <a:ext uri="{FF2B5EF4-FFF2-40B4-BE49-F238E27FC236}">
                              <a16:creationId xmlns:a16="http://schemas.microsoft.com/office/drawing/2014/main" id="{82BA36B8-2C76-4049-85C2-FD55265745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67" name="Rectangle 2366">
                          <a:extLst>
                            <a:ext uri="{FF2B5EF4-FFF2-40B4-BE49-F238E27FC236}">
                              <a16:creationId xmlns:a16="http://schemas.microsoft.com/office/drawing/2014/main" id="{10B724DC-BF65-AF4D-A726-D9A6C40B26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68" name="Rectangle 2367">
                          <a:extLst>
                            <a:ext uri="{FF2B5EF4-FFF2-40B4-BE49-F238E27FC236}">
                              <a16:creationId xmlns:a16="http://schemas.microsoft.com/office/drawing/2014/main" id="{75D981A9-FD27-C14E-9D19-7005739C2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69" name="Rectangle 2368">
                          <a:extLst>
                            <a:ext uri="{FF2B5EF4-FFF2-40B4-BE49-F238E27FC236}">
                              <a16:creationId xmlns:a16="http://schemas.microsoft.com/office/drawing/2014/main" id="{5FE2814D-82CD-7244-BD56-9B57F9196D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70" name="Rectangle 2369">
                          <a:extLst>
                            <a:ext uri="{FF2B5EF4-FFF2-40B4-BE49-F238E27FC236}">
                              <a16:creationId xmlns:a16="http://schemas.microsoft.com/office/drawing/2014/main" id="{9CA42288-85E7-EC46-9E41-E73BBB2844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71" name="Rectangle 2370">
                          <a:extLst>
                            <a:ext uri="{FF2B5EF4-FFF2-40B4-BE49-F238E27FC236}">
                              <a16:creationId xmlns:a16="http://schemas.microsoft.com/office/drawing/2014/main" id="{19CAD3C6-67A6-5E4D-BA01-21DBD2D9A9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72" name="Rectangle 2371">
                          <a:extLst>
                            <a:ext uri="{FF2B5EF4-FFF2-40B4-BE49-F238E27FC236}">
                              <a16:creationId xmlns:a16="http://schemas.microsoft.com/office/drawing/2014/main" id="{93DCF130-835A-7D49-B17E-D7E2830482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73" name="Rectangle 2372">
                          <a:extLst>
                            <a:ext uri="{FF2B5EF4-FFF2-40B4-BE49-F238E27FC236}">
                              <a16:creationId xmlns:a16="http://schemas.microsoft.com/office/drawing/2014/main" id="{1514724C-9A04-4546-B284-0ECE8B08CF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74" name="Rectangle 2373">
                          <a:extLst>
                            <a:ext uri="{FF2B5EF4-FFF2-40B4-BE49-F238E27FC236}">
                              <a16:creationId xmlns:a16="http://schemas.microsoft.com/office/drawing/2014/main" id="{8CA2DC5C-3BAE-8743-92D8-BF9F69FEA8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grpSp>
                    <p:nvGrpSpPr>
                      <p:cNvPr id="2334" name="Group 2333">
                        <a:extLst>
                          <a:ext uri="{FF2B5EF4-FFF2-40B4-BE49-F238E27FC236}">
                            <a16:creationId xmlns:a16="http://schemas.microsoft.com/office/drawing/2014/main" id="{6B4B57FD-E98F-4747-8A70-64AB72D794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2335" name="Rectangle 2334">
                          <a:extLst>
                            <a:ext uri="{FF2B5EF4-FFF2-40B4-BE49-F238E27FC236}">
                              <a16:creationId xmlns:a16="http://schemas.microsoft.com/office/drawing/2014/main" id="{61B263F9-285A-604D-91A3-DC74D877D0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36" name="Rectangle 2335">
                          <a:extLst>
                            <a:ext uri="{FF2B5EF4-FFF2-40B4-BE49-F238E27FC236}">
                              <a16:creationId xmlns:a16="http://schemas.microsoft.com/office/drawing/2014/main" id="{47A5F0D7-EBF4-064D-B0BE-EEBAD674BC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37" name="Rectangle 2336">
                          <a:extLst>
                            <a:ext uri="{FF2B5EF4-FFF2-40B4-BE49-F238E27FC236}">
                              <a16:creationId xmlns:a16="http://schemas.microsoft.com/office/drawing/2014/main" id="{238AD629-CAF5-BD4F-9EA2-D79E795E33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38" name="Rectangle 2337">
                          <a:extLst>
                            <a:ext uri="{FF2B5EF4-FFF2-40B4-BE49-F238E27FC236}">
                              <a16:creationId xmlns:a16="http://schemas.microsoft.com/office/drawing/2014/main" id="{B64ECEC6-B158-BA43-9B43-6D65C3B914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39" name="Rectangle 2338">
                          <a:extLst>
                            <a:ext uri="{FF2B5EF4-FFF2-40B4-BE49-F238E27FC236}">
                              <a16:creationId xmlns:a16="http://schemas.microsoft.com/office/drawing/2014/main" id="{EDB1C822-C120-4946-A85C-9870E1048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40" name="Rectangle 2339">
                          <a:extLst>
                            <a:ext uri="{FF2B5EF4-FFF2-40B4-BE49-F238E27FC236}">
                              <a16:creationId xmlns:a16="http://schemas.microsoft.com/office/drawing/2014/main" id="{F02866F0-8658-CA41-959B-ABC9F29A64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41" name="Rectangle 2340">
                          <a:extLst>
                            <a:ext uri="{FF2B5EF4-FFF2-40B4-BE49-F238E27FC236}">
                              <a16:creationId xmlns:a16="http://schemas.microsoft.com/office/drawing/2014/main" id="{66695383-459D-9749-91AA-35DECC705B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42" name="Rectangle 2341">
                          <a:extLst>
                            <a:ext uri="{FF2B5EF4-FFF2-40B4-BE49-F238E27FC236}">
                              <a16:creationId xmlns:a16="http://schemas.microsoft.com/office/drawing/2014/main" id="{42DDDC12-1F23-3A4B-800F-30D3F37B5A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43" name="Rectangle 2342">
                          <a:extLst>
                            <a:ext uri="{FF2B5EF4-FFF2-40B4-BE49-F238E27FC236}">
                              <a16:creationId xmlns:a16="http://schemas.microsoft.com/office/drawing/2014/main" id="{C4D01E1B-D899-8F45-9B39-63E088B893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44" name="Rectangle 2343">
                          <a:extLst>
                            <a:ext uri="{FF2B5EF4-FFF2-40B4-BE49-F238E27FC236}">
                              <a16:creationId xmlns:a16="http://schemas.microsoft.com/office/drawing/2014/main" id="{65C216F2-B379-2A4D-BB8F-16DDDB1DB2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6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45" name="Rectangle 2344">
                          <a:extLst>
                            <a:ext uri="{FF2B5EF4-FFF2-40B4-BE49-F238E27FC236}">
                              <a16:creationId xmlns:a16="http://schemas.microsoft.com/office/drawing/2014/main" id="{532C643B-D2A8-2146-86FE-DF43CBC6BC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46" name="Rectangle 2345">
                          <a:extLst>
                            <a:ext uri="{FF2B5EF4-FFF2-40B4-BE49-F238E27FC236}">
                              <a16:creationId xmlns:a16="http://schemas.microsoft.com/office/drawing/2014/main" id="{DBF19F58-D770-B841-8AAF-12F719DBC5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47" name="Rectangle 2346">
                          <a:extLst>
                            <a:ext uri="{FF2B5EF4-FFF2-40B4-BE49-F238E27FC236}">
                              <a16:creationId xmlns:a16="http://schemas.microsoft.com/office/drawing/2014/main" id="{AD616FCC-5D54-4E41-AA3E-B9EB439304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48" name="Rectangle 2347">
                          <a:extLst>
                            <a:ext uri="{FF2B5EF4-FFF2-40B4-BE49-F238E27FC236}">
                              <a16:creationId xmlns:a16="http://schemas.microsoft.com/office/drawing/2014/main" id="{E60243C1-FF20-1B4D-A8FD-23F0B99404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49" name="Rectangle 2348">
                          <a:extLst>
                            <a:ext uri="{FF2B5EF4-FFF2-40B4-BE49-F238E27FC236}">
                              <a16:creationId xmlns:a16="http://schemas.microsoft.com/office/drawing/2014/main" id="{63F139B8-73D7-D846-8ED9-58A069A22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50" name="Rectangle 2349">
                          <a:extLst>
                            <a:ext uri="{FF2B5EF4-FFF2-40B4-BE49-F238E27FC236}">
                              <a16:creationId xmlns:a16="http://schemas.microsoft.com/office/drawing/2014/main" id="{B5485C28-CF97-4545-83F8-FFA6676DCF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51" name="Rectangle 2350">
                          <a:extLst>
                            <a:ext uri="{FF2B5EF4-FFF2-40B4-BE49-F238E27FC236}">
                              <a16:creationId xmlns:a16="http://schemas.microsoft.com/office/drawing/2014/main" id="{E8CC6FEC-1FD4-3B45-B8DB-DC8760AF38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52" name="Rectangle 2351">
                          <a:extLst>
                            <a:ext uri="{FF2B5EF4-FFF2-40B4-BE49-F238E27FC236}">
                              <a16:creationId xmlns:a16="http://schemas.microsoft.com/office/drawing/2014/main" id="{6286E628-5932-0A42-B405-D3E4DFF67E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53" name="Rectangle 2352">
                          <a:extLst>
                            <a:ext uri="{FF2B5EF4-FFF2-40B4-BE49-F238E27FC236}">
                              <a16:creationId xmlns:a16="http://schemas.microsoft.com/office/drawing/2014/main" id="{0B2BC8D9-6B93-6043-A04A-48215DA89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354" name="Rectangle 2353">
                          <a:extLst>
                            <a:ext uri="{FF2B5EF4-FFF2-40B4-BE49-F238E27FC236}">
                              <a16:creationId xmlns:a16="http://schemas.microsoft.com/office/drawing/2014/main" id="{98027B26-153F-5547-93F6-B1142A0FA7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n w="57150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2320" name="TextBox 2319">
                  <a:extLst>
                    <a:ext uri="{FF2B5EF4-FFF2-40B4-BE49-F238E27FC236}">
                      <a16:creationId xmlns:a16="http://schemas.microsoft.com/office/drawing/2014/main" id="{F45E5A6E-68D2-2648-87CB-CAD3D668EBA6}"/>
                    </a:ext>
                  </a:extLst>
                </p:cNvPr>
                <p:cNvSpPr txBox="1"/>
                <p:nvPr/>
              </p:nvSpPr>
              <p:spPr>
                <a:xfrm>
                  <a:off x="8156540" y="4955404"/>
                  <a:ext cx="1076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Different Subject</a:t>
                  </a:r>
                  <a:br>
                    <a:rPr lang="en-US" sz="800" dirty="0"/>
                  </a:br>
                  <a:r>
                    <a:rPr lang="en-US" sz="800" dirty="0"/>
                    <a:t>Different Task</a:t>
                  </a:r>
                  <a:br>
                    <a:rPr lang="en-US" sz="800" dirty="0"/>
                  </a:br>
                  <a:r>
                    <a:rPr lang="en-US" sz="800" dirty="0"/>
                    <a:t> Test Sets</a:t>
                  </a:r>
                </a:p>
              </p:txBody>
            </p:sp>
          </p:grpSp>
          <p:sp>
            <p:nvSpPr>
              <p:cNvPr id="2321" name="TextBox 2320">
                <a:extLst>
                  <a:ext uri="{FF2B5EF4-FFF2-40B4-BE49-F238E27FC236}">
                    <a16:creationId xmlns:a16="http://schemas.microsoft.com/office/drawing/2014/main" id="{EC05A77B-76C1-7A44-8CE5-E58D148D5943}"/>
                  </a:ext>
                </a:extLst>
              </p:cNvPr>
              <p:cNvSpPr txBox="1"/>
              <p:nvPr/>
            </p:nvSpPr>
            <p:spPr>
              <a:xfrm>
                <a:off x="7367297" y="5244456"/>
                <a:ext cx="82046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Memory –MSC02</a:t>
                </a:r>
              </a:p>
            </p:txBody>
          </p:sp>
          <p:sp>
            <p:nvSpPr>
              <p:cNvPr id="2322" name="TextBox 2321">
                <a:extLst>
                  <a:ext uri="{FF2B5EF4-FFF2-40B4-BE49-F238E27FC236}">
                    <a16:creationId xmlns:a16="http://schemas.microsoft.com/office/drawing/2014/main" id="{D610FA12-4B65-884C-A7C2-4BF688261555}"/>
                  </a:ext>
                </a:extLst>
              </p:cNvPr>
              <p:cNvSpPr txBox="1"/>
              <p:nvPr/>
            </p:nvSpPr>
            <p:spPr>
              <a:xfrm>
                <a:off x="7591233" y="5402239"/>
                <a:ext cx="8231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Motor –MSC03</a:t>
                </a:r>
              </a:p>
            </p:txBody>
          </p:sp>
          <p:sp>
            <p:nvSpPr>
              <p:cNvPr id="5260" name="TextBox 5259">
                <a:extLst>
                  <a:ext uri="{FF2B5EF4-FFF2-40B4-BE49-F238E27FC236}">
                    <a16:creationId xmlns:a16="http://schemas.microsoft.com/office/drawing/2014/main" id="{B927AC1E-ED84-9641-A8F9-CF1158271BFD}"/>
                  </a:ext>
                </a:extLst>
              </p:cNvPr>
              <p:cNvSpPr txBox="1"/>
              <p:nvPr/>
            </p:nvSpPr>
            <p:spPr>
              <a:xfrm>
                <a:off x="7796106" y="5551477"/>
                <a:ext cx="84223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Coherence –MSC04</a:t>
                </a:r>
              </a:p>
            </p:txBody>
          </p:sp>
        </p:grpSp>
        <p:sp>
          <p:nvSpPr>
            <p:cNvPr id="5265" name="Rectangle 5264">
              <a:extLst>
                <a:ext uri="{FF2B5EF4-FFF2-40B4-BE49-F238E27FC236}">
                  <a16:creationId xmlns:a16="http://schemas.microsoft.com/office/drawing/2014/main" id="{C9D4C7F8-1051-3546-9726-23AA3966A276}"/>
                </a:ext>
              </a:extLst>
            </p:cNvPr>
            <p:cNvSpPr/>
            <p:nvPr/>
          </p:nvSpPr>
          <p:spPr>
            <a:xfrm>
              <a:off x="8888664" y="4297217"/>
              <a:ext cx="82437" cy="85739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66" name="Rectangle 5265">
              <a:extLst>
                <a:ext uri="{FF2B5EF4-FFF2-40B4-BE49-F238E27FC236}">
                  <a16:creationId xmlns:a16="http://schemas.microsoft.com/office/drawing/2014/main" id="{5B10051A-83B1-6246-9C8C-67540A4D79B7}"/>
                </a:ext>
              </a:extLst>
            </p:cNvPr>
            <p:cNvSpPr/>
            <p:nvPr/>
          </p:nvSpPr>
          <p:spPr>
            <a:xfrm>
              <a:off x="8885593" y="4130431"/>
              <a:ext cx="82437" cy="85739"/>
            </a:xfrm>
            <a:prstGeom prst="rect">
              <a:avLst/>
            </a:prstGeom>
            <a:pattFill prst="wdDn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67" name="Rectangle 5266">
              <a:extLst>
                <a:ext uri="{FF2B5EF4-FFF2-40B4-BE49-F238E27FC236}">
                  <a16:creationId xmlns:a16="http://schemas.microsoft.com/office/drawing/2014/main" id="{71484AF9-170D-4140-9CE8-F4327A83EEFB}"/>
                </a:ext>
              </a:extLst>
            </p:cNvPr>
            <p:cNvSpPr/>
            <p:nvPr/>
          </p:nvSpPr>
          <p:spPr>
            <a:xfrm>
              <a:off x="8888664" y="5896715"/>
              <a:ext cx="82437" cy="85739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68" name="Rectangle 5267">
              <a:extLst>
                <a:ext uri="{FF2B5EF4-FFF2-40B4-BE49-F238E27FC236}">
                  <a16:creationId xmlns:a16="http://schemas.microsoft.com/office/drawing/2014/main" id="{02CBCB42-FA5B-C043-92FB-F811B0950167}"/>
                </a:ext>
              </a:extLst>
            </p:cNvPr>
            <p:cNvSpPr/>
            <p:nvPr/>
          </p:nvSpPr>
          <p:spPr>
            <a:xfrm>
              <a:off x="8885593" y="5729929"/>
              <a:ext cx="82437" cy="85739"/>
            </a:xfrm>
            <a:prstGeom prst="rect">
              <a:avLst/>
            </a:prstGeom>
            <a:pattFill prst="wdDn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69" name="TextBox 5268">
              <a:extLst>
                <a:ext uri="{FF2B5EF4-FFF2-40B4-BE49-F238E27FC236}">
                  <a16:creationId xmlns:a16="http://schemas.microsoft.com/office/drawing/2014/main" id="{93B4C8E2-783A-AE42-A4AD-132F0001B3F3}"/>
                </a:ext>
              </a:extLst>
            </p:cNvPr>
            <p:cNvSpPr txBox="1"/>
            <p:nvPr/>
          </p:nvSpPr>
          <p:spPr>
            <a:xfrm>
              <a:off x="8938846" y="4036294"/>
              <a:ext cx="775083" cy="398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/>
                <a:t>Testing Task FC</a:t>
              </a:r>
            </a:p>
            <a:p>
              <a:pPr>
                <a:lnSpc>
                  <a:spcPct val="150000"/>
                </a:lnSpc>
              </a:pPr>
              <a:r>
                <a:rPr lang="en-US" sz="700" dirty="0"/>
                <a:t>Testing Rest FC</a:t>
              </a:r>
            </a:p>
          </p:txBody>
        </p:sp>
        <p:sp>
          <p:nvSpPr>
            <p:cNvPr id="5270" name="TextBox 5269">
              <a:extLst>
                <a:ext uri="{FF2B5EF4-FFF2-40B4-BE49-F238E27FC236}">
                  <a16:creationId xmlns:a16="http://schemas.microsoft.com/office/drawing/2014/main" id="{7EB3E1BD-CC07-F44A-BF51-72B617235B33}"/>
                </a:ext>
              </a:extLst>
            </p:cNvPr>
            <p:cNvSpPr txBox="1"/>
            <p:nvPr/>
          </p:nvSpPr>
          <p:spPr>
            <a:xfrm>
              <a:off x="8939405" y="5640323"/>
              <a:ext cx="775083" cy="398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/>
                <a:t>Testing Task FC</a:t>
              </a:r>
            </a:p>
            <a:p>
              <a:pPr>
                <a:lnSpc>
                  <a:spcPct val="150000"/>
                </a:lnSpc>
              </a:pPr>
              <a:r>
                <a:rPr lang="en-US" sz="700" dirty="0"/>
                <a:t>Testing Rest FC</a:t>
              </a:r>
            </a:p>
          </p:txBody>
        </p:sp>
        <p:sp>
          <p:nvSpPr>
            <p:cNvPr id="5271" name="TextBox 5270">
              <a:extLst>
                <a:ext uri="{FF2B5EF4-FFF2-40B4-BE49-F238E27FC236}">
                  <a16:creationId xmlns:a16="http://schemas.microsoft.com/office/drawing/2014/main" id="{DFC5F022-ACAC-E046-9904-951BE12EBADE}"/>
                </a:ext>
              </a:extLst>
            </p:cNvPr>
            <p:cNvSpPr txBox="1"/>
            <p:nvPr/>
          </p:nvSpPr>
          <p:spPr>
            <a:xfrm>
              <a:off x="6446222" y="2987818"/>
              <a:ext cx="4503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Fold </a:t>
              </a:r>
            </a:p>
          </p:txBody>
        </p:sp>
        <p:sp>
          <p:nvSpPr>
            <p:cNvPr id="5272" name="TextBox 5271">
              <a:extLst>
                <a:ext uri="{FF2B5EF4-FFF2-40B4-BE49-F238E27FC236}">
                  <a16:creationId xmlns:a16="http://schemas.microsoft.com/office/drawing/2014/main" id="{A00C9932-0393-FF4B-B8D1-5B234791D7F4}"/>
                </a:ext>
              </a:extLst>
            </p:cNvPr>
            <p:cNvSpPr txBox="1"/>
            <p:nvPr/>
          </p:nvSpPr>
          <p:spPr>
            <a:xfrm>
              <a:off x="6458123" y="4721607"/>
              <a:ext cx="4503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Fold </a:t>
              </a:r>
            </a:p>
          </p:txBody>
        </p:sp>
        <p:sp>
          <p:nvSpPr>
            <p:cNvPr id="5274" name="TextBox 5273">
              <a:extLst>
                <a:ext uri="{FF2B5EF4-FFF2-40B4-BE49-F238E27FC236}">
                  <a16:creationId xmlns:a16="http://schemas.microsoft.com/office/drawing/2014/main" id="{A23C78A1-A51F-7D40-9CCA-90FB7739DBDD}"/>
                </a:ext>
              </a:extLst>
            </p:cNvPr>
            <p:cNvSpPr txBox="1"/>
            <p:nvPr/>
          </p:nvSpPr>
          <p:spPr>
            <a:xfrm>
              <a:off x="8822269" y="1920644"/>
              <a:ext cx="12716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Evaluate Performance</a:t>
              </a:r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DEC13F5F-DDEA-0740-AA95-520FC5A1BD2E}"/>
                </a:ext>
              </a:extLst>
            </p:cNvPr>
            <p:cNvCxnSpPr>
              <a:cxnSpLocks/>
              <a:stCxn id="1273" idx="3"/>
            </p:cNvCxnSpPr>
            <p:nvPr/>
          </p:nvCxnSpPr>
          <p:spPr>
            <a:xfrm>
              <a:off x="8817672" y="4027221"/>
              <a:ext cx="1723546" cy="690059"/>
            </a:xfrm>
            <a:prstGeom prst="bentConnector3">
              <a:avLst>
                <a:gd name="adj1" fmla="val 495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>
              <a:extLst>
                <a:ext uri="{FF2B5EF4-FFF2-40B4-BE49-F238E27FC236}">
                  <a16:creationId xmlns:a16="http://schemas.microsoft.com/office/drawing/2014/main" id="{5A580834-94BA-264C-95A3-DE152D3B0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4761" y="4717280"/>
              <a:ext cx="1746457" cy="86634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8091850-B32B-284E-B418-D5EE284221B8}"/>
                </a:ext>
              </a:extLst>
            </p:cNvPr>
            <p:cNvSpPr txBox="1"/>
            <p:nvPr/>
          </p:nvSpPr>
          <p:spPr>
            <a:xfrm>
              <a:off x="9628106" y="4822587"/>
              <a:ext cx="1633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Evaluate Performance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D7DB0BD-31E2-A244-BA8A-50057845D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7672" y="2117689"/>
              <a:ext cx="1276266" cy="13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51917144-3A2F-B448-B6D4-F518D2BA7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6675" y="1500228"/>
              <a:ext cx="1985474" cy="1234921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4DB879A-AB91-AE4A-995A-AC32FDEE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0978" y="4090185"/>
              <a:ext cx="1870609" cy="1158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03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368</Words>
  <Application>Microsoft Macintosh PowerPoint</Application>
  <PresentationFormat>Widescreen</PresentationFormat>
  <Paragraphs>138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Zaimes, Greg</dc:creator>
  <cp:lastModifiedBy>Microsoft Office User</cp:lastModifiedBy>
  <cp:revision>42</cp:revision>
  <dcterms:created xsi:type="dcterms:W3CDTF">2020-12-15T18:49:29Z</dcterms:created>
  <dcterms:modified xsi:type="dcterms:W3CDTF">2020-12-18T21:47:18Z</dcterms:modified>
</cp:coreProperties>
</file>