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3"/>
    <p:restoredTop sz="97273"/>
  </p:normalViewPr>
  <p:slideViewPr>
    <p:cSldViewPr snapToGrid="0" snapToObjects="1">
      <p:cViewPr>
        <p:scale>
          <a:sx n="180" d="100"/>
          <a:sy n="180" d="100"/>
        </p:scale>
        <p:origin x="4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2E83-27AF-453B-9C59-53B0A9B7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FC84C-4BCE-471E-997E-DC0D59A3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DF8F-19F8-4DFF-8C65-C3D4A55E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20C6-6969-460A-A8C0-B535320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C8DC-889E-4129-883D-AA94762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673D-0C7A-4D3D-AB0C-FDB24378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8267-8245-49CA-8A23-E2EC2BCE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4AE-6C5B-4CCD-A469-A40B7ECE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7DFD-9E52-42F4-9AF6-A0271EE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CD9B-F9D5-4157-8C86-DAAF07F4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CDDEA-0C22-46BC-8650-99C21919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21FE-8308-4B0C-A068-012148B6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4BCC-C18C-4805-AEF6-F6995709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48B8-FA0C-40FF-895E-8F46A570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816E-AE5F-47D8-97FF-8A3C1B12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46D1-233C-4556-934B-16F28A6C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4AC-F014-4B90-9759-22DB6752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BD05-3EAA-4F19-843C-8D8A7D0A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27A6-9569-4FF9-9DA5-F9ADC38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3DE5-D8EA-458D-A851-51A97851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79C3-785C-4EBF-80CF-7AC5BE9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4539-729D-416B-98ED-B770D88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DFD5-1950-46D1-B351-287CCAE9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E463-FBB0-498F-A390-D35F87B2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5C6E-139C-4792-9831-72628373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6D04-A25F-4D8B-8577-F8AE385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4FD0-3536-4BBC-B6F4-C94BCE4F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5C2B-70FC-4A39-8213-88D2BDB3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7C3DB-0AEC-4C9F-9C34-CF663B97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35418-9198-45BE-B910-771F7EE4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F31C-35A1-4F95-9F9C-D4483BAA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D9E5-8BA7-4E48-8F19-16D5B6F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AB468-E775-4D23-8532-F28486A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25E95-7C1E-4BEA-89F3-1BF88050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55637-C9A1-4195-8DC0-DB32712E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B543C-9515-41A4-BFB1-69E260F85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B2E1-5CE0-4B93-9DAE-CF55673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EB6EB-0D06-447E-91AE-427237D5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7D48-8390-4501-91A8-FB43C078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B019-E478-4559-8A04-AABA613B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9506-3356-4E79-B798-804135C4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8553-9E15-4E92-8375-38ACAFBC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3ED9-E455-4F63-9AFE-6B71EA6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6FC9-9695-4CF9-8680-FD93E886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0FB6-39B2-46C4-81C4-F5515AEA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060E-F1D9-44C1-A57E-FB0D9AD9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260B-F07C-4051-893F-C82E71C5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D0021-613E-4ABD-9ED7-8F08B710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B9C0E-48F8-4539-9347-8AF1D22B5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D9EE-4238-4D97-86D0-BAA72B1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41C6-2522-448E-88FF-2E58EA9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D55A-BD56-4D00-861E-7FCCFA1C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1F1-382C-407F-B410-830F7EA3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01BF-F8B2-4AE9-9993-62078D3D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3786-7DDA-4DB1-8E54-79655D1BE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A1B7-0A1A-4547-932E-9D962E48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0BD9-8356-4E2E-9BCC-DCF654DD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F7C9B-123D-410A-A819-DA8ED273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3BF6-BE49-41B5-83FF-DA2407ED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C784-DFF7-41F6-A5A7-3502B406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6708-4C04-4EBD-AF1E-873DEAF3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F37D1-DBE7-4424-B0A2-A5781F1BD37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AB5E-33C5-441F-A230-709C3656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E117-9395-4B11-8098-FC17BB203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0EA0-5D78-4713-8C9E-AAAF008DF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Rectangle 5282">
            <a:extLst>
              <a:ext uri="{FF2B5EF4-FFF2-40B4-BE49-F238E27FC236}">
                <a16:creationId xmlns:a16="http://schemas.microsoft.com/office/drawing/2014/main" id="{4314B4FF-8C57-6449-9D51-8BFF6CA79977}"/>
              </a:ext>
            </a:extLst>
          </p:cNvPr>
          <p:cNvSpPr/>
          <p:nvPr/>
        </p:nvSpPr>
        <p:spPr>
          <a:xfrm>
            <a:off x="9406014" y="600335"/>
            <a:ext cx="2277534" cy="5164732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F3364461-5E45-1C4F-8815-8F112A023C2E}"/>
              </a:ext>
            </a:extLst>
          </p:cNvPr>
          <p:cNvSpPr txBox="1"/>
          <p:nvPr/>
        </p:nvSpPr>
        <p:spPr>
          <a:xfrm>
            <a:off x="9582064" y="1230752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 Specific Analysis</a:t>
            </a:r>
          </a:p>
        </p:txBody>
      </p:sp>
      <p:sp>
        <p:nvSpPr>
          <p:cNvPr id="5258" name="TextBox 5257">
            <a:extLst>
              <a:ext uri="{FF2B5EF4-FFF2-40B4-BE49-F238E27FC236}">
                <a16:creationId xmlns:a16="http://schemas.microsoft.com/office/drawing/2014/main" id="{8458FDA6-EBBC-D24A-AF63-EF45E27FED0D}"/>
              </a:ext>
            </a:extLst>
          </p:cNvPr>
          <p:cNvSpPr txBox="1"/>
          <p:nvPr/>
        </p:nvSpPr>
        <p:spPr>
          <a:xfrm>
            <a:off x="9543627" y="3495060"/>
            <a:ext cx="1865282" cy="2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Generalizable Analysis</a:t>
            </a:r>
          </a:p>
        </p:txBody>
      </p:sp>
      <p:sp>
        <p:nvSpPr>
          <p:cNvPr id="5284" name="TextBox 5283">
            <a:extLst>
              <a:ext uri="{FF2B5EF4-FFF2-40B4-BE49-F238E27FC236}">
                <a16:creationId xmlns:a16="http://schemas.microsoft.com/office/drawing/2014/main" id="{1FDC6245-A48F-CD42-B444-594DE6512C60}"/>
              </a:ext>
            </a:extLst>
          </p:cNvPr>
          <p:cNvSpPr txBox="1"/>
          <p:nvPr/>
        </p:nvSpPr>
        <p:spPr>
          <a:xfrm>
            <a:off x="9712214" y="579747"/>
            <a:ext cx="2226653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8D87DEB-DC77-5B47-BF26-4F5F3A0D0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627" y="3814282"/>
            <a:ext cx="2090207" cy="176799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1118A7C-C24D-674F-BD3A-E5BCC0DA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669" y="1577318"/>
            <a:ext cx="2162008" cy="1772944"/>
          </a:xfrm>
          <a:prstGeom prst="rect">
            <a:avLst/>
          </a:prstGeom>
        </p:spPr>
      </p:pic>
      <p:sp>
        <p:nvSpPr>
          <p:cNvPr id="5286" name="TextBox 5285">
            <a:extLst>
              <a:ext uri="{FF2B5EF4-FFF2-40B4-BE49-F238E27FC236}">
                <a16:creationId xmlns:a16="http://schemas.microsoft.com/office/drawing/2014/main" id="{97C374F2-4925-EC45-BCF5-6B6027B4BD3B}"/>
              </a:ext>
            </a:extLst>
          </p:cNvPr>
          <p:cNvSpPr txBox="1"/>
          <p:nvPr/>
        </p:nvSpPr>
        <p:spPr>
          <a:xfrm>
            <a:off x="9432665" y="579747"/>
            <a:ext cx="405373" cy="30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1821548-BCAA-4546-93C4-8B6E8A034E8D}"/>
              </a:ext>
            </a:extLst>
          </p:cNvPr>
          <p:cNvSpPr/>
          <p:nvPr/>
        </p:nvSpPr>
        <p:spPr>
          <a:xfrm>
            <a:off x="340713" y="613014"/>
            <a:ext cx="4763135" cy="5155524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A4F6A96-C02A-D142-A29B-742E507A7A9D}"/>
              </a:ext>
            </a:extLst>
          </p:cNvPr>
          <p:cNvSpPr txBox="1"/>
          <p:nvPr/>
        </p:nvSpPr>
        <p:spPr>
          <a:xfrm>
            <a:off x="354852" y="584251"/>
            <a:ext cx="405373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</a:t>
            </a:r>
          </a:p>
        </p:txBody>
      </p:sp>
      <p:sp>
        <p:nvSpPr>
          <p:cNvPr id="5197" name="TextBox 5196">
            <a:extLst>
              <a:ext uri="{FF2B5EF4-FFF2-40B4-BE49-F238E27FC236}">
                <a16:creationId xmlns:a16="http://schemas.microsoft.com/office/drawing/2014/main" id="{AF94163A-4631-3F47-88B5-D327DC94F39C}"/>
              </a:ext>
            </a:extLst>
          </p:cNvPr>
          <p:cNvSpPr txBox="1"/>
          <p:nvPr/>
        </p:nvSpPr>
        <p:spPr>
          <a:xfrm>
            <a:off x="187129" y="1838156"/>
            <a:ext cx="1191749" cy="19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50121-8BA6-1040-87D7-B310177FE7C8}"/>
              </a:ext>
            </a:extLst>
          </p:cNvPr>
          <p:cNvGrpSpPr/>
          <p:nvPr/>
        </p:nvGrpSpPr>
        <p:grpSpPr>
          <a:xfrm>
            <a:off x="427504" y="1039384"/>
            <a:ext cx="4483938" cy="2320073"/>
            <a:chOff x="327245" y="121847"/>
            <a:chExt cx="4483938" cy="23571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A822038-C4CB-4248-8BDC-1239BCF7194A}"/>
                </a:ext>
              </a:extLst>
            </p:cNvPr>
            <p:cNvGrpSpPr/>
            <p:nvPr/>
          </p:nvGrpSpPr>
          <p:grpSpPr>
            <a:xfrm>
              <a:off x="2242084" y="121847"/>
              <a:ext cx="764119" cy="443530"/>
              <a:chOff x="1526867" y="65193"/>
              <a:chExt cx="764119" cy="443530"/>
            </a:xfrm>
          </p:grpSpPr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EC60441D-4A4D-4D85-B11D-5DDB7DA9C323}"/>
                  </a:ext>
                </a:extLst>
              </p:cNvPr>
              <p:cNvSpPr/>
              <p:nvPr/>
            </p:nvSpPr>
            <p:spPr>
              <a:xfrm>
                <a:off x="1583947" y="65193"/>
                <a:ext cx="638175" cy="44353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56118E-6763-4B58-A71F-C68E6DCD0DAE}"/>
                  </a:ext>
                </a:extLst>
              </p:cNvPr>
              <p:cNvSpPr txBox="1"/>
              <p:nvPr/>
            </p:nvSpPr>
            <p:spPr>
              <a:xfrm>
                <a:off x="1526867" y="186176"/>
                <a:ext cx="764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Midnight Scan Club</a:t>
                </a:r>
              </a:p>
            </p:txBody>
          </p: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000329DF-EB6D-544B-9E36-6FB08B04E734}"/>
                </a:ext>
              </a:extLst>
            </p:cNvPr>
            <p:cNvCxnSpPr>
              <a:cxnSpLocks/>
              <a:stCxn id="32" idx="3"/>
              <a:endCxn id="3883" idx="0"/>
            </p:cNvCxnSpPr>
            <p:nvPr/>
          </p:nvCxnSpPr>
          <p:spPr>
            <a:xfrm rot="16200000" flipH="1">
              <a:off x="3258577" y="-74949"/>
              <a:ext cx="548320" cy="18289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7E964B7-FE64-9F4E-B92B-3BB780D17D92}"/>
                </a:ext>
              </a:extLst>
            </p:cNvPr>
            <p:cNvCxnSpPr>
              <a:cxnSpLocks/>
              <a:stCxn id="32" idx="3"/>
              <a:endCxn id="4434" idx="0"/>
            </p:cNvCxnSpPr>
            <p:nvPr/>
          </p:nvCxnSpPr>
          <p:spPr>
            <a:xfrm rot="16200000" flipH="1">
              <a:off x="2661043" y="522585"/>
              <a:ext cx="548320" cy="6339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AB1E633-4281-2D4C-9392-758F5CA5AA30}"/>
                </a:ext>
              </a:extLst>
            </p:cNvPr>
            <p:cNvCxnSpPr>
              <a:cxnSpLocks/>
              <a:stCxn id="32" idx="3"/>
              <a:endCxn id="4326" idx="0"/>
            </p:cNvCxnSpPr>
            <p:nvPr/>
          </p:nvCxnSpPr>
          <p:spPr>
            <a:xfrm rot="5400000">
              <a:off x="2054484" y="539879"/>
              <a:ext cx="538271" cy="5892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546A1221-8F3F-824A-956F-F0B2638957A7}"/>
                </a:ext>
              </a:extLst>
            </p:cNvPr>
            <p:cNvCxnSpPr>
              <a:cxnSpLocks/>
              <a:stCxn id="32" idx="3"/>
              <a:endCxn id="4218" idx="0"/>
            </p:cNvCxnSpPr>
            <p:nvPr/>
          </p:nvCxnSpPr>
          <p:spPr>
            <a:xfrm rot="5400000">
              <a:off x="1466272" y="-45315"/>
              <a:ext cx="541288" cy="17626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3D96F8-196F-BF47-A924-353DC30EB505}"/>
                </a:ext>
              </a:extLst>
            </p:cNvPr>
            <p:cNvCxnSpPr/>
            <p:nvPr/>
          </p:nvCxnSpPr>
          <p:spPr>
            <a:xfrm>
              <a:off x="2878834" y="1855874"/>
              <a:ext cx="0" cy="623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4103B00-EBBA-484A-B58F-32AEEC191ABE}"/>
                </a:ext>
              </a:extLst>
            </p:cNvPr>
            <p:cNvGrpSpPr/>
            <p:nvPr/>
          </p:nvGrpSpPr>
          <p:grpSpPr>
            <a:xfrm>
              <a:off x="327245" y="1103648"/>
              <a:ext cx="4483938" cy="755607"/>
              <a:chOff x="327245" y="904868"/>
              <a:chExt cx="4483938" cy="75560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96789D7-0566-FA4E-B5E2-582C3C3E2C3E}"/>
                  </a:ext>
                </a:extLst>
              </p:cNvPr>
              <p:cNvGrpSpPr/>
              <p:nvPr/>
            </p:nvGrpSpPr>
            <p:grpSpPr>
              <a:xfrm>
                <a:off x="3928952" y="914917"/>
                <a:ext cx="882231" cy="745558"/>
                <a:chOff x="3928952" y="914917"/>
                <a:chExt cx="882231" cy="745558"/>
              </a:xfrm>
            </p:grpSpPr>
            <p:sp>
              <p:nvSpPr>
                <p:cNvPr id="3881" name="Rectangle 3880">
                  <a:extLst>
                    <a:ext uri="{FF2B5EF4-FFF2-40B4-BE49-F238E27FC236}">
                      <a16:creationId xmlns:a16="http://schemas.microsoft.com/office/drawing/2014/main" id="{448CF9EF-A5A7-2943-B10C-02671C6676A8}"/>
                    </a:ext>
                  </a:extLst>
                </p:cNvPr>
                <p:cNvSpPr/>
                <p:nvPr/>
              </p:nvSpPr>
              <p:spPr>
                <a:xfrm>
                  <a:off x="3928952" y="1035611"/>
                  <a:ext cx="727921" cy="624864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09" name="Group 4108">
                  <a:extLst>
                    <a:ext uri="{FF2B5EF4-FFF2-40B4-BE49-F238E27FC236}">
                      <a16:creationId xmlns:a16="http://schemas.microsoft.com/office/drawing/2014/main" id="{CA3D5EBA-F0C3-0049-B354-91406567B165}"/>
                    </a:ext>
                  </a:extLst>
                </p:cNvPr>
                <p:cNvGrpSpPr/>
                <p:nvPr/>
              </p:nvGrpSpPr>
              <p:grpSpPr>
                <a:xfrm>
                  <a:off x="3979640" y="979936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110" name="Rectangle 4109">
                    <a:extLst>
                      <a:ext uri="{FF2B5EF4-FFF2-40B4-BE49-F238E27FC236}">
                        <a16:creationId xmlns:a16="http://schemas.microsoft.com/office/drawing/2014/main" id="{7974397B-94A4-C546-88B5-4B42210076F1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111" name="Group 4110">
                    <a:extLst>
                      <a:ext uri="{FF2B5EF4-FFF2-40B4-BE49-F238E27FC236}">
                        <a16:creationId xmlns:a16="http://schemas.microsoft.com/office/drawing/2014/main" id="{A0819283-76EC-264C-A6A9-734846D39A53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112" name="Group 4111">
                      <a:extLst>
                        <a:ext uri="{FF2B5EF4-FFF2-40B4-BE49-F238E27FC236}">
                          <a16:creationId xmlns:a16="http://schemas.microsoft.com/office/drawing/2014/main" id="{B1C52BF0-8AE9-7D4F-935D-62CB944A9A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197" name="Rectangle 4196">
                        <a:extLst>
                          <a:ext uri="{FF2B5EF4-FFF2-40B4-BE49-F238E27FC236}">
                            <a16:creationId xmlns:a16="http://schemas.microsoft.com/office/drawing/2014/main" id="{C595A46B-175A-A74E-B249-6BE03D372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8" name="Rectangle 4197">
                        <a:extLst>
                          <a:ext uri="{FF2B5EF4-FFF2-40B4-BE49-F238E27FC236}">
                            <a16:creationId xmlns:a16="http://schemas.microsoft.com/office/drawing/2014/main" id="{300E2433-60E1-694E-93A2-40841419F2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9" name="Rectangle 4198">
                        <a:extLst>
                          <a:ext uri="{FF2B5EF4-FFF2-40B4-BE49-F238E27FC236}">
                            <a16:creationId xmlns:a16="http://schemas.microsoft.com/office/drawing/2014/main" id="{E9F90517-2E36-2946-BC8F-A020FCA613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0" name="Rectangle 4199">
                        <a:extLst>
                          <a:ext uri="{FF2B5EF4-FFF2-40B4-BE49-F238E27FC236}">
                            <a16:creationId xmlns:a16="http://schemas.microsoft.com/office/drawing/2014/main" id="{C873D811-0D5B-594D-ACD9-ED055EDF2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1" name="Rectangle 4200">
                        <a:extLst>
                          <a:ext uri="{FF2B5EF4-FFF2-40B4-BE49-F238E27FC236}">
                            <a16:creationId xmlns:a16="http://schemas.microsoft.com/office/drawing/2014/main" id="{89532B18-5B82-BE46-9308-12D6961E8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2" name="Rectangle 4201">
                        <a:extLst>
                          <a:ext uri="{FF2B5EF4-FFF2-40B4-BE49-F238E27FC236}">
                            <a16:creationId xmlns:a16="http://schemas.microsoft.com/office/drawing/2014/main" id="{E75601ED-AC23-7044-8F92-A99FD6F18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3" name="Rectangle 4202">
                        <a:extLst>
                          <a:ext uri="{FF2B5EF4-FFF2-40B4-BE49-F238E27FC236}">
                            <a16:creationId xmlns:a16="http://schemas.microsoft.com/office/drawing/2014/main" id="{D6937B73-03B1-554E-BA3C-B3BE68DDF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4" name="Rectangle 4203">
                        <a:extLst>
                          <a:ext uri="{FF2B5EF4-FFF2-40B4-BE49-F238E27FC236}">
                            <a16:creationId xmlns:a16="http://schemas.microsoft.com/office/drawing/2014/main" id="{FC7F9C37-F1C8-2247-8865-66D80723D6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5" name="Rectangle 4204">
                        <a:extLst>
                          <a:ext uri="{FF2B5EF4-FFF2-40B4-BE49-F238E27FC236}">
                            <a16:creationId xmlns:a16="http://schemas.microsoft.com/office/drawing/2014/main" id="{BA84EBF3-6B52-A147-958C-0E1B2FE27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6" name="Rectangle 4205">
                        <a:extLst>
                          <a:ext uri="{FF2B5EF4-FFF2-40B4-BE49-F238E27FC236}">
                            <a16:creationId xmlns:a16="http://schemas.microsoft.com/office/drawing/2014/main" id="{AB954A03-861B-544A-B9F6-D4DD6570E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7" name="Rectangle 4206">
                        <a:extLst>
                          <a:ext uri="{FF2B5EF4-FFF2-40B4-BE49-F238E27FC236}">
                            <a16:creationId xmlns:a16="http://schemas.microsoft.com/office/drawing/2014/main" id="{0A00E067-2FDC-2940-B698-F4E6532C9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8" name="Rectangle 4207">
                        <a:extLst>
                          <a:ext uri="{FF2B5EF4-FFF2-40B4-BE49-F238E27FC236}">
                            <a16:creationId xmlns:a16="http://schemas.microsoft.com/office/drawing/2014/main" id="{89C7295F-F335-D94A-A2FD-0E7AF3C81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9" name="Rectangle 4208">
                        <a:extLst>
                          <a:ext uri="{FF2B5EF4-FFF2-40B4-BE49-F238E27FC236}">
                            <a16:creationId xmlns:a16="http://schemas.microsoft.com/office/drawing/2014/main" id="{49045351-0E4D-794B-829C-B9FECDB9C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0" name="Rectangle 4209">
                        <a:extLst>
                          <a:ext uri="{FF2B5EF4-FFF2-40B4-BE49-F238E27FC236}">
                            <a16:creationId xmlns:a16="http://schemas.microsoft.com/office/drawing/2014/main" id="{C962ADC1-3487-E140-974C-4569A5AD0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1" name="Rectangle 4210">
                        <a:extLst>
                          <a:ext uri="{FF2B5EF4-FFF2-40B4-BE49-F238E27FC236}">
                            <a16:creationId xmlns:a16="http://schemas.microsoft.com/office/drawing/2014/main" id="{F5D1C7DF-6868-804B-AC72-C2AC1CFEF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2" name="Rectangle 4211">
                        <a:extLst>
                          <a:ext uri="{FF2B5EF4-FFF2-40B4-BE49-F238E27FC236}">
                            <a16:creationId xmlns:a16="http://schemas.microsoft.com/office/drawing/2014/main" id="{6674E8D1-D153-C348-B7A6-DA2C6B8C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3" name="Rectangle 4212">
                        <a:extLst>
                          <a:ext uri="{FF2B5EF4-FFF2-40B4-BE49-F238E27FC236}">
                            <a16:creationId xmlns:a16="http://schemas.microsoft.com/office/drawing/2014/main" id="{2489B1B4-D07E-F049-B33B-C5ABB655E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4" name="Rectangle 4213">
                        <a:extLst>
                          <a:ext uri="{FF2B5EF4-FFF2-40B4-BE49-F238E27FC236}">
                            <a16:creationId xmlns:a16="http://schemas.microsoft.com/office/drawing/2014/main" id="{87442563-8E4F-7143-814F-352EC9865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5" name="Rectangle 4214">
                        <a:extLst>
                          <a:ext uri="{FF2B5EF4-FFF2-40B4-BE49-F238E27FC236}">
                            <a16:creationId xmlns:a16="http://schemas.microsoft.com/office/drawing/2014/main" id="{1CDAA245-7224-C743-BCAA-4C6E717FF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6" name="Rectangle 4215">
                        <a:extLst>
                          <a:ext uri="{FF2B5EF4-FFF2-40B4-BE49-F238E27FC236}">
                            <a16:creationId xmlns:a16="http://schemas.microsoft.com/office/drawing/2014/main" id="{2B45A588-54AE-6D48-9E04-0E16C298C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3" name="Group 4112">
                      <a:extLst>
                        <a:ext uri="{FF2B5EF4-FFF2-40B4-BE49-F238E27FC236}">
                          <a16:creationId xmlns:a16="http://schemas.microsoft.com/office/drawing/2014/main" id="{5BE6E547-2E7F-4C44-B404-0F745EE52C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177" name="Rectangle 4176">
                        <a:extLst>
                          <a:ext uri="{FF2B5EF4-FFF2-40B4-BE49-F238E27FC236}">
                            <a16:creationId xmlns:a16="http://schemas.microsoft.com/office/drawing/2014/main" id="{BEB82211-72CE-DE46-94EA-D2E819319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8" name="Rectangle 4177">
                        <a:extLst>
                          <a:ext uri="{FF2B5EF4-FFF2-40B4-BE49-F238E27FC236}">
                            <a16:creationId xmlns:a16="http://schemas.microsoft.com/office/drawing/2014/main" id="{D795AE9A-0630-5540-BD41-A683A6A79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9" name="Rectangle 4178">
                        <a:extLst>
                          <a:ext uri="{FF2B5EF4-FFF2-40B4-BE49-F238E27FC236}">
                            <a16:creationId xmlns:a16="http://schemas.microsoft.com/office/drawing/2014/main" id="{7FB817E6-63D4-0E41-AFA0-F77AC3B19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0" name="Rectangle 4179">
                        <a:extLst>
                          <a:ext uri="{FF2B5EF4-FFF2-40B4-BE49-F238E27FC236}">
                            <a16:creationId xmlns:a16="http://schemas.microsoft.com/office/drawing/2014/main" id="{E9210F77-78FD-084E-9D6F-5ED0BFF043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1" name="Rectangle 4180">
                        <a:extLst>
                          <a:ext uri="{FF2B5EF4-FFF2-40B4-BE49-F238E27FC236}">
                            <a16:creationId xmlns:a16="http://schemas.microsoft.com/office/drawing/2014/main" id="{1E6BCA17-652C-BF44-B216-DFF32B537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2" name="Rectangle 4181">
                        <a:extLst>
                          <a:ext uri="{FF2B5EF4-FFF2-40B4-BE49-F238E27FC236}">
                            <a16:creationId xmlns:a16="http://schemas.microsoft.com/office/drawing/2014/main" id="{EF81740B-AAA9-254C-839A-0DD37D474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3" name="Rectangle 4182">
                        <a:extLst>
                          <a:ext uri="{FF2B5EF4-FFF2-40B4-BE49-F238E27FC236}">
                            <a16:creationId xmlns:a16="http://schemas.microsoft.com/office/drawing/2014/main" id="{DE32EE29-6637-1D4A-B093-163447C6B0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4" name="Rectangle 4183">
                        <a:extLst>
                          <a:ext uri="{FF2B5EF4-FFF2-40B4-BE49-F238E27FC236}">
                            <a16:creationId xmlns:a16="http://schemas.microsoft.com/office/drawing/2014/main" id="{8DC92CBB-5FB7-3B49-96ED-6AC8B40EB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5" name="Rectangle 4184">
                        <a:extLst>
                          <a:ext uri="{FF2B5EF4-FFF2-40B4-BE49-F238E27FC236}">
                            <a16:creationId xmlns:a16="http://schemas.microsoft.com/office/drawing/2014/main" id="{86A17A59-3264-464C-A48D-EAC92A22EA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6" name="Rectangle 4185">
                        <a:extLst>
                          <a:ext uri="{FF2B5EF4-FFF2-40B4-BE49-F238E27FC236}">
                            <a16:creationId xmlns:a16="http://schemas.microsoft.com/office/drawing/2014/main" id="{159076C3-FBF5-EB46-96E4-9E78A6A62A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7" name="Rectangle 4186">
                        <a:extLst>
                          <a:ext uri="{FF2B5EF4-FFF2-40B4-BE49-F238E27FC236}">
                            <a16:creationId xmlns:a16="http://schemas.microsoft.com/office/drawing/2014/main" id="{3B4E396A-52E9-3F49-B67A-BAE679DE75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8" name="Rectangle 4187">
                        <a:extLst>
                          <a:ext uri="{FF2B5EF4-FFF2-40B4-BE49-F238E27FC236}">
                            <a16:creationId xmlns:a16="http://schemas.microsoft.com/office/drawing/2014/main" id="{68F625E7-5CAD-1E4A-B716-25E3D6AC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89" name="Rectangle 4188">
                        <a:extLst>
                          <a:ext uri="{FF2B5EF4-FFF2-40B4-BE49-F238E27FC236}">
                            <a16:creationId xmlns:a16="http://schemas.microsoft.com/office/drawing/2014/main" id="{C66C9188-7023-AB42-9416-CAFA9434D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0" name="Rectangle 4189">
                        <a:extLst>
                          <a:ext uri="{FF2B5EF4-FFF2-40B4-BE49-F238E27FC236}">
                            <a16:creationId xmlns:a16="http://schemas.microsoft.com/office/drawing/2014/main" id="{D4545775-447D-374E-8B7B-2555C8E677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1" name="Rectangle 4190">
                        <a:extLst>
                          <a:ext uri="{FF2B5EF4-FFF2-40B4-BE49-F238E27FC236}">
                            <a16:creationId xmlns:a16="http://schemas.microsoft.com/office/drawing/2014/main" id="{D3364A00-BD4F-E345-83F4-6D4C5BD86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2" name="Rectangle 4191">
                        <a:extLst>
                          <a:ext uri="{FF2B5EF4-FFF2-40B4-BE49-F238E27FC236}">
                            <a16:creationId xmlns:a16="http://schemas.microsoft.com/office/drawing/2014/main" id="{5267E299-B285-854C-BA3C-8B68EF5D54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3" name="Rectangle 4192">
                        <a:extLst>
                          <a:ext uri="{FF2B5EF4-FFF2-40B4-BE49-F238E27FC236}">
                            <a16:creationId xmlns:a16="http://schemas.microsoft.com/office/drawing/2014/main" id="{3EBDF0DC-5233-AC4C-B5AC-024AA30C91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4" name="Rectangle 4193">
                        <a:extLst>
                          <a:ext uri="{FF2B5EF4-FFF2-40B4-BE49-F238E27FC236}">
                            <a16:creationId xmlns:a16="http://schemas.microsoft.com/office/drawing/2014/main" id="{A7D62A7C-B044-1B4F-891C-3F7E7FAFB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5" name="Rectangle 4194">
                        <a:extLst>
                          <a:ext uri="{FF2B5EF4-FFF2-40B4-BE49-F238E27FC236}">
                            <a16:creationId xmlns:a16="http://schemas.microsoft.com/office/drawing/2014/main" id="{02060A3D-0ECD-C844-96D5-5B3B59DF1F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96" name="Rectangle 4195">
                        <a:extLst>
                          <a:ext uri="{FF2B5EF4-FFF2-40B4-BE49-F238E27FC236}">
                            <a16:creationId xmlns:a16="http://schemas.microsoft.com/office/drawing/2014/main" id="{F547AB11-53ED-AC47-A6F9-BC0479B41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4" name="Group 4113">
                      <a:extLst>
                        <a:ext uri="{FF2B5EF4-FFF2-40B4-BE49-F238E27FC236}">
                          <a16:creationId xmlns:a16="http://schemas.microsoft.com/office/drawing/2014/main" id="{2A16BAC8-ADD0-194E-9CAE-68F844EDD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57" name="Rectangle 4156">
                        <a:extLst>
                          <a:ext uri="{FF2B5EF4-FFF2-40B4-BE49-F238E27FC236}">
                            <a16:creationId xmlns:a16="http://schemas.microsoft.com/office/drawing/2014/main" id="{E6230073-57ED-6448-83E7-6BC52F0EB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8" name="Rectangle 4157">
                        <a:extLst>
                          <a:ext uri="{FF2B5EF4-FFF2-40B4-BE49-F238E27FC236}">
                            <a16:creationId xmlns:a16="http://schemas.microsoft.com/office/drawing/2014/main" id="{14E907A7-B364-BD47-BDEF-299F3D423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9" name="Rectangle 4158">
                        <a:extLst>
                          <a:ext uri="{FF2B5EF4-FFF2-40B4-BE49-F238E27FC236}">
                            <a16:creationId xmlns:a16="http://schemas.microsoft.com/office/drawing/2014/main" id="{86BFFA5A-B7C1-0441-B6E0-283CA49DB0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0" name="Rectangle 4159">
                        <a:extLst>
                          <a:ext uri="{FF2B5EF4-FFF2-40B4-BE49-F238E27FC236}">
                            <a16:creationId xmlns:a16="http://schemas.microsoft.com/office/drawing/2014/main" id="{FDB1F976-58D7-A94C-8900-15F721803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1" name="Rectangle 4160">
                        <a:extLst>
                          <a:ext uri="{FF2B5EF4-FFF2-40B4-BE49-F238E27FC236}">
                            <a16:creationId xmlns:a16="http://schemas.microsoft.com/office/drawing/2014/main" id="{81AB0BA9-80DE-5244-9C5D-6B9B80E76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2" name="Rectangle 4161">
                        <a:extLst>
                          <a:ext uri="{FF2B5EF4-FFF2-40B4-BE49-F238E27FC236}">
                            <a16:creationId xmlns:a16="http://schemas.microsoft.com/office/drawing/2014/main" id="{85598C6A-82AB-E94E-8A35-4794A3146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3" name="Rectangle 4162">
                        <a:extLst>
                          <a:ext uri="{FF2B5EF4-FFF2-40B4-BE49-F238E27FC236}">
                            <a16:creationId xmlns:a16="http://schemas.microsoft.com/office/drawing/2014/main" id="{01734A24-1F4A-9242-B5DD-F9A7D27C93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4" name="Rectangle 4163">
                        <a:extLst>
                          <a:ext uri="{FF2B5EF4-FFF2-40B4-BE49-F238E27FC236}">
                            <a16:creationId xmlns:a16="http://schemas.microsoft.com/office/drawing/2014/main" id="{2485DD18-5C3E-5944-8791-2DC726561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5" name="Rectangle 4164">
                        <a:extLst>
                          <a:ext uri="{FF2B5EF4-FFF2-40B4-BE49-F238E27FC236}">
                            <a16:creationId xmlns:a16="http://schemas.microsoft.com/office/drawing/2014/main" id="{294A3BA2-8611-294C-A0CF-12D67015E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6" name="Rectangle 4165">
                        <a:extLst>
                          <a:ext uri="{FF2B5EF4-FFF2-40B4-BE49-F238E27FC236}">
                            <a16:creationId xmlns:a16="http://schemas.microsoft.com/office/drawing/2014/main" id="{F9A9C9AB-4751-E44A-B12A-2A9EEC0DE9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7" name="Rectangle 4166">
                        <a:extLst>
                          <a:ext uri="{FF2B5EF4-FFF2-40B4-BE49-F238E27FC236}">
                            <a16:creationId xmlns:a16="http://schemas.microsoft.com/office/drawing/2014/main" id="{6EA1A47A-0CC5-5D47-8267-37161E235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8" name="Rectangle 4167">
                        <a:extLst>
                          <a:ext uri="{FF2B5EF4-FFF2-40B4-BE49-F238E27FC236}">
                            <a16:creationId xmlns:a16="http://schemas.microsoft.com/office/drawing/2014/main" id="{74A2EDC1-193B-7C41-BB27-0A25ED4F3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69" name="Rectangle 4168">
                        <a:extLst>
                          <a:ext uri="{FF2B5EF4-FFF2-40B4-BE49-F238E27FC236}">
                            <a16:creationId xmlns:a16="http://schemas.microsoft.com/office/drawing/2014/main" id="{BECE58D9-2263-A448-BD8F-5E895CF002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0" name="Rectangle 4169">
                        <a:extLst>
                          <a:ext uri="{FF2B5EF4-FFF2-40B4-BE49-F238E27FC236}">
                            <a16:creationId xmlns:a16="http://schemas.microsoft.com/office/drawing/2014/main" id="{85D26A72-FC3B-B44F-9B7E-A34A9CCD4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1" name="Rectangle 4170">
                        <a:extLst>
                          <a:ext uri="{FF2B5EF4-FFF2-40B4-BE49-F238E27FC236}">
                            <a16:creationId xmlns:a16="http://schemas.microsoft.com/office/drawing/2014/main" id="{8BB0E283-97F9-3047-9D71-B26FDEA6CF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2" name="Rectangle 4171">
                        <a:extLst>
                          <a:ext uri="{FF2B5EF4-FFF2-40B4-BE49-F238E27FC236}">
                            <a16:creationId xmlns:a16="http://schemas.microsoft.com/office/drawing/2014/main" id="{445983C8-738F-2748-A9BF-81A2C5004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3" name="Rectangle 4172">
                        <a:extLst>
                          <a:ext uri="{FF2B5EF4-FFF2-40B4-BE49-F238E27FC236}">
                            <a16:creationId xmlns:a16="http://schemas.microsoft.com/office/drawing/2014/main" id="{84BB363B-15D8-D54D-8345-7043002D1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4" name="Rectangle 4173">
                        <a:extLst>
                          <a:ext uri="{FF2B5EF4-FFF2-40B4-BE49-F238E27FC236}">
                            <a16:creationId xmlns:a16="http://schemas.microsoft.com/office/drawing/2014/main" id="{06300E42-A77D-B340-9490-A710481C2B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5" name="Rectangle 4174">
                        <a:extLst>
                          <a:ext uri="{FF2B5EF4-FFF2-40B4-BE49-F238E27FC236}">
                            <a16:creationId xmlns:a16="http://schemas.microsoft.com/office/drawing/2014/main" id="{046BB9F4-4319-6548-B814-374DB5EAC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76" name="Rectangle 4175">
                        <a:extLst>
                          <a:ext uri="{FF2B5EF4-FFF2-40B4-BE49-F238E27FC236}">
                            <a16:creationId xmlns:a16="http://schemas.microsoft.com/office/drawing/2014/main" id="{18DBAB0A-5DBE-FF47-8796-1496E70321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5" name="Group 4114">
                      <a:extLst>
                        <a:ext uri="{FF2B5EF4-FFF2-40B4-BE49-F238E27FC236}">
                          <a16:creationId xmlns:a16="http://schemas.microsoft.com/office/drawing/2014/main" id="{8BBD96AA-CA14-0243-AD3B-9345B71683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37" name="Rectangle 4136">
                        <a:extLst>
                          <a:ext uri="{FF2B5EF4-FFF2-40B4-BE49-F238E27FC236}">
                            <a16:creationId xmlns:a16="http://schemas.microsoft.com/office/drawing/2014/main" id="{B0D963F2-E0F8-E24C-B05B-15D387A39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8" name="Rectangle 4137">
                        <a:extLst>
                          <a:ext uri="{FF2B5EF4-FFF2-40B4-BE49-F238E27FC236}">
                            <a16:creationId xmlns:a16="http://schemas.microsoft.com/office/drawing/2014/main" id="{F24CD0AB-70C6-6946-8AFD-00097ED57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9" name="Rectangle 4138">
                        <a:extLst>
                          <a:ext uri="{FF2B5EF4-FFF2-40B4-BE49-F238E27FC236}">
                            <a16:creationId xmlns:a16="http://schemas.microsoft.com/office/drawing/2014/main" id="{78592E02-55FA-EE43-818D-8BEE48934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0" name="Rectangle 4139">
                        <a:extLst>
                          <a:ext uri="{FF2B5EF4-FFF2-40B4-BE49-F238E27FC236}">
                            <a16:creationId xmlns:a16="http://schemas.microsoft.com/office/drawing/2014/main" id="{5B936CB1-CA77-0D47-975A-05FAB084E9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1" name="Rectangle 4140">
                        <a:extLst>
                          <a:ext uri="{FF2B5EF4-FFF2-40B4-BE49-F238E27FC236}">
                            <a16:creationId xmlns:a16="http://schemas.microsoft.com/office/drawing/2014/main" id="{274A86E6-2569-394A-9C69-00A5DBC84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2" name="Rectangle 4141">
                        <a:extLst>
                          <a:ext uri="{FF2B5EF4-FFF2-40B4-BE49-F238E27FC236}">
                            <a16:creationId xmlns:a16="http://schemas.microsoft.com/office/drawing/2014/main" id="{2C8EFAAB-0145-B345-B733-7200255F5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3" name="Rectangle 4142">
                        <a:extLst>
                          <a:ext uri="{FF2B5EF4-FFF2-40B4-BE49-F238E27FC236}">
                            <a16:creationId xmlns:a16="http://schemas.microsoft.com/office/drawing/2014/main" id="{8169B8DD-A8D8-E84A-ADD1-FACC3C73F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4" name="Rectangle 4143">
                        <a:extLst>
                          <a:ext uri="{FF2B5EF4-FFF2-40B4-BE49-F238E27FC236}">
                            <a16:creationId xmlns:a16="http://schemas.microsoft.com/office/drawing/2014/main" id="{7F8802D1-5902-4F47-8C28-FF4C176A64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5" name="Rectangle 4144">
                        <a:extLst>
                          <a:ext uri="{FF2B5EF4-FFF2-40B4-BE49-F238E27FC236}">
                            <a16:creationId xmlns:a16="http://schemas.microsoft.com/office/drawing/2014/main" id="{E4B75E35-DC22-9748-AB34-0CFB317F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6" name="Rectangle 4145">
                        <a:extLst>
                          <a:ext uri="{FF2B5EF4-FFF2-40B4-BE49-F238E27FC236}">
                            <a16:creationId xmlns:a16="http://schemas.microsoft.com/office/drawing/2014/main" id="{BB535606-565C-D34C-98DD-D9E432E02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7" name="Rectangle 4146">
                        <a:extLst>
                          <a:ext uri="{FF2B5EF4-FFF2-40B4-BE49-F238E27FC236}">
                            <a16:creationId xmlns:a16="http://schemas.microsoft.com/office/drawing/2014/main" id="{52D90A86-214B-D741-965F-2976AC3ACF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8" name="Rectangle 4147">
                        <a:extLst>
                          <a:ext uri="{FF2B5EF4-FFF2-40B4-BE49-F238E27FC236}">
                            <a16:creationId xmlns:a16="http://schemas.microsoft.com/office/drawing/2014/main" id="{06A6A3EE-2FF1-DE44-BD18-50FF0AC54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9" name="Rectangle 4148">
                        <a:extLst>
                          <a:ext uri="{FF2B5EF4-FFF2-40B4-BE49-F238E27FC236}">
                            <a16:creationId xmlns:a16="http://schemas.microsoft.com/office/drawing/2014/main" id="{9C19602E-2930-4840-8B20-2A987891EB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0" name="Rectangle 4149">
                        <a:extLst>
                          <a:ext uri="{FF2B5EF4-FFF2-40B4-BE49-F238E27FC236}">
                            <a16:creationId xmlns:a16="http://schemas.microsoft.com/office/drawing/2014/main" id="{6B9B5883-2E7A-454A-A36C-19A36ABA7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1" name="Rectangle 4150">
                        <a:extLst>
                          <a:ext uri="{FF2B5EF4-FFF2-40B4-BE49-F238E27FC236}">
                            <a16:creationId xmlns:a16="http://schemas.microsoft.com/office/drawing/2014/main" id="{E1304A4F-C206-444F-B2C7-846BB4FD5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2" name="Rectangle 4151">
                        <a:extLst>
                          <a:ext uri="{FF2B5EF4-FFF2-40B4-BE49-F238E27FC236}">
                            <a16:creationId xmlns:a16="http://schemas.microsoft.com/office/drawing/2014/main" id="{864ECB29-2E3E-6242-B644-873D57052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3" name="Rectangle 4152">
                        <a:extLst>
                          <a:ext uri="{FF2B5EF4-FFF2-40B4-BE49-F238E27FC236}">
                            <a16:creationId xmlns:a16="http://schemas.microsoft.com/office/drawing/2014/main" id="{64AEFC56-CA51-D94B-97E4-3556F99A4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4" name="Rectangle 4153">
                        <a:extLst>
                          <a:ext uri="{FF2B5EF4-FFF2-40B4-BE49-F238E27FC236}">
                            <a16:creationId xmlns:a16="http://schemas.microsoft.com/office/drawing/2014/main" id="{FB9A99E0-A11B-8A4F-B601-FBBB17ED0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5" name="Rectangle 4154">
                        <a:extLst>
                          <a:ext uri="{FF2B5EF4-FFF2-40B4-BE49-F238E27FC236}">
                            <a16:creationId xmlns:a16="http://schemas.microsoft.com/office/drawing/2014/main" id="{D3510181-FC71-994F-B64F-F1AD548C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6" name="Rectangle 4155">
                        <a:extLst>
                          <a:ext uri="{FF2B5EF4-FFF2-40B4-BE49-F238E27FC236}">
                            <a16:creationId xmlns:a16="http://schemas.microsoft.com/office/drawing/2014/main" id="{37912186-C440-7542-840A-2BF8454C0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16" name="Group 4115">
                      <a:extLst>
                        <a:ext uri="{FF2B5EF4-FFF2-40B4-BE49-F238E27FC236}">
                          <a16:creationId xmlns:a16="http://schemas.microsoft.com/office/drawing/2014/main" id="{B2472FCD-C45F-074E-A638-A388826937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117" name="Rectangle 4116">
                        <a:extLst>
                          <a:ext uri="{FF2B5EF4-FFF2-40B4-BE49-F238E27FC236}">
                            <a16:creationId xmlns:a16="http://schemas.microsoft.com/office/drawing/2014/main" id="{771D0364-55D7-0640-8398-595F3CE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8" name="Rectangle 4117">
                        <a:extLst>
                          <a:ext uri="{FF2B5EF4-FFF2-40B4-BE49-F238E27FC236}">
                            <a16:creationId xmlns:a16="http://schemas.microsoft.com/office/drawing/2014/main" id="{2DDE42EB-91B4-B74B-AFDB-932AD6C08C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9" name="Rectangle 4118">
                        <a:extLst>
                          <a:ext uri="{FF2B5EF4-FFF2-40B4-BE49-F238E27FC236}">
                            <a16:creationId xmlns:a16="http://schemas.microsoft.com/office/drawing/2014/main" id="{69C38F18-1EB7-544E-B7C4-DA6C3F616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0" name="Rectangle 4119">
                        <a:extLst>
                          <a:ext uri="{FF2B5EF4-FFF2-40B4-BE49-F238E27FC236}">
                            <a16:creationId xmlns:a16="http://schemas.microsoft.com/office/drawing/2014/main" id="{354DD815-4A8A-7544-B516-EA99F9C54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1" name="Rectangle 4120">
                        <a:extLst>
                          <a:ext uri="{FF2B5EF4-FFF2-40B4-BE49-F238E27FC236}">
                            <a16:creationId xmlns:a16="http://schemas.microsoft.com/office/drawing/2014/main" id="{FA69FC24-8B7D-4240-B43E-31B7C512B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2" name="Rectangle 4121">
                        <a:extLst>
                          <a:ext uri="{FF2B5EF4-FFF2-40B4-BE49-F238E27FC236}">
                            <a16:creationId xmlns:a16="http://schemas.microsoft.com/office/drawing/2014/main" id="{31F51AEF-2CB4-8F4F-BD49-4C74351665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3" name="Rectangle 4122">
                        <a:extLst>
                          <a:ext uri="{FF2B5EF4-FFF2-40B4-BE49-F238E27FC236}">
                            <a16:creationId xmlns:a16="http://schemas.microsoft.com/office/drawing/2014/main" id="{55F30D95-6D07-E446-AC71-611E6A401E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4" name="Rectangle 4123">
                        <a:extLst>
                          <a:ext uri="{FF2B5EF4-FFF2-40B4-BE49-F238E27FC236}">
                            <a16:creationId xmlns:a16="http://schemas.microsoft.com/office/drawing/2014/main" id="{79D21EE2-F59B-E542-9185-8A4A65730B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5" name="Rectangle 4124">
                        <a:extLst>
                          <a:ext uri="{FF2B5EF4-FFF2-40B4-BE49-F238E27FC236}">
                            <a16:creationId xmlns:a16="http://schemas.microsoft.com/office/drawing/2014/main" id="{3D9BCDAF-CC1B-CD4D-BBDE-6DAF99BC1A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6" name="Rectangle 4125">
                        <a:extLst>
                          <a:ext uri="{FF2B5EF4-FFF2-40B4-BE49-F238E27FC236}">
                            <a16:creationId xmlns:a16="http://schemas.microsoft.com/office/drawing/2014/main" id="{244DBAD1-FDD2-4C4D-82CF-49CBFB6D4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7" name="Rectangle 4126">
                        <a:extLst>
                          <a:ext uri="{FF2B5EF4-FFF2-40B4-BE49-F238E27FC236}">
                            <a16:creationId xmlns:a16="http://schemas.microsoft.com/office/drawing/2014/main" id="{46A6810D-54D4-324F-9C09-0E12C5A5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8" name="Rectangle 4127">
                        <a:extLst>
                          <a:ext uri="{FF2B5EF4-FFF2-40B4-BE49-F238E27FC236}">
                            <a16:creationId xmlns:a16="http://schemas.microsoft.com/office/drawing/2014/main" id="{65ACAE47-9806-7A4D-8D35-5728C2C91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29" name="Rectangle 4128">
                        <a:extLst>
                          <a:ext uri="{FF2B5EF4-FFF2-40B4-BE49-F238E27FC236}">
                            <a16:creationId xmlns:a16="http://schemas.microsoft.com/office/drawing/2014/main" id="{6F9B4FC6-7250-B34D-9411-8022B6A70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0" name="Rectangle 4129">
                        <a:extLst>
                          <a:ext uri="{FF2B5EF4-FFF2-40B4-BE49-F238E27FC236}">
                            <a16:creationId xmlns:a16="http://schemas.microsoft.com/office/drawing/2014/main" id="{A146DC9B-E747-F140-AEFD-1F06C432F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1" name="Rectangle 4130">
                        <a:extLst>
                          <a:ext uri="{FF2B5EF4-FFF2-40B4-BE49-F238E27FC236}">
                            <a16:creationId xmlns:a16="http://schemas.microsoft.com/office/drawing/2014/main" id="{1034BB89-7F35-1D4F-A868-C473E99DA1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2" name="Rectangle 4131">
                        <a:extLst>
                          <a:ext uri="{FF2B5EF4-FFF2-40B4-BE49-F238E27FC236}">
                            <a16:creationId xmlns:a16="http://schemas.microsoft.com/office/drawing/2014/main" id="{ADEAD77F-AF9F-F647-968C-B60FF4FFA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3" name="Rectangle 4132">
                        <a:extLst>
                          <a:ext uri="{FF2B5EF4-FFF2-40B4-BE49-F238E27FC236}">
                            <a16:creationId xmlns:a16="http://schemas.microsoft.com/office/drawing/2014/main" id="{F4764CF1-7631-894F-B2C6-4210BC0CD6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4" name="Rectangle 4133">
                        <a:extLst>
                          <a:ext uri="{FF2B5EF4-FFF2-40B4-BE49-F238E27FC236}">
                            <a16:creationId xmlns:a16="http://schemas.microsoft.com/office/drawing/2014/main" id="{FF51DCFE-5EA5-3B44-8422-F5B6D0298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5" name="Rectangle 4134">
                        <a:extLst>
                          <a:ext uri="{FF2B5EF4-FFF2-40B4-BE49-F238E27FC236}">
                            <a16:creationId xmlns:a16="http://schemas.microsoft.com/office/drawing/2014/main" id="{9CFA6D87-15A3-E343-96F1-37B907E16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6" name="Rectangle 4135">
                        <a:extLst>
                          <a:ext uri="{FF2B5EF4-FFF2-40B4-BE49-F238E27FC236}">
                            <a16:creationId xmlns:a16="http://schemas.microsoft.com/office/drawing/2014/main" id="{993F21F0-D267-AA4D-84C1-7405D4A1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82" name="Group 3881">
                  <a:extLst>
                    <a:ext uri="{FF2B5EF4-FFF2-40B4-BE49-F238E27FC236}">
                      <a16:creationId xmlns:a16="http://schemas.microsoft.com/office/drawing/2014/main" id="{1213FA72-FBBD-E34A-925A-5BFC985F2E02}"/>
                    </a:ext>
                  </a:extLst>
                </p:cNvPr>
                <p:cNvGrpSpPr/>
                <p:nvPr/>
              </p:nvGrpSpPr>
              <p:grpSpPr>
                <a:xfrm>
                  <a:off x="4083262" y="914917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3883" name="Rectangle 3882">
                    <a:extLst>
                      <a:ext uri="{FF2B5EF4-FFF2-40B4-BE49-F238E27FC236}">
                        <a16:creationId xmlns:a16="http://schemas.microsoft.com/office/drawing/2014/main" id="{A26B351B-8AF6-F24F-B339-92A3BFBD8543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884" name="Group 3883">
                    <a:extLst>
                      <a:ext uri="{FF2B5EF4-FFF2-40B4-BE49-F238E27FC236}">
                        <a16:creationId xmlns:a16="http://schemas.microsoft.com/office/drawing/2014/main" id="{C8B518B7-B997-AD46-ADCF-F96FA5949850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3885" name="Group 3884">
                      <a:extLst>
                        <a:ext uri="{FF2B5EF4-FFF2-40B4-BE49-F238E27FC236}">
                          <a16:creationId xmlns:a16="http://schemas.microsoft.com/office/drawing/2014/main" id="{5E905C15-B043-A440-A98F-8A27596DF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3970" name="Rectangle 3969">
                        <a:extLst>
                          <a:ext uri="{FF2B5EF4-FFF2-40B4-BE49-F238E27FC236}">
                            <a16:creationId xmlns:a16="http://schemas.microsoft.com/office/drawing/2014/main" id="{636EAB82-A94C-2147-9B51-1201C005D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1" name="Rectangle 3970">
                        <a:extLst>
                          <a:ext uri="{FF2B5EF4-FFF2-40B4-BE49-F238E27FC236}">
                            <a16:creationId xmlns:a16="http://schemas.microsoft.com/office/drawing/2014/main" id="{86398CA2-61A5-6B44-85EF-A5C5136DB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2" name="Rectangle 3971">
                        <a:extLst>
                          <a:ext uri="{FF2B5EF4-FFF2-40B4-BE49-F238E27FC236}">
                            <a16:creationId xmlns:a16="http://schemas.microsoft.com/office/drawing/2014/main" id="{CC9B7341-3D32-7941-A786-A17161C1C8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3" name="Rectangle 3972">
                        <a:extLst>
                          <a:ext uri="{FF2B5EF4-FFF2-40B4-BE49-F238E27FC236}">
                            <a16:creationId xmlns:a16="http://schemas.microsoft.com/office/drawing/2014/main" id="{D1FD1D95-DF37-1E40-A850-467F5750A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4" name="Rectangle 3973">
                        <a:extLst>
                          <a:ext uri="{FF2B5EF4-FFF2-40B4-BE49-F238E27FC236}">
                            <a16:creationId xmlns:a16="http://schemas.microsoft.com/office/drawing/2014/main" id="{B4CE0B77-5FD8-2C41-ABEC-8C27ED50E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5" name="Rectangle 3974">
                        <a:extLst>
                          <a:ext uri="{FF2B5EF4-FFF2-40B4-BE49-F238E27FC236}">
                            <a16:creationId xmlns:a16="http://schemas.microsoft.com/office/drawing/2014/main" id="{6BBF91D0-5EF1-0343-8FC6-CB7413F3A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6" name="Rectangle 3975">
                        <a:extLst>
                          <a:ext uri="{FF2B5EF4-FFF2-40B4-BE49-F238E27FC236}">
                            <a16:creationId xmlns:a16="http://schemas.microsoft.com/office/drawing/2014/main" id="{552762C3-E961-3A4B-8CDA-CB4B5679ED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7" name="Rectangle 3976">
                        <a:extLst>
                          <a:ext uri="{FF2B5EF4-FFF2-40B4-BE49-F238E27FC236}">
                            <a16:creationId xmlns:a16="http://schemas.microsoft.com/office/drawing/2014/main" id="{C44C6BE5-595E-724F-A84E-1C650E497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8" name="Rectangle 3977">
                        <a:extLst>
                          <a:ext uri="{FF2B5EF4-FFF2-40B4-BE49-F238E27FC236}">
                            <a16:creationId xmlns:a16="http://schemas.microsoft.com/office/drawing/2014/main" id="{45F70F9F-9A4A-CF42-92F9-03322D523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9" name="Rectangle 3978">
                        <a:extLst>
                          <a:ext uri="{FF2B5EF4-FFF2-40B4-BE49-F238E27FC236}">
                            <a16:creationId xmlns:a16="http://schemas.microsoft.com/office/drawing/2014/main" id="{2873F7AB-195B-7640-85ED-7D2EDFA4A5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0" name="Rectangle 3979">
                        <a:extLst>
                          <a:ext uri="{FF2B5EF4-FFF2-40B4-BE49-F238E27FC236}">
                            <a16:creationId xmlns:a16="http://schemas.microsoft.com/office/drawing/2014/main" id="{ECE78EC4-82FB-9D49-9410-A55429896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1" name="Rectangle 3980">
                        <a:extLst>
                          <a:ext uri="{FF2B5EF4-FFF2-40B4-BE49-F238E27FC236}">
                            <a16:creationId xmlns:a16="http://schemas.microsoft.com/office/drawing/2014/main" id="{34578D95-2071-6B46-9BA8-33596B45C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2" name="Rectangle 3981">
                        <a:extLst>
                          <a:ext uri="{FF2B5EF4-FFF2-40B4-BE49-F238E27FC236}">
                            <a16:creationId xmlns:a16="http://schemas.microsoft.com/office/drawing/2014/main" id="{64B3C4B1-A383-C24B-8939-F5E250A784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3" name="Rectangle 3982">
                        <a:extLst>
                          <a:ext uri="{FF2B5EF4-FFF2-40B4-BE49-F238E27FC236}">
                            <a16:creationId xmlns:a16="http://schemas.microsoft.com/office/drawing/2014/main" id="{CD379DDB-4209-0546-BD5F-0A83255FB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4" name="Rectangle 3983">
                        <a:extLst>
                          <a:ext uri="{FF2B5EF4-FFF2-40B4-BE49-F238E27FC236}">
                            <a16:creationId xmlns:a16="http://schemas.microsoft.com/office/drawing/2014/main" id="{B6E4CA18-6349-144F-A0D6-A9C16E9F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5" name="Rectangle 3984">
                        <a:extLst>
                          <a:ext uri="{FF2B5EF4-FFF2-40B4-BE49-F238E27FC236}">
                            <a16:creationId xmlns:a16="http://schemas.microsoft.com/office/drawing/2014/main" id="{60B1D6B1-2C72-6348-B604-583CE857A5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6" name="Rectangle 3985">
                        <a:extLst>
                          <a:ext uri="{FF2B5EF4-FFF2-40B4-BE49-F238E27FC236}">
                            <a16:creationId xmlns:a16="http://schemas.microsoft.com/office/drawing/2014/main" id="{261EB53A-92BE-BE43-90C8-81D42DBF9A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7" name="Rectangle 3986">
                        <a:extLst>
                          <a:ext uri="{FF2B5EF4-FFF2-40B4-BE49-F238E27FC236}">
                            <a16:creationId xmlns:a16="http://schemas.microsoft.com/office/drawing/2014/main" id="{51F299B9-08A7-4D40-92AF-5B4EA52A41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8" name="Rectangle 3987">
                        <a:extLst>
                          <a:ext uri="{FF2B5EF4-FFF2-40B4-BE49-F238E27FC236}">
                            <a16:creationId xmlns:a16="http://schemas.microsoft.com/office/drawing/2014/main" id="{70B21B7D-38E1-0941-ABDD-6228B7BD11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9" name="Rectangle 3988">
                        <a:extLst>
                          <a:ext uri="{FF2B5EF4-FFF2-40B4-BE49-F238E27FC236}">
                            <a16:creationId xmlns:a16="http://schemas.microsoft.com/office/drawing/2014/main" id="{849A87D8-CD61-164A-B4D0-B0CC159B8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6" name="Group 3885">
                      <a:extLst>
                        <a:ext uri="{FF2B5EF4-FFF2-40B4-BE49-F238E27FC236}">
                          <a16:creationId xmlns:a16="http://schemas.microsoft.com/office/drawing/2014/main" id="{154E546A-3E91-E34E-8A7C-62023DFF7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3950" name="Rectangle 3949">
                        <a:extLst>
                          <a:ext uri="{FF2B5EF4-FFF2-40B4-BE49-F238E27FC236}">
                            <a16:creationId xmlns:a16="http://schemas.microsoft.com/office/drawing/2014/main" id="{58477FC7-7815-AB43-A9EE-B6FAEB849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1" name="Rectangle 3950">
                        <a:extLst>
                          <a:ext uri="{FF2B5EF4-FFF2-40B4-BE49-F238E27FC236}">
                            <a16:creationId xmlns:a16="http://schemas.microsoft.com/office/drawing/2014/main" id="{434286D2-2EFD-5C4C-A761-412ECEB86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2" name="Rectangle 3951">
                        <a:extLst>
                          <a:ext uri="{FF2B5EF4-FFF2-40B4-BE49-F238E27FC236}">
                            <a16:creationId xmlns:a16="http://schemas.microsoft.com/office/drawing/2014/main" id="{E57C4BD4-1D83-7C43-BD53-6C9A635E7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3" name="Rectangle 3952">
                        <a:extLst>
                          <a:ext uri="{FF2B5EF4-FFF2-40B4-BE49-F238E27FC236}">
                            <a16:creationId xmlns:a16="http://schemas.microsoft.com/office/drawing/2014/main" id="{2A485370-4FFE-8947-B909-805B2AD3F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4" name="Rectangle 3953">
                        <a:extLst>
                          <a:ext uri="{FF2B5EF4-FFF2-40B4-BE49-F238E27FC236}">
                            <a16:creationId xmlns:a16="http://schemas.microsoft.com/office/drawing/2014/main" id="{76BD6D8F-3DF5-1C4E-9967-C3EF2C74A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5" name="Rectangle 3954">
                        <a:extLst>
                          <a:ext uri="{FF2B5EF4-FFF2-40B4-BE49-F238E27FC236}">
                            <a16:creationId xmlns:a16="http://schemas.microsoft.com/office/drawing/2014/main" id="{2B8A3D82-371D-C849-8D92-19B6A447A6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6" name="Rectangle 3955">
                        <a:extLst>
                          <a:ext uri="{FF2B5EF4-FFF2-40B4-BE49-F238E27FC236}">
                            <a16:creationId xmlns:a16="http://schemas.microsoft.com/office/drawing/2014/main" id="{27E9E807-7AAB-B041-B50C-C22CD03F8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7" name="Rectangle 3956">
                        <a:extLst>
                          <a:ext uri="{FF2B5EF4-FFF2-40B4-BE49-F238E27FC236}">
                            <a16:creationId xmlns:a16="http://schemas.microsoft.com/office/drawing/2014/main" id="{68F14425-59A2-0F4B-BF46-4BB8DA2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8" name="Rectangle 3957">
                        <a:extLst>
                          <a:ext uri="{FF2B5EF4-FFF2-40B4-BE49-F238E27FC236}">
                            <a16:creationId xmlns:a16="http://schemas.microsoft.com/office/drawing/2014/main" id="{7010C0C7-3105-9C43-8E7C-427BBD460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59" name="Rectangle 3958">
                        <a:extLst>
                          <a:ext uri="{FF2B5EF4-FFF2-40B4-BE49-F238E27FC236}">
                            <a16:creationId xmlns:a16="http://schemas.microsoft.com/office/drawing/2014/main" id="{30C3CE12-D7C3-9344-857F-D6018ABED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0" name="Rectangle 3959">
                        <a:extLst>
                          <a:ext uri="{FF2B5EF4-FFF2-40B4-BE49-F238E27FC236}">
                            <a16:creationId xmlns:a16="http://schemas.microsoft.com/office/drawing/2014/main" id="{37A37003-0477-BF4B-B116-14325C2CE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1" name="Rectangle 3960">
                        <a:extLst>
                          <a:ext uri="{FF2B5EF4-FFF2-40B4-BE49-F238E27FC236}">
                            <a16:creationId xmlns:a16="http://schemas.microsoft.com/office/drawing/2014/main" id="{C144CB84-B3AB-9449-8235-4A449AD30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2" name="Rectangle 3961">
                        <a:extLst>
                          <a:ext uri="{FF2B5EF4-FFF2-40B4-BE49-F238E27FC236}">
                            <a16:creationId xmlns:a16="http://schemas.microsoft.com/office/drawing/2014/main" id="{101EE3CB-15BE-AF45-A266-4A4F06C398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3" name="Rectangle 3962">
                        <a:extLst>
                          <a:ext uri="{FF2B5EF4-FFF2-40B4-BE49-F238E27FC236}">
                            <a16:creationId xmlns:a16="http://schemas.microsoft.com/office/drawing/2014/main" id="{02E017A1-F5BB-834D-BD6B-45590CD55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4" name="Rectangle 3963">
                        <a:extLst>
                          <a:ext uri="{FF2B5EF4-FFF2-40B4-BE49-F238E27FC236}">
                            <a16:creationId xmlns:a16="http://schemas.microsoft.com/office/drawing/2014/main" id="{0393F167-A088-4D4D-9D0B-08EE8480D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5" name="Rectangle 3964">
                        <a:extLst>
                          <a:ext uri="{FF2B5EF4-FFF2-40B4-BE49-F238E27FC236}">
                            <a16:creationId xmlns:a16="http://schemas.microsoft.com/office/drawing/2014/main" id="{90D5153F-1D2A-E84E-8165-EACCE1505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6" name="Rectangle 3965">
                        <a:extLst>
                          <a:ext uri="{FF2B5EF4-FFF2-40B4-BE49-F238E27FC236}">
                            <a16:creationId xmlns:a16="http://schemas.microsoft.com/office/drawing/2014/main" id="{D12C27F5-DCA0-A747-BAEA-8D737DD9E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7" name="Rectangle 3966">
                        <a:extLst>
                          <a:ext uri="{FF2B5EF4-FFF2-40B4-BE49-F238E27FC236}">
                            <a16:creationId xmlns:a16="http://schemas.microsoft.com/office/drawing/2014/main" id="{45DE545F-8C22-2841-98D4-DF152843B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8" name="Rectangle 3967">
                        <a:extLst>
                          <a:ext uri="{FF2B5EF4-FFF2-40B4-BE49-F238E27FC236}">
                            <a16:creationId xmlns:a16="http://schemas.microsoft.com/office/drawing/2014/main" id="{B729BF6A-6A61-AA40-80B3-0D74FA0F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9" name="Rectangle 3968">
                        <a:extLst>
                          <a:ext uri="{FF2B5EF4-FFF2-40B4-BE49-F238E27FC236}">
                            <a16:creationId xmlns:a16="http://schemas.microsoft.com/office/drawing/2014/main" id="{FC156E0C-D2C2-514D-B0FF-D867FD2BC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7" name="Group 3886">
                      <a:extLst>
                        <a:ext uri="{FF2B5EF4-FFF2-40B4-BE49-F238E27FC236}">
                          <a16:creationId xmlns:a16="http://schemas.microsoft.com/office/drawing/2014/main" id="{5B5ADA66-D8D1-7D41-A918-A8ACB4FE78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930" name="Rectangle 3929">
                        <a:extLst>
                          <a:ext uri="{FF2B5EF4-FFF2-40B4-BE49-F238E27FC236}">
                            <a16:creationId xmlns:a16="http://schemas.microsoft.com/office/drawing/2014/main" id="{D4FA8ACF-EA16-4A4E-B3DC-E3E9504A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1" name="Rectangle 3930">
                        <a:extLst>
                          <a:ext uri="{FF2B5EF4-FFF2-40B4-BE49-F238E27FC236}">
                            <a16:creationId xmlns:a16="http://schemas.microsoft.com/office/drawing/2014/main" id="{860112D6-4F44-5343-A909-7565D65C7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2" name="Rectangle 3931">
                        <a:extLst>
                          <a:ext uri="{FF2B5EF4-FFF2-40B4-BE49-F238E27FC236}">
                            <a16:creationId xmlns:a16="http://schemas.microsoft.com/office/drawing/2014/main" id="{1E3B2A7C-9AE1-D244-80B6-47ACDDFD5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3" name="Rectangle 3932">
                        <a:extLst>
                          <a:ext uri="{FF2B5EF4-FFF2-40B4-BE49-F238E27FC236}">
                            <a16:creationId xmlns:a16="http://schemas.microsoft.com/office/drawing/2014/main" id="{22042263-A9EC-9B42-AA6C-720C6C690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4" name="Rectangle 3933">
                        <a:extLst>
                          <a:ext uri="{FF2B5EF4-FFF2-40B4-BE49-F238E27FC236}">
                            <a16:creationId xmlns:a16="http://schemas.microsoft.com/office/drawing/2014/main" id="{59BFEDC3-A9D9-E841-AA73-DDBB45AA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5" name="Rectangle 3934">
                        <a:extLst>
                          <a:ext uri="{FF2B5EF4-FFF2-40B4-BE49-F238E27FC236}">
                            <a16:creationId xmlns:a16="http://schemas.microsoft.com/office/drawing/2014/main" id="{FA245C19-034A-6E4B-8944-110DAFA54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6" name="Rectangle 3935">
                        <a:extLst>
                          <a:ext uri="{FF2B5EF4-FFF2-40B4-BE49-F238E27FC236}">
                            <a16:creationId xmlns:a16="http://schemas.microsoft.com/office/drawing/2014/main" id="{147C1053-744D-E144-B4CB-14B78D872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7" name="Rectangle 3936">
                        <a:extLst>
                          <a:ext uri="{FF2B5EF4-FFF2-40B4-BE49-F238E27FC236}">
                            <a16:creationId xmlns:a16="http://schemas.microsoft.com/office/drawing/2014/main" id="{55042810-32D4-9B48-8680-C9723C44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8" name="Rectangle 3937">
                        <a:extLst>
                          <a:ext uri="{FF2B5EF4-FFF2-40B4-BE49-F238E27FC236}">
                            <a16:creationId xmlns:a16="http://schemas.microsoft.com/office/drawing/2014/main" id="{A329E0E0-D82B-D749-B186-C52CA2678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9" name="Rectangle 3938">
                        <a:extLst>
                          <a:ext uri="{FF2B5EF4-FFF2-40B4-BE49-F238E27FC236}">
                            <a16:creationId xmlns:a16="http://schemas.microsoft.com/office/drawing/2014/main" id="{DD159D2B-EF46-2F4E-A9ED-97FBE53DF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0" name="Rectangle 3939">
                        <a:extLst>
                          <a:ext uri="{FF2B5EF4-FFF2-40B4-BE49-F238E27FC236}">
                            <a16:creationId xmlns:a16="http://schemas.microsoft.com/office/drawing/2014/main" id="{B13B1E33-E490-4047-8209-C37E683E8C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1" name="Rectangle 3940">
                        <a:extLst>
                          <a:ext uri="{FF2B5EF4-FFF2-40B4-BE49-F238E27FC236}">
                            <a16:creationId xmlns:a16="http://schemas.microsoft.com/office/drawing/2014/main" id="{0BDA8C6A-295C-8A45-94AB-DA6B2F4482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2" name="Rectangle 3941">
                        <a:extLst>
                          <a:ext uri="{FF2B5EF4-FFF2-40B4-BE49-F238E27FC236}">
                            <a16:creationId xmlns:a16="http://schemas.microsoft.com/office/drawing/2014/main" id="{E04E81FD-268A-9341-8E3F-F0C78DA8B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3" name="Rectangle 3942">
                        <a:extLst>
                          <a:ext uri="{FF2B5EF4-FFF2-40B4-BE49-F238E27FC236}">
                            <a16:creationId xmlns:a16="http://schemas.microsoft.com/office/drawing/2014/main" id="{01B5A3AE-D24E-2948-AB00-531BB2A8A2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4" name="Rectangle 3943">
                        <a:extLst>
                          <a:ext uri="{FF2B5EF4-FFF2-40B4-BE49-F238E27FC236}">
                            <a16:creationId xmlns:a16="http://schemas.microsoft.com/office/drawing/2014/main" id="{16EAC18B-2997-5642-9DCD-C3A5B2448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5" name="Rectangle 3944">
                        <a:extLst>
                          <a:ext uri="{FF2B5EF4-FFF2-40B4-BE49-F238E27FC236}">
                            <a16:creationId xmlns:a16="http://schemas.microsoft.com/office/drawing/2014/main" id="{B4F66ACB-4BFC-584D-B078-3681D00BC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6" name="Rectangle 3945">
                        <a:extLst>
                          <a:ext uri="{FF2B5EF4-FFF2-40B4-BE49-F238E27FC236}">
                            <a16:creationId xmlns:a16="http://schemas.microsoft.com/office/drawing/2014/main" id="{F174A84B-2777-E144-AF14-6DF5A5F17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7" name="Rectangle 3946">
                        <a:extLst>
                          <a:ext uri="{FF2B5EF4-FFF2-40B4-BE49-F238E27FC236}">
                            <a16:creationId xmlns:a16="http://schemas.microsoft.com/office/drawing/2014/main" id="{AFAFA2B8-DD8A-A142-A9E1-41FAE0EA1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8" name="Rectangle 3947">
                        <a:extLst>
                          <a:ext uri="{FF2B5EF4-FFF2-40B4-BE49-F238E27FC236}">
                            <a16:creationId xmlns:a16="http://schemas.microsoft.com/office/drawing/2014/main" id="{815AA453-DEB2-1D40-9150-5C0F90783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9" name="Rectangle 3948">
                        <a:extLst>
                          <a:ext uri="{FF2B5EF4-FFF2-40B4-BE49-F238E27FC236}">
                            <a16:creationId xmlns:a16="http://schemas.microsoft.com/office/drawing/2014/main" id="{9E8C99FE-335E-7A4D-B044-D861DA980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8" name="Group 3887">
                      <a:extLst>
                        <a:ext uri="{FF2B5EF4-FFF2-40B4-BE49-F238E27FC236}">
                          <a16:creationId xmlns:a16="http://schemas.microsoft.com/office/drawing/2014/main" id="{E3431CF7-9B3F-6A4E-9B4F-CF0EBE24C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910" name="Rectangle 3909">
                        <a:extLst>
                          <a:ext uri="{FF2B5EF4-FFF2-40B4-BE49-F238E27FC236}">
                            <a16:creationId xmlns:a16="http://schemas.microsoft.com/office/drawing/2014/main" id="{A30133EA-B11F-7447-A014-FD192955D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1" name="Rectangle 3910">
                        <a:extLst>
                          <a:ext uri="{FF2B5EF4-FFF2-40B4-BE49-F238E27FC236}">
                            <a16:creationId xmlns:a16="http://schemas.microsoft.com/office/drawing/2014/main" id="{20C8CE05-01B6-BC47-9FED-5552882A0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2" name="Rectangle 3911">
                        <a:extLst>
                          <a:ext uri="{FF2B5EF4-FFF2-40B4-BE49-F238E27FC236}">
                            <a16:creationId xmlns:a16="http://schemas.microsoft.com/office/drawing/2014/main" id="{2BCF5E21-D545-C740-8644-9BE1375F4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3" name="Rectangle 3912">
                        <a:extLst>
                          <a:ext uri="{FF2B5EF4-FFF2-40B4-BE49-F238E27FC236}">
                            <a16:creationId xmlns:a16="http://schemas.microsoft.com/office/drawing/2014/main" id="{B565CB53-0435-404B-A96B-A77D49F9C9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4" name="Rectangle 3913">
                        <a:extLst>
                          <a:ext uri="{FF2B5EF4-FFF2-40B4-BE49-F238E27FC236}">
                            <a16:creationId xmlns:a16="http://schemas.microsoft.com/office/drawing/2014/main" id="{B0FFA085-436F-0748-BFD5-9D2DBF1D6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5" name="Rectangle 3914">
                        <a:extLst>
                          <a:ext uri="{FF2B5EF4-FFF2-40B4-BE49-F238E27FC236}">
                            <a16:creationId xmlns:a16="http://schemas.microsoft.com/office/drawing/2014/main" id="{EBE4A642-6D8A-214C-818F-47D5D0A6ED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6" name="Rectangle 3915">
                        <a:extLst>
                          <a:ext uri="{FF2B5EF4-FFF2-40B4-BE49-F238E27FC236}">
                            <a16:creationId xmlns:a16="http://schemas.microsoft.com/office/drawing/2014/main" id="{C830E2B5-D550-A449-803A-B95CA902B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7" name="Rectangle 3916">
                        <a:extLst>
                          <a:ext uri="{FF2B5EF4-FFF2-40B4-BE49-F238E27FC236}">
                            <a16:creationId xmlns:a16="http://schemas.microsoft.com/office/drawing/2014/main" id="{08DEF30F-03A9-7D47-B975-263158DAE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8" name="Rectangle 3917">
                        <a:extLst>
                          <a:ext uri="{FF2B5EF4-FFF2-40B4-BE49-F238E27FC236}">
                            <a16:creationId xmlns:a16="http://schemas.microsoft.com/office/drawing/2014/main" id="{5502F4B7-DAC2-7444-9958-577834CF6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19" name="Rectangle 3918">
                        <a:extLst>
                          <a:ext uri="{FF2B5EF4-FFF2-40B4-BE49-F238E27FC236}">
                            <a16:creationId xmlns:a16="http://schemas.microsoft.com/office/drawing/2014/main" id="{A2A10029-5D8D-6446-9DA6-1BDD60FF6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0" name="Rectangle 3919">
                        <a:extLst>
                          <a:ext uri="{FF2B5EF4-FFF2-40B4-BE49-F238E27FC236}">
                            <a16:creationId xmlns:a16="http://schemas.microsoft.com/office/drawing/2014/main" id="{C8C26857-7FAE-DB43-94B6-72735921C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1" name="Rectangle 3920">
                        <a:extLst>
                          <a:ext uri="{FF2B5EF4-FFF2-40B4-BE49-F238E27FC236}">
                            <a16:creationId xmlns:a16="http://schemas.microsoft.com/office/drawing/2014/main" id="{E2F5FD7F-BA1E-6F41-B429-30C01AB4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2" name="Rectangle 3921">
                        <a:extLst>
                          <a:ext uri="{FF2B5EF4-FFF2-40B4-BE49-F238E27FC236}">
                            <a16:creationId xmlns:a16="http://schemas.microsoft.com/office/drawing/2014/main" id="{24AD2343-717C-9F40-BFE8-B2F615A0A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3" name="Rectangle 3922">
                        <a:extLst>
                          <a:ext uri="{FF2B5EF4-FFF2-40B4-BE49-F238E27FC236}">
                            <a16:creationId xmlns:a16="http://schemas.microsoft.com/office/drawing/2014/main" id="{D5DE1D47-789C-D244-AF9E-B38B16E5F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4" name="Rectangle 3923">
                        <a:extLst>
                          <a:ext uri="{FF2B5EF4-FFF2-40B4-BE49-F238E27FC236}">
                            <a16:creationId xmlns:a16="http://schemas.microsoft.com/office/drawing/2014/main" id="{83A21128-FE88-4D45-9E7A-35E86F3E6A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5" name="Rectangle 3924">
                        <a:extLst>
                          <a:ext uri="{FF2B5EF4-FFF2-40B4-BE49-F238E27FC236}">
                            <a16:creationId xmlns:a16="http://schemas.microsoft.com/office/drawing/2014/main" id="{AD941667-7D5C-7E45-BEB0-728655F1F3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6" name="Rectangle 3925">
                        <a:extLst>
                          <a:ext uri="{FF2B5EF4-FFF2-40B4-BE49-F238E27FC236}">
                            <a16:creationId xmlns:a16="http://schemas.microsoft.com/office/drawing/2014/main" id="{39C130CA-F12E-D342-9AA3-B48045F2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7" name="Rectangle 3926">
                        <a:extLst>
                          <a:ext uri="{FF2B5EF4-FFF2-40B4-BE49-F238E27FC236}">
                            <a16:creationId xmlns:a16="http://schemas.microsoft.com/office/drawing/2014/main" id="{1A447D1D-0112-6243-B977-0E03D8934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8" name="Rectangle 3927">
                        <a:extLst>
                          <a:ext uri="{FF2B5EF4-FFF2-40B4-BE49-F238E27FC236}">
                            <a16:creationId xmlns:a16="http://schemas.microsoft.com/office/drawing/2014/main" id="{A002EB2B-CE5F-024A-A974-4FD62A96B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9" name="Rectangle 3928">
                        <a:extLst>
                          <a:ext uri="{FF2B5EF4-FFF2-40B4-BE49-F238E27FC236}">
                            <a16:creationId xmlns:a16="http://schemas.microsoft.com/office/drawing/2014/main" id="{29A36F2A-7AEA-A44F-A1DE-B2E9870B6F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89" name="Group 3888">
                      <a:extLst>
                        <a:ext uri="{FF2B5EF4-FFF2-40B4-BE49-F238E27FC236}">
                          <a16:creationId xmlns:a16="http://schemas.microsoft.com/office/drawing/2014/main" id="{F1F41502-E0FC-854D-8D83-9007B645B3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3890" name="Rectangle 3889">
                        <a:extLst>
                          <a:ext uri="{FF2B5EF4-FFF2-40B4-BE49-F238E27FC236}">
                            <a16:creationId xmlns:a16="http://schemas.microsoft.com/office/drawing/2014/main" id="{8E82E01A-53D8-3940-83F7-6A9D25B0E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1" name="Rectangle 3890">
                        <a:extLst>
                          <a:ext uri="{FF2B5EF4-FFF2-40B4-BE49-F238E27FC236}">
                            <a16:creationId xmlns:a16="http://schemas.microsoft.com/office/drawing/2014/main" id="{4C7E92A0-EC63-9F47-8E85-4375EFBE0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2" name="Rectangle 3891">
                        <a:extLst>
                          <a:ext uri="{FF2B5EF4-FFF2-40B4-BE49-F238E27FC236}">
                            <a16:creationId xmlns:a16="http://schemas.microsoft.com/office/drawing/2014/main" id="{17F87C6D-DE8A-2E43-BA3F-4D74BFB104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3" name="Rectangle 3892">
                        <a:extLst>
                          <a:ext uri="{FF2B5EF4-FFF2-40B4-BE49-F238E27FC236}">
                            <a16:creationId xmlns:a16="http://schemas.microsoft.com/office/drawing/2014/main" id="{E33DC49A-7A1A-1B4B-A37A-ED82907E2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4" name="Rectangle 3893">
                        <a:extLst>
                          <a:ext uri="{FF2B5EF4-FFF2-40B4-BE49-F238E27FC236}">
                            <a16:creationId xmlns:a16="http://schemas.microsoft.com/office/drawing/2014/main" id="{CABC9EF1-D298-2346-B542-668B4EFE2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5" name="Rectangle 3894">
                        <a:extLst>
                          <a:ext uri="{FF2B5EF4-FFF2-40B4-BE49-F238E27FC236}">
                            <a16:creationId xmlns:a16="http://schemas.microsoft.com/office/drawing/2014/main" id="{A2EF1488-17FE-FC40-983E-5C62F8E81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6" name="Rectangle 3895">
                        <a:extLst>
                          <a:ext uri="{FF2B5EF4-FFF2-40B4-BE49-F238E27FC236}">
                            <a16:creationId xmlns:a16="http://schemas.microsoft.com/office/drawing/2014/main" id="{98C5DE3B-9EE3-2844-970C-7D117CAD1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7" name="Rectangle 3896">
                        <a:extLst>
                          <a:ext uri="{FF2B5EF4-FFF2-40B4-BE49-F238E27FC236}">
                            <a16:creationId xmlns:a16="http://schemas.microsoft.com/office/drawing/2014/main" id="{B2B478C6-0CCD-5F4C-B02C-2FE489BB9D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8" name="Rectangle 3897">
                        <a:extLst>
                          <a:ext uri="{FF2B5EF4-FFF2-40B4-BE49-F238E27FC236}">
                            <a16:creationId xmlns:a16="http://schemas.microsoft.com/office/drawing/2014/main" id="{55E7D2F2-F22B-9145-AF0D-264FD3D4E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9" name="Rectangle 3898">
                        <a:extLst>
                          <a:ext uri="{FF2B5EF4-FFF2-40B4-BE49-F238E27FC236}">
                            <a16:creationId xmlns:a16="http://schemas.microsoft.com/office/drawing/2014/main" id="{37491BC7-BABD-A346-B499-6323C4357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0" name="Rectangle 3899">
                        <a:extLst>
                          <a:ext uri="{FF2B5EF4-FFF2-40B4-BE49-F238E27FC236}">
                            <a16:creationId xmlns:a16="http://schemas.microsoft.com/office/drawing/2014/main" id="{0EF4FECB-648D-7D41-9B23-02BA81F45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1" name="Rectangle 3900">
                        <a:extLst>
                          <a:ext uri="{FF2B5EF4-FFF2-40B4-BE49-F238E27FC236}">
                            <a16:creationId xmlns:a16="http://schemas.microsoft.com/office/drawing/2014/main" id="{B591C02B-64E2-624C-9B82-FB7635609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2" name="Rectangle 3901">
                        <a:extLst>
                          <a:ext uri="{FF2B5EF4-FFF2-40B4-BE49-F238E27FC236}">
                            <a16:creationId xmlns:a16="http://schemas.microsoft.com/office/drawing/2014/main" id="{07651C62-10FF-EF4E-A4F7-7154AE03C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3" name="Rectangle 3902">
                        <a:extLst>
                          <a:ext uri="{FF2B5EF4-FFF2-40B4-BE49-F238E27FC236}">
                            <a16:creationId xmlns:a16="http://schemas.microsoft.com/office/drawing/2014/main" id="{477558D8-2632-8B45-B444-17E38352B7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4" name="Rectangle 3903">
                        <a:extLst>
                          <a:ext uri="{FF2B5EF4-FFF2-40B4-BE49-F238E27FC236}">
                            <a16:creationId xmlns:a16="http://schemas.microsoft.com/office/drawing/2014/main" id="{8B9A6BD0-F25F-2841-99BE-833928EFF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5" name="Rectangle 3904">
                        <a:extLst>
                          <a:ext uri="{FF2B5EF4-FFF2-40B4-BE49-F238E27FC236}">
                            <a16:creationId xmlns:a16="http://schemas.microsoft.com/office/drawing/2014/main" id="{ADE01FAA-D30F-FD4B-9187-B88045B558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6" name="Rectangle 3905">
                        <a:extLst>
                          <a:ext uri="{FF2B5EF4-FFF2-40B4-BE49-F238E27FC236}">
                            <a16:creationId xmlns:a16="http://schemas.microsoft.com/office/drawing/2014/main" id="{25CE0784-243E-1D4E-992B-A0CED6FEEF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7" name="Rectangle 3906">
                        <a:extLst>
                          <a:ext uri="{FF2B5EF4-FFF2-40B4-BE49-F238E27FC236}">
                            <a16:creationId xmlns:a16="http://schemas.microsoft.com/office/drawing/2014/main" id="{E7300966-953F-6B42-971C-0662E8120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8" name="Rectangle 3907">
                        <a:extLst>
                          <a:ext uri="{FF2B5EF4-FFF2-40B4-BE49-F238E27FC236}">
                            <a16:creationId xmlns:a16="http://schemas.microsoft.com/office/drawing/2014/main" id="{43643537-7333-1940-ABB4-23310B27B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9" name="Rectangle 3908">
                        <a:extLst>
                          <a:ext uri="{FF2B5EF4-FFF2-40B4-BE49-F238E27FC236}">
                            <a16:creationId xmlns:a16="http://schemas.microsoft.com/office/drawing/2014/main" id="{47B0348A-6D55-D141-AC0B-B46D21D1C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5F5C816-5D09-114F-B67B-C80E354DB6D8}"/>
                  </a:ext>
                </a:extLst>
              </p:cNvPr>
              <p:cNvGrpSpPr/>
              <p:nvPr/>
            </p:nvGrpSpPr>
            <p:grpSpPr>
              <a:xfrm>
                <a:off x="327245" y="907885"/>
                <a:ext cx="892294" cy="735226"/>
                <a:chOff x="327245" y="907885"/>
                <a:chExt cx="892294" cy="73522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DABE3DF-AAE1-0A46-B43E-04188776AAFF}"/>
                    </a:ext>
                  </a:extLst>
                </p:cNvPr>
                <p:cNvGrpSpPr/>
                <p:nvPr/>
              </p:nvGrpSpPr>
              <p:grpSpPr>
                <a:xfrm>
                  <a:off x="327245" y="970523"/>
                  <a:ext cx="788645" cy="672588"/>
                  <a:chOff x="2754812" y="75324"/>
                  <a:chExt cx="788645" cy="672588"/>
                </a:xfrm>
              </p:grpSpPr>
              <p:sp>
                <p:nvSpPr>
                  <p:cNvPr id="3658" name="Rectangle 3657">
                    <a:extLst>
                      <a:ext uri="{FF2B5EF4-FFF2-40B4-BE49-F238E27FC236}">
                        <a16:creationId xmlns:a16="http://schemas.microsoft.com/office/drawing/2014/main" id="{6651180C-7739-4847-9459-18BD349BC43F}"/>
                      </a:ext>
                    </a:extLst>
                  </p:cNvPr>
                  <p:cNvSpPr/>
                  <p:nvPr/>
                </p:nvSpPr>
                <p:spPr>
                  <a:xfrm>
                    <a:off x="2754812" y="123048"/>
                    <a:ext cx="727921" cy="62486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21" name="Group 3320">
                    <a:extLst>
                      <a:ext uri="{FF2B5EF4-FFF2-40B4-BE49-F238E27FC236}">
                        <a16:creationId xmlns:a16="http://schemas.microsoft.com/office/drawing/2014/main" id="{A636A3DA-EC3F-C243-B9CC-36A8EA130952}"/>
                      </a:ext>
                    </a:extLst>
                  </p:cNvPr>
                  <p:cNvGrpSpPr/>
                  <p:nvPr/>
                </p:nvGrpSpPr>
                <p:grpSpPr>
                  <a:xfrm>
                    <a:off x="2815536" y="75324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322" name="Rectangle 3321">
                      <a:extLst>
                        <a:ext uri="{FF2B5EF4-FFF2-40B4-BE49-F238E27FC236}">
                          <a16:creationId xmlns:a16="http://schemas.microsoft.com/office/drawing/2014/main" id="{437BCD2F-8EFC-B44C-8C90-438963344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323" name="Group 3322">
                      <a:extLst>
                        <a:ext uri="{FF2B5EF4-FFF2-40B4-BE49-F238E27FC236}">
                          <a16:creationId xmlns:a16="http://schemas.microsoft.com/office/drawing/2014/main" id="{8C09EB1F-CCF7-7845-A439-E1357F169F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79515DAD-8BB1-224F-9E1A-050FBB53BF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409" name="Rectangle 3408">
                          <a:extLst>
                            <a:ext uri="{FF2B5EF4-FFF2-40B4-BE49-F238E27FC236}">
                              <a16:creationId xmlns:a16="http://schemas.microsoft.com/office/drawing/2014/main" id="{B160BA76-49A5-B044-B92A-4560E0594F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0" name="Rectangle 3409">
                          <a:extLst>
                            <a:ext uri="{FF2B5EF4-FFF2-40B4-BE49-F238E27FC236}">
                              <a16:creationId xmlns:a16="http://schemas.microsoft.com/office/drawing/2014/main" id="{60957FF3-97FA-2B40-9D41-C444A13BC1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872D356D-56A6-C547-9AD2-31F4D1D5E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FF19971D-F005-A44F-83D4-1F69C4CDF2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F83D721D-8E11-B947-BF58-B9CA76A0C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EF021FA5-3635-2643-B90B-AB61AA57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BAD7D1D6-70BA-2D48-BC8B-C9789EB87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AF1CAF86-5699-3144-AEDE-A4B0AA2EA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8256CBDC-44EA-9542-B8DF-8E543C1AF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506AF877-B817-654A-B057-80D51C258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9" name="Rectangle 3418">
                          <a:extLst>
                            <a:ext uri="{FF2B5EF4-FFF2-40B4-BE49-F238E27FC236}">
                              <a16:creationId xmlns:a16="http://schemas.microsoft.com/office/drawing/2014/main" id="{AAE5C3A4-558A-144A-9780-9AF18E9A7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0" name="Rectangle 3419">
                          <a:extLst>
                            <a:ext uri="{FF2B5EF4-FFF2-40B4-BE49-F238E27FC236}">
                              <a16:creationId xmlns:a16="http://schemas.microsoft.com/office/drawing/2014/main" id="{CFBBECFF-DCA4-F143-8E5D-E0497CEAD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1" name="Rectangle 3420">
                          <a:extLst>
                            <a:ext uri="{FF2B5EF4-FFF2-40B4-BE49-F238E27FC236}">
                              <a16:creationId xmlns:a16="http://schemas.microsoft.com/office/drawing/2014/main" id="{2CF92A24-85D9-FE42-8E20-34C653847F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2" name="Rectangle 3421">
                          <a:extLst>
                            <a:ext uri="{FF2B5EF4-FFF2-40B4-BE49-F238E27FC236}">
                              <a16:creationId xmlns:a16="http://schemas.microsoft.com/office/drawing/2014/main" id="{5E0BEC2B-5678-8742-AD15-59EE56613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3" name="Rectangle 3422">
                          <a:extLst>
                            <a:ext uri="{FF2B5EF4-FFF2-40B4-BE49-F238E27FC236}">
                              <a16:creationId xmlns:a16="http://schemas.microsoft.com/office/drawing/2014/main" id="{52260A29-66D1-EA48-8B79-FD7953A8CA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4" name="Rectangle 3423">
                          <a:extLst>
                            <a:ext uri="{FF2B5EF4-FFF2-40B4-BE49-F238E27FC236}">
                              <a16:creationId xmlns:a16="http://schemas.microsoft.com/office/drawing/2014/main" id="{433832C3-65D7-864F-A887-E445EC0DF8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5" name="Rectangle 3424">
                          <a:extLst>
                            <a:ext uri="{FF2B5EF4-FFF2-40B4-BE49-F238E27FC236}">
                              <a16:creationId xmlns:a16="http://schemas.microsoft.com/office/drawing/2014/main" id="{72E676E8-0B59-7141-93EA-1DCFA46F0A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6" name="Rectangle 3425">
                          <a:extLst>
                            <a:ext uri="{FF2B5EF4-FFF2-40B4-BE49-F238E27FC236}">
                              <a16:creationId xmlns:a16="http://schemas.microsoft.com/office/drawing/2014/main" id="{756D01F9-2C74-4E45-BFDB-131559259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E3BA08B5-C8EF-4F40-A1E2-93A2105BF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3023843E-0F3D-9D43-AAAF-6F4EA48663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5" name="Group 3324">
                        <a:extLst>
                          <a:ext uri="{FF2B5EF4-FFF2-40B4-BE49-F238E27FC236}">
                            <a16:creationId xmlns:a16="http://schemas.microsoft.com/office/drawing/2014/main" id="{E4E58ABD-4A15-5346-B794-AE030027E6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389" name="Rectangle 3388">
                          <a:extLst>
                            <a:ext uri="{FF2B5EF4-FFF2-40B4-BE49-F238E27FC236}">
                              <a16:creationId xmlns:a16="http://schemas.microsoft.com/office/drawing/2014/main" id="{E8509276-9246-744D-A23C-76373A653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0" name="Rectangle 3389">
                          <a:extLst>
                            <a:ext uri="{FF2B5EF4-FFF2-40B4-BE49-F238E27FC236}">
                              <a16:creationId xmlns:a16="http://schemas.microsoft.com/office/drawing/2014/main" id="{8EE25E0F-6296-6C4F-8B9F-B6A3BB29F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1" name="Rectangle 3390">
                          <a:extLst>
                            <a:ext uri="{FF2B5EF4-FFF2-40B4-BE49-F238E27FC236}">
                              <a16:creationId xmlns:a16="http://schemas.microsoft.com/office/drawing/2014/main" id="{EDA1F28E-77F5-AA48-98A5-0972231B9B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2" name="Rectangle 3391">
                          <a:extLst>
                            <a:ext uri="{FF2B5EF4-FFF2-40B4-BE49-F238E27FC236}">
                              <a16:creationId xmlns:a16="http://schemas.microsoft.com/office/drawing/2014/main" id="{4AE3ACEC-2F0D-5046-9B51-8AA50537A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9A646E13-3929-0D42-8531-994F36891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C20B097E-AB74-C84D-836D-CF5A98DFA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E8591CF4-6472-DF44-9006-7AC2C8A008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AE9B7E87-EB85-B947-9B58-BF2D80EC3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683D53EE-746E-1E49-8EE5-E41E69732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73348337-6B28-1947-975C-38BAEB4DA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D50B24F1-BE6B-5744-B3EE-70A7C3CA9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8FE44E1A-6C3D-DB40-A2C6-12C414255C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1" name="Rectangle 3400">
                          <a:extLst>
                            <a:ext uri="{FF2B5EF4-FFF2-40B4-BE49-F238E27FC236}">
                              <a16:creationId xmlns:a16="http://schemas.microsoft.com/office/drawing/2014/main" id="{D8B14364-4802-494E-B00A-7B07BA176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2" name="Rectangle 3401">
                          <a:extLst>
                            <a:ext uri="{FF2B5EF4-FFF2-40B4-BE49-F238E27FC236}">
                              <a16:creationId xmlns:a16="http://schemas.microsoft.com/office/drawing/2014/main" id="{398DD1A9-48D9-7244-8C95-84149923B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3" name="Rectangle 3402">
                          <a:extLst>
                            <a:ext uri="{FF2B5EF4-FFF2-40B4-BE49-F238E27FC236}">
                              <a16:creationId xmlns:a16="http://schemas.microsoft.com/office/drawing/2014/main" id="{67AAF6A6-6710-794F-88AB-96D2C4AF9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4" name="Rectangle 3403">
                          <a:extLst>
                            <a:ext uri="{FF2B5EF4-FFF2-40B4-BE49-F238E27FC236}">
                              <a16:creationId xmlns:a16="http://schemas.microsoft.com/office/drawing/2014/main" id="{CED755E2-B1FF-D94C-B925-442E39E98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5" name="Rectangle 3404">
                          <a:extLst>
                            <a:ext uri="{FF2B5EF4-FFF2-40B4-BE49-F238E27FC236}">
                              <a16:creationId xmlns:a16="http://schemas.microsoft.com/office/drawing/2014/main" id="{AD0A32B6-11D9-6B42-A625-4E64B6172A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6" name="Rectangle 3405">
                          <a:extLst>
                            <a:ext uri="{FF2B5EF4-FFF2-40B4-BE49-F238E27FC236}">
                              <a16:creationId xmlns:a16="http://schemas.microsoft.com/office/drawing/2014/main" id="{121DE67B-A49A-E747-B63F-EE6CDFB74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7" name="Rectangle 3406">
                          <a:extLst>
                            <a:ext uri="{FF2B5EF4-FFF2-40B4-BE49-F238E27FC236}">
                              <a16:creationId xmlns:a16="http://schemas.microsoft.com/office/drawing/2014/main" id="{7BB3918A-97DE-BE45-956C-E2685B05F8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08" name="Rectangle 3407">
                          <a:extLst>
                            <a:ext uri="{FF2B5EF4-FFF2-40B4-BE49-F238E27FC236}">
                              <a16:creationId xmlns:a16="http://schemas.microsoft.com/office/drawing/2014/main" id="{04C5B929-4B30-E744-8953-AD43F8B827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6" name="Group 3325">
                        <a:extLst>
                          <a:ext uri="{FF2B5EF4-FFF2-40B4-BE49-F238E27FC236}">
                            <a16:creationId xmlns:a16="http://schemas.microsoft.com/office/drawing/2014/main" id="{9806D21D-EA9D-324C-B33C-EC8F4560D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69" name="Rectangle 3368">
                          <a:extLst>
                            <a:ext uri="{FF2B5EF4-FFF2-40B4-BE49-F238E27FC236}">
                              <a16:creationId xmlns:a16="http://schemas.microsoft.com/office/drawing/2014/main" id="{EFA823D7-432B-D744-B8C1-273308F637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0" name="Rectangle 3369">
                          <a:extLst>
                            <a:ext uri="{FF2B5EF4-FFF2-40B4-BE49-F238E27FC236}">
                              <a16:creationId xmlns:a16="http://schemas.microsoft.com/office/drawing/2014/main" id="{864EF25F-E31F-BA4C-A88D-CF0C6F086C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1" name="Rectangle 3370">
                          <a:extLst>
                            <a:ext uri="{FF2B5EF4-FFF2-40B4-BE49-F238E27FC236}">
                              <a16:creationId xmlns:a16="http://schemas.microsoft.com/office/drawing/2014/main" id="{104A53B1-B8E9-9247-B06A-0B37887B0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2" name="Rectangle 3371">
                          <a:extLst>
                            <a:ext uri="{FF2B5EF4-FFF2-40B4-BE49-F238E27FC236}">
                              <a16:creationId xmlns:a16="http://schemas.microsoft.com/office/drawing/2014/main" id="{BA44334C-2AAE-B642-BA9D-79E39546B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3" name="Rectangle 3372">
                          <a:extLst>
                            <a:ext uri="{FF2B5EF4-FFF2-40B4-BE49-F238E27FC236}">
                              <a16:creationId xmlns:a16="http://schemas.microsoft.com/office/drawing/2014/main" id="{7D549D4B-44D9-0A42-AD0E-2C93F2AB61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4" name="Rectangle 3373">
                          <a:extLst>
                            <a:ext uri="{FF2B5EF4-FFF2-40B4-BE49-F238E27FC236}">
                              <a16:creationId xmlns:a16="http://schemas.microsoft.com/office/drawing/2014/main" id="{1FA51B90-B7B8-7248-99DC-B0244577FF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5" name="Rectangle 3374">
                          <a:extLst>
                            <a:ext uri="{FF2B5EF4-FFF2-40B4-BE49-F238E27FC236}">
                              <a16:creationId xmlns:a16="http://schemas.microsoft.com/office/drawing/2014/main" id="{5BCE862B-C919-8041-B652-19534F212D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6" name="Rectangle 3375">
                          <a:extLst>
                            <a:ext uri="{FF2B5EF4-FFF2-40B4-BE49-F238E27FC236}">
                              <a16:creationId xmlns:a16="http://schemas.microsoft.com/office/drawing/2014/main" id="{05FD2A8C-FD87-6949-8A4F-AA7CD10DC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B17988D4-F448-6840-B527-47A162C88B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ACF2E292-2D42-0649-AB57-2DD00361F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9C0377EA-0E7F-194D-8FE9-4AFB0871D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2A6E44BC-A21F-D44E-B42D-0A73818A4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72E161B3-B3E5-1F4F-BCDE-E7FC9D1CF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C5D62929-89CE-914A-B944-0A717A8EA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5490590F-8FC9-FF41-87BC-5285E793CA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4636E03C-DE12-6E40-A250-BA67F34AB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5" name="Rectangle 3384">
                          <a:extLst>
                            <a:ext uri="{FF2B5EF4-FFF2-40B4-BE49-F238E27FC236}">
                              <a16:creationId xmlns:a16="http://schemas.microsoft.com/office/drawing/2014/main" id="{3F16330C-D755-AA4D-BE81-0733F55DB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6" name="Rectangle 3385">
                          <a:extLst>
                            <a:ext uri="{FF2B5EF4-FFF2-40B4-BE49-F238E27FC236}">
                              <a16:creationId xmlns:a16="http://schemas.microsoft.com/office/drawing/2014/main" id="{C133FC14-2AF5-CD4F-B26B-11CC3C3A4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7" name="Rectangle 3386">
                          <a:extLst>
                            <a:ext uri="{FF2B5EF4-FFF2-40B4-BE49-F238E27FC236}">
                              <a16:creationId xmlns:a16="http://schemas.microsoft.com/office/drawing/2014/main" id="{9D2D1858-A18F-CB49-8A46-4EBC92EC6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88" name="Rectangle 3387">
                          <a:extLst>
                            <a:ext uri="{FF2B5EF4-FFF2-40B4-BE49-F238E27FC236}">
                              <a16:creationId xmlns:a16="http://schemas.microsoft.com/office/drawing/2014/main" id="{31437CD1-E91A-0946-8387-56D3C9A635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7" name="Group 3326">
                        <a:extLst>
                          <a:ext uri="{FF2B5EF4-FFF2-40B4-BE49-F238E27FC236}">
                            <a16:creationId xmlns:a16="http://schemas.microsoft.com/office/drawing/2014/main" id="{F559900B-B788-2841-89DD-D666AF511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D28D88E2-B6B6-2A4D-8447-9EA889D0B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755B023B-BBF4-904F-835D-E689FE42AB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1" name="Rectangle 3350">
                          <a:extLst>
                            <a:ext uri="{FF2B5EF4-FFF2-40B4-BE49-F238E27FC236}">
                              <a16:creationId xmlns:a16="http://schemas.microsoft.com/office/drawing/2014/main" id="{25EEA5AA-4460-A346-BF30-4F3E16394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2" name="Rectangle 3351">
                          <a:extLst>
                            <a:ext uri="{FF2B5EF4-FFF2-40B4-BE49-F238E27FC236}">
                              <a16:creationId xmlns:a16="http://schemas.microsoft.com/office/drawing/2014/main" id="{FF9A7161-9AA4-E948-826B-8745CC9644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3" name="Rectangle 3352">
                          <a:extLst>
                            <a:ext uri="{FF2B5EF4-FFF2-40B4-BE49-F238E27FC236}">
                              <a16:creationId xmlns:a16="http://schemas.microsoft.com/office/drawing/2014/main" id="{DED2D72C-36F6-7649-BEFD-C4B46E272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4" name="Rectangle 3353">
                          <a:extLst>
                            <a:ext uri="{FF2B5EF4-FFF2-40B4-BE49-F238E27FC236}">
                              <a16:creationId xmlns:a16="http://schemas.microsoft.com/office/drawing/2014/main" id="{BE1890A8-BBFC-604C-BCAD-A9BEB21A1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5" name="Rectangle 3354">
                          <a:extLst>
                            <a:ext uri="{FF2B5EF4-FFF2-40B4-BE49-F238E27FC236}">
                              <a16:creationId xmlns:a16="http://schemas.microsoft.com/office/drawing/2014/main" id="{F89A1D5E-DE06-E34C-90B3-E4275CFFEA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6" name="Rectangle 3355">
                          <a:extLst>
                            <a:ext uri="{FF2B5EF4-FFF2-40B4-BE49-F238E27FC236}">
                              <a16:creationId xmlns:a16="http://schemas.microsoft.com/office/drawing/2014/main" id="{4103D46E-1E57-6441-A1E2-0CA3B602F6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7" name="Rectangle 3356">
                          <a:extLst>
                            <a:ext uri="{FF2B5EF4-FFF2-40B4-BE49-F238E27FC236}">
                              <a16:creationId xmlns:a16="http://schemas.microsoft.com/office/drawing/2014/main" id="{E4382A4E-93ED-744F-ABF1-76C5DAF4D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8" name="Rectangle 3357">
                          <a:extLst>
                            <a:ext uri="{FF2B5EF4-FFF2-40B4-BE49-F238E27FC236}">
                              <a16:creationId xmlns:a16="http://schemas.microsoft.com/office/drawing/2014/main" id="{9A73777D-E613-2840-986E-FFBDCF35B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B98729A-FA96-7F48-A2E6-DDDAC2E99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6EFCF204-E656-6748-99C3-6B0533B3B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5313A636-B46E-AB45-BFD1-B849D4936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7A166F90-4203-ED42-897B-D7A7FF7ED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EB6B8F61-8FBA-2B43-8AF6-ED9814177B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2F230E6D-1E62-7843-8D8F-91EED6AB7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9CDE4512-3ED8-1A44-B804-E8A76AB9A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4799E55C-39FA-F24E-AA12-E73C1A1EEB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7" name="Rectangle 3366">
                          <a:extLst>
                            <a:ext uri="{FF2B5EF4-FFF2-40B4-BE49-F238E27FC236}">
                              <a16:creationId xmlns:a16="http://schemas.microsoft.com/office/drawing/2014/main" id="{DD2A93C7-DC59-8841-972B-30022359D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68" name="Rectangle 3367">
                          <a:extLst>
                            <a:ext uri="{FF2B5EF4-FFF2-40B4-BE49-F238E27FC236}">
                              <a16:creationId xmlns:a16="http://schemas.microsoft.com/office/drawing/2014/main" id="{D2EB1C8C-FBAE-9A44-84E8-5710BCC37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8" name="Group 3327">
                        <a:extLst>
                          <a:ext uri="{FF2B5EF4-FFF2-40B4-BE49-F238E27FC236}">
                            <a16:creationId xmlns:a16="http://schemas.microsoft.com/office/drawing/2014/main" id="{274A1803-9759-9040-8EBD-B7D592D5B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3F84E3EF-0B1B-874D-A7BD-FC03DECD9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51BEEC6C-0A8F-3F47-8A17-BB069655E3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71011C81-3B8B-CF4D-BABF-6175F4EAA7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D34C08C6-60C6-324E-88D5-C7605CB2A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3" name="Rectangle 3332">
                          <a:extLst>
                            <a:ext uri="{FF2B5EF4-FFF2-40B4-BE49-F238E27FC236}">
                              <a16:creationId xmlns:a16="http://schemas.microsoft.com/office/drawing/2014/main" id="{D70A926D-435E-3E42-A560-C8252A8B2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4" name="Rectangle 3333">
                          <a:extLst>
                            <a:ext uri="{FF2B5EF4-FFF2-40B4-BE49-F238E27FC236}">
                              <a16:creationId xmlns:a16="http://schemas.microsoft.com/office/drawing/2014/main" id="{5F084733-DB69-794B-B5F0-D5404AE80F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5" name="Rectangle 3334">
                          <a:extLst>
                            <a:ext uri="{FF2B5EF4-FFF2-40B4-BE49-F238E27FC236}">
                              <a16:creationId xmlns:a16="http://schemas.microsoft.com/office/drawing/2014/main" id="{F97B9885-377C-564B-90DC-F30BA971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6" name="Rectangle 3335">
                          <a:extLst>
                            <a:ext uri="{FF2B5EF4-FFF2-40B4-BE49-F238E27FC236}">
                              <a16:creationId xmlns:a16="http://schemas.microsoft.com/office/drawing/2014/main" id="{501E4EFF-A464-7F47-A5F3-FEDA36AB81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7" name="Rectangle 3336">
                          <a:extLst>
                            <a:ext uri="{FF2B5EF4-FFF2-40B4-BE49-F238E27FC236}">
                              <a16:creationId xmlns:a16="http://schemas.microsoft.com/office/drawing/2014/main" id="{823CADE7-102B-E340-B512-81ED3D79E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8" name="Rectangle 3337">
                          <a:extLst>
                            <a:ext uri="{FF2B5EF4-FFF2-40B4-BE49-F238E27FC236}">
                              <a16:creationId xmlns:a16="http://schemas.microsoft.com/office/drawing/2014/main" id="{60E89E28-AE40-D441-834F-98F6BFF8F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9" name="Rectangle 3338">
                          <a:extLst>
                            <a:ext uri="{FF2B5EF4-FFF2-40B4-BE49-F238E27FC236}">
                              <a16:creationId xmlns:a16="http://schemas.microsoft.com/office/drawing/2014/main" id="{9444C5C0-4C84-124D-B747-10D995750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0" name="Rectangle 3339">
                          <a:extLst>
                            <a:ext uri="{FF2B5EF4-FFF2-40B4-BE49-F238E27FC236}">
                              <a16:creationId xmlns:a16="http://schemas.microsoft.com/office/drawing/2014/main" id="{70A5B0E4-A58C-AF41-A676-CE073AB01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1" name="Rectangle 3340">
                          <a:extLst>
                            <a:ext uri="{FF2B5EF4-FFF2-40B4-BE49-F238E27FC236}">
                              <a16:creationId xmlns:a16="http://schemas.microsoft.com/office/drawing/2014/main" id="{EF3CD110-D8F8-A44D-B249-444536EDA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2" name="Rectangle 3341">
                          <a:extLst>
                            <a:ext uri="{FF2B5EF4-FFF2-40B4-BE49-F238E27FC236}">
                              <a16:creationId xmlns:a16="http://schemas.microsoft.com/office/drawing/2014/main" id="{613EE0E7-6019-D643-ACB5-E939AACAC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E7613DEF-1762-EF4E-A49E-5C4DFEC4A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8082E104-93A9-7B46-B3A6-A4FFBD9FAB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4BCC9024-8715-EA49-ADB9-B00C478926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9C673AAD-92FF-CC43-AA3C-AEFE611065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1039308F-AA94-F440-8864-B474AB464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6113835D-F97C-314B-8864-A3AE550D9E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217" name="Group 4216">
                  <a:extLst>
                    <a:ext uri="{FF2B5EF4-FFF2-40B4-BE49-F238E27FC236}">
                      <a16:creationId xmlns:a16="http://schemas.microsoft.com/office/drawing/2014/main" id="{36CBAACD-5C4F-0143-85A9-17529BCF3FC1}"/>
                    </a:ext>
                  </a:extLst>
                </p:cNvPr>
                <p:cNvGrpSpPr/>
                <p:nvPr/>
              </p:nvGrpSpPr>
              <p:grpSpPr>
                <a:xfrm>
                  <a:off x="491618" y="907885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218" name="Rectangle 4217">
                    <a:extLst>
                      <a:ext uri="{FF2B5EF4-FFF2-40B4-BE49-F238E27FC236}">
                        <a16:creationId xmlns:a16="http://schemas.microsoft.com/office/drawing/2014/main" id="{48FEEDD7-AF7A-0643-AFB3-C5A13F75EAA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19" name="Group 4218">
                    <a:extLst>
                      <a:ext uri="{FF2B5EF4-FFF2-40B4-BE49-F238E27FC236}">
                        <a16:creationId xmlns:a16="http://schemas.microsoft.com/office/drawing/2014/main" id="{D668D984-B825-0541-BC61-D397492C6EA8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220" name="Group 4219">
                      <a:extLst>
                        <a:ext uri="{FF2B5EF4-FFF2-40B4-BE49-F238E27FC236}">
                          <a16:creationId xmlns:a16="http://schemas.microsoft.com/office/drawing/2014/main" id="{7706FABC-E86A-0E45-B4DE-2BE5DCA92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305" name="Rectangle 4304">
                        <a:extLst>
                          <a:ext uri="{FF2B5EF4-FFF2-40B4-BE49-F238E27FC236}">
                            <a16:creationId xmlns:a16="http://schemas.microsoft.com/office/drawing/2014/main" id="{3FDB8DF9-3225-744B-AE6D-EBD875A3B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6" name="Rectangle 4305">
                        <a:extLst>
                          <a:ext uri="{FF2B5EF4-FFF2-40B4-BE49-F238E27FC236}">
                            <a16:creationId xmlns:a16="http://schemas.microsoft.com/office/drawing/2014/main" id="{935FDB13-0A45-7F42-B7E3-46AD6ACE4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7" name="Rectangle 4306">
                        <a:extLst>
                          <a:ext uri="{FF2B5EF4-FFF2-40B4-BE49-F238E27FC236}">
                            <a16:creationId xmlns:a16="http://schemas.microsoft.com/office/drawing/2014/main" id="{D81EBC4A-A5B1-C94F-8B3F-3C355E07C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8" name="Rectangle 4307">
                        <a:extLst>
                          <a:ext uri="{FF2B5EF4-FFF2-40B4-BE49-F238E27FC236}">
                            <a16:creationId xmlns:a16="http://schemas.microsoft.com/office/drawing/2014/main" id="{978939FB-557E-A74C-9893-93176ECD4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9" name="Rectangle 4308">
                        <a:extLst>
                          <a:ext uri="{FF2B5EF4-FFF2-40B4-BE49-F238E27FC236}">
                            <a16:creationId xmlns:a16="http://schemas.microsoft.com/office/drawing/2014/main" id="{A9256629-C7DD-0C48-94F1-8571A19D6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0" name="Rectangle 4309">
                        <a:extLst>
                          <a:ext uri="{FF2B5EF4-FFF2-40B4-BE49-F238E27FC236}">
                            <a16:creationId xmlns:a16="http://schemas.microsoft.com/office/drawing/2014/main" id="{F3AECF94-DE7E-1B41-8639-4F0FE3AD2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1" name="Rectangle 4310">
                        <a:extLst>
                          <a:ext uri="{FF2B5EF4-FFF2-40B4-BE49-F238E27FC236}">
                            <a16:creationId xmlns:a16="http://schemas.microsoft.com/office/drawing/2014/main" id="{0747FBF8-3B04-2B45-A99A-3B65AE474E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2" name="Rectangle 4311">
                        <a:extLst>
                          <a:ext uri="{FF2B5EF4-FFF2-40B4-BE49-F238E27FC236}">
                            <a16:creationId xmlns:a16="http://schemas.microsoft.com/office/drawing/2014/main" id="{3F823320-8EF3-204A-A254-B9B4EEB1C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3" name="Rectangle 4312">
                        <a:extLst>
                          <a:ext uri="{FF2B5EF4-FFF2-40B4-BE49-F238E27FC236}">
                            <a16:creationId xmlns:a16="http://schemas.microsoft.com/office/drawing/2014/main" id="{CFD44235-BD5F-8748-AA4A-DEF74913E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4" name="Rectangle 4313">
                        <a:extLst>
                          <a:ext uri="{FF2B5EF4-FFF2-40B4-BE49-F238E27FC236}">
                            <a16:creationId xmlns:a16="http://schemas.microsoft.com/office/drawing/2014/main" id="{E62E212B-00C6-AF4E-A78A-5E0E33F2A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5" name="Rectangle 4314">
                        <a:extLst>
                          <a:ext uri="{FF2B5EF4-FFF2-40B4-BE49-F238E27FC236}">
                            <a16:creationId xmlns:a16="http://schemas.microsoft.com/office/drawing/2014/main" id="{5BEA4CB1-88AA-EA4C-BAE9-1BB3D3A6B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6" name="Rectangle 4315">
                        <a:extLst>
                          <a:ext uri="{FF2B5EF4-FFF2-40B4-BE49-F238E27FC236}">
                            <a16:creationId xmlns:a16="http://schemas.microsoft.com/office/drawing/2014/main" id="{DD06FB0F-DA62-C24C-97CD-0D3314768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7" name="Rectangle 4316">
                        <a:extLst>
                          <a:ext uri="{FF2B5EF4-FFF2-40B4-BE49-F238E27FC236}">
                            <a16:creationId xmlns:a16="http://schemas.microsoft.com/office/drawing/2014/main" id="{5F67A130-1C62-4E41-AA7C-893150334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8" name="Rectangle 4317">
                        <a:extLst>
                          <a:ext uri="{FF2B5EF4-FFF2-40B4-BE49-F238E27FC236}">
                            <a16:creationId xmlns:a16="http://schemas.microsoft.com/office/drawing/2014/main" id="{73B85783-AC11-794F-ACA5-2D65F839D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19" name="Rectangle 4318">
                        <a:extLst>
                          <a:ext uri="{FF2B5EF4-FFF2-40B4-BE49-F238E27FC236}">
                            <a16:creationId xmlns:a16="http://schemas.microsoft.com/office/drawing/2014/main" id="{99C1A2B9-E8B1-E84E-9544-319749247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0" name="Rectangle 4319">
                        <a:extLst>
                          <a:ext uri="{FF2B5EF4-FFF2-40B4-BE49-F238E27FC236}">
                            <a16:creationId xmlns:a16="http://schemas.microsoft.com/office/drawing/2014/main" id="{BB92F8D1-1980-5C44-9948-08C92F6B6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1" name="Rectangle 4320">
                        <a:extLst>
                          <a:ext uri="{FF2B5EF4-FFF2-40B4-BE49-F238E27FC236}">
                            <a16:creationId xmlns:a16="http://schemas.microsoft.com/office/drawing/2014/main" id="{1D920701-1D5E-1B45-955F-9C0AD23B60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2" name="Rectangle 4321">
                        <a:extLst>
                          <a:ext uri="{FF2B5EF4-FFF2-40B4-BE49-F238E27FC236}">
                            <a16:creationId xmlns:a16="http://schemas.microsoft.com/office/drawing/2014/main" id="{5216523B-D353-A14D-BDA1-5FC57FC34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3" name="Rectangle 4322">
                        <a:extLst>
                          <a:ext uri="{FF2B5EF4-FFF2-40B4-BE49-F238E27FC236}">
                            <a16:creationId xmlns:a16="http://schemas.microsoft.com/office/drawing/2014/main" id="{00B4E59C-4076-F04D-B1F1-1782887525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24" name="Rectangle 4323">
                        <a:extLst>
                          <a:ext uri="{FF2B5EF4-FFF2-40B4-BE49-F238E27FC236}">
                            <a16:creationId xmlns:a16="http://schemas.microsoft.com/office/drawing/2014/main" id="{DC49D70F-7D5A-1F4D-83E8-14C7B874E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1" name="Group 4220">
                      <a:extLst>
                        <a:ext uri="{FF2B5EF4-FFF2-40B4-BE49-F238E27FC236}">
                          <a16:creationId xmlns:a16="http://schemas.microsoft.com/office/drawing/2014/main" id="{946CEE13-EDAC-AA44-BB25-B318BADE7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285" name="Rectangle 4284">
                        <a:extLst>
                          <a:ext uri="{FF2B5EF4-FFF2-40B4-BE49-F238E27FC236}">
                            <a16:creationId xmlns:a16="http://schemas.microsoft.com/office/drawing/2014/main" id="{5D839B7C-47D6-6548-B0B6-A0BF92690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6" name="Rectangle 4285">
                        <a:extLst>
                          <a:ext uri="{FF2B5EF4-FFF2-40B4-BE49-F238E27FC236}">
                            <a16:creationId xmlns:a16="http://schemas.microsoft.com/office/drawing/2014/main" id="{66FAF63F-B991-8843-B69B-91D9D0F1B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7" name="Rectangle 4286">
                        <a:extLst>
                          <a:ext uri="{FF2B5EF4-FFF2-40B4-BE49-F238E27FC236}">
                            <a16:creationId xmlns:a16="http://schemas.microsoft.com/office/drawing/2014/main" id="{2F54B2C2-8DCF-9D47-9929-5CCF55830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8" name="Rectangle 4287">
                        <a:extLst>
                          <a:ext uri="{FF2B5EF4-FFF2-40B4-BE49-F238E27FC236}">
                            <a16:creationId xmlns:a16="http://schemas.microsoft.com/office/drawing/2014/main" id="{A5B22A8E-8491-5E4F-BDCF-BD6C98872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9" name="Rectangle 4288">
                        <a:extLst>
                          <a:ext uri="{FF2B5EF4-FFF2-40B4-BE49-F238E27FC236}">
                            <a16:creationId xmlns:a16="http://schemas.microsoft.com/office/drawing/2014/main" id="{E0D2EBA9-7946-8C4A-8BAF-AF87E6D70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0" name="Rectangle 4289">
                        <a:extLst>
                          <a:ext uri="{FF2B5EF4-FFF2-40B4-BE49-F238E27FC236}">
                            <a16:creationId xmlns:a16="http://schemas.microsoft.com/office/drawing/2014/main" id="{5262C094-3E50-8342-8FB2-38568CC7A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1" name="Rectangle 4290">
                        <a:extLst>
                          <a:ext uri="{FF2B5EF4-FFF2-40B4-BE49-F238E27FC236}">
                            <a16:creationId xmlns:a16="http://schemas.microsoft.com/office/drawing/2014/main" id="{3AA292E1-C046-4546-B084-481640C587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2" name="Rectangle 4291">
                        <a:extLst>
                          <a:ext uri="{FF2B5EF4-FFF2-40B4-BE49-F238E27FC236}">
                            <a16:creationId xmlns:a16="http://schemas.microsoft.com/office/drawing/2014/main" id="{B71A983E-1C10-AA48-84BD-BF9CF7CE4F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3" name="Rectangle 4292">
                        <a:extLst>
                          <a:ext uri="{FF2B5EF4-FFF2-40B4-BE49-F238E27FC236}">
                            <a16:creationId xmlns:a16="http://schemas.microsoft.com/office/drawing/2014/main" id="{8D89DFCB-7202-A043-862C-33407696CA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4" name="Rectangle 4293">
                        <a:extLst>
                          <a:ext uri="{FF2B5EF4-FFF2-40B4-BE49-F238E27FC236}">
                            <a16:creationId xmlns:a16="http://schemas.microsoft.com/office/drawing/2014/main" id="{675E8AF6-E9CF-9A42-9A81-3CD1D1776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5" name="Rectangle 4294">
                        <a:extLst>
                          <a:ext uri="{FF2B5EF4-FFF2-40B4-BE49-F238E27FC236}">
                            <a16:creationId xmlns:a16="http://schemas.microsoft.com/office/drawing/2014/main" id="{BDA1A0C1-4756-5349-98E3-3BDCA3424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6" name="Rectangle 4295">
                        <a:extLst>
                          <a:ext uri="{FF2B5EF4-FFF2-40B4-BE49-F238E27FC236}">
                            <a16:creationId xmlns:a16="http://schemas.microsoft.com/office/drawing/2014/main" id="{777C5238-7321-EF40-B661-0F480E1583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7" name="Rectangle 4296">
                        <a:extLst>
                          <a:ext uri="{FF2B5EF4-FFF2-40B4-BE49-F238E27FC236}">
                            <a16:creationId xmlns:a16="http://schemas.microsoft.com/office/drawing/2014/main" id="{E3DAF3C5-310A-2141-87BD-6514AD6B0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8" name="Rectangle 4297">
                        <a:extLst>
                          <a:ext uri="{FF2B5EF4-FFF2-40B4-BE49-F238E27FC236}">
                            <a16:creationId xmlns:a16="http://schemas.microsoft.com/office/drawing/2014/main" id="{885EF7E3-19FC-EC4F-A3B6-0189B2A8A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9" name="Rectangle 4298">
                        <a:extLst>
                          <a:ext uri="{FF2B5EF4-FFF2-40B4-BE49-F238E27FC236}">
                            <a16:creationId xmlns:a16="http://schemas.microsoft.com/office/drawing/2014/main" id="{A902C0F0-1A3A-9C47-A824-83C358869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0" name="Rectangle 4299">
                        <a:extLst>
                          <a:ext uri="{FF2B5EF4-FFF2-40B4-BE49-F238E27FC236}">
                            <a16:creationId xmlns:a16="http://schemas.microsoft.com/office/drawing/2014/main" id="{66A29D34-FB48-9149-B67A-08B716BA9E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1" name="Rectangle 4300">
                        <a:extLst>
                          <a:ext uri="{FF2B5EF4-FFF2-40B4-BE49-F238E27FC236}">
                            <a16:creationId xmlns:a16="http://schemas.microsoft.com/office/drawing/2014/main" id="{C84AD56F-320A-6745-9D77-5ABCF024E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2" name="Rectangle 4301">
                        <a:extLst>
                          <a:ext uri="{FF2B5EF4-FFF2-40B4-BE49-F238E27FC236}">
                            <a16:creationId xmlns:a16="http://schemas.microsoft.com/office/drawing/2014/main" id="{E3C0EDEC-FFC2-4D4B-96A0-4776CB086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3" name="Rectangle 4302">
                        <a:extLst>
                          <a:ext uri="{FF2B5EF4-FFF2-40B4-BE49-F238E27FC236}">
                            <a16:creationId xmlns:a16="http://schemas.microsoft.com/office/drawing/2014/main" id="{9A435A32-7E89-EA40-9213-11CAF7BBA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4" name="Rectangle 4303">
                        <a:extLst>
                          <a:ext uri="{FF2B5EF4-FFF2-40B4-BE49-F238E27FC236}">
                            <a16:creationId xmlns:a16="http://schemas.microsoft.com/office/drawing/2014/main" id="{E46D0184-071D-1E48-9239-799536CA0C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2" name="Group 4221">
                      <a:extLst>
                        <a:ext uri="{FF2B5EF4-FFF2-40B4-BE49-F238E27FC236}">
                          <a16:creationId xmlns:a16="http://schemas.microsoft.com/office/drawing/2014/main" id="{A9879772-1DCF-8D40-82B6-F183BCE9D9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65" name="Rectangle 4264">
                        <a:extLst>
                          <a:ext uri="{FF2B5EF4-FFF2-40B4-BE49-F238E27FC236}">
                            <a16:creationId xmlns:a16="http://schemas.microsoft.com/office/drawing/2014/main" id="{6106BB04-8A5A-AD47-86A8-B76E33B15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6" name="Rectangle 4265">
                        <a:extLst>
                          <a:ext uri="{FF2B5EF4-FFF2-40B4-BE49-F238E27FC236}">
                            <a16:creationId xmlns:a16="http://schemas.microsoft.com/office/drawing/2014/main" id="{2D4BE220-CA88-DA45-B7D9-81DA184DF2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7" name="Rectangle 4266">
                        <a:extLst>
                          <a:ext uri="{FF2B5EF4-FFF2-40B4-BE49-F238E27FC236}">
                            <a16:creationId xmlns:a16="http://schemas.microsoft.com/office/drawing/2014/main" id="{89107B0A-DBD0-F74A-99B6-8679B1447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8" name="Rectangle 4267">
                        <a:extLst>
                          <a:ext uri="{FF2B5EF4-FFF2-40B4-BE49-F238E27FC236}">
                            <a16:creationId xmlns:a16="http://schemas.microsoft.com/office/drawing/2014/main" id="{7977E3DE-152A-D64F-ADD8-A0948DDA8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9" name="Rectangle 4268">
                        <a:extLst>
                          <a:ext uri="{FF2B5EF4-FFF2-40B4-BE49-F238E27FC236}">
                            <a16:creationId xmlns:a16="http://schemas.microsoft.com/office/drawing/2014/main" id="{1E08705D-9EB2-A543-96BA-4EBD417A1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0" name="Rectangle 4269">
                        <a:extLst>
                          <a:ext uri="{FF2B5EF4-FFF2-40B4-BE49-F238E27FC236}">
                            <a16:creationId xmlns:a16="http://schemas.microsoft.com/office/drawing/2014/main" id="{7A344AE8-BA2F-5440-86A4-C629CCDB4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1" name="Rectangle 4270">
                        <a:extLst>
                          <a:ext uri="{FF2B5EF4-FFF2-40B4-BE49-F238E27FC236}">
                            <a16:creationId xmlns:a16="http://schemas.microsoft.com/office/drawing/2014/main" id="{9AA896E4-FCF8-0241-98AE-88F6A7C58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2" name="Rectangle 4271">
                        <a:extLst>
                          <a:ext uri="{FF2B5EF4-FFF2-40B4-BE49-F238E27FC236}">
                            <a16:creationId xmlns:a16="http://schemas.microsoft.com/office/drawing/2014/main" id="{6177E8E0-55F1-5D44-884C-AEDC5BA1A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3" name="Rectangle 4272">
                        <a:extLst>
                          <a:ext uri="{FF2B5EF4-FFF2-40B4-BE49-F238E27FC236}">
                            <a16:creationId xmlns:a16="http://schemas.microsoft.com/office/drawing/2014/main" id="{CA758A85-830C-154B-89DB-AB96C6DDA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4" name="Rectangle 4273">
                        <a:extLst>
                          <a:ext uri="{FF2B5EF4-FFF2-40B4-BE49-F238E27FC236}">
                            <a16:creationId xmlns:a16="http://schemas.microsoft.com/office/drawing/2014/main" id="{0B573B2A-F065-AA46-9141-545FAD9AE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5" name="Rectangle 4274">
                        <a:extLst>
                          <a:ext uri="{FF2B5EF4-FFF2-40B4-BE49-F238E27FC236}">
                            <a16:creationId xmlns:a16="http://schemas.microsoft.com/office/drawing/2014/main" id="{DF2B31E4-8AC3-7F42-84EA-F7429E58D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6" name="Rectangle 4275">
                        <a:extLst>
                          <a:ext uri="{FF2B5EF4-FFF2-40B4-BE49-F238E27FC236}">
                            <a16:creationId xmlns:a16="http://schemas.microsoft.com/office/drawing/2014/main" id="{5A77D2CA-E3A2-1446-A119-6F3DAB0666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7" name="Rectangle 4276">
                        <a:extLst>
                          <a:ext uri="{FF2B5EF4-FFF2-40B4-BE49-F238E27FC236}">
                            <a16:creationId xmlns:a16="http://schemas.microsoft.com/office/drawing/2014/main" id="{A31E4B97-57BD-A34A-A442-F3499ECA0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8" name="Rectangle 4277">
                        <a:extLst>
                          <a:ext uri="{FF2B5EF4-FFF2-40B4-BE49-F238E27FC236}">
                            <a16:creationId xmlns:a16="http://schemas.microsoft.com/office/drawing/2014/main" id="{F330D1CF-B3A5-384F-9B94-114B699FF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79" name="Rectangle 4278">
                        <a:extLst>
                          <a:ext uri="{FF2B5EF4-FFF2-40B4-BE49-F238E27FC236}">
                            <a16:creationId xmlns:a16="http://schemas.microsoft.com/office/drawing/2014/main" id="{C85B4F3D-0B24-7547-BAD9-67D26CB1F0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0" name="Rectangle 4279">
                        <a:extLst>
                          <a:ext uri="{FF2B5EF4-FFF2-40B4-BE49-F238E27FC236}">
                            <a16:creationId xmlns:a16="http://schemas.microsoft.com/office/drawing/2014/main" id="{E5F9B683-8563-6345-93AC-E58574F0E5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1" name="Rectangle 4280">
                        <a:extLst>
                          <a:ext uri="{FF2B5EF4-FFF2-40B4-BE49-F238E27FC236}">
                            <a16:creationId xmlns:a16="http://schemas.microsoft.com/office/drawing/2014/main" id="{C3EF9C1D-4466-3748-9015-01D36689C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2" name="Rectangle 4281">
                        <a:extLst>
                          <a:ext uri="{FF2B5EF4-FFF2-40B4-BE49-F238E27FC236}">
                            <a16:creationId xmlns:a16="http://schemas.microsoft.com/office/drawing/2014/main" id="{CFF84A54-072B-6644-A83C-AABBB3E1E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3" name="Rectangle 4282">
                        <a:extLst>
                          <a:ext uri="{FF2B5EF4-FFF2-40B4-BE49-F238E27FC236}">
                            <a16:creationId xmlns:a16="http://schemas.microsoft.com/office/drawing/2014/main" id="{D59FADE9-0D54-1F4B-9FA4-8231C1A16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4" name="Rectangle 4283">
                        <a:extLst>
                          <a:ext uri="{FF2B5EF4-FFF2-40B4-BE49-F238E27FC236}">
                            <a16:creationId xmlns:a16="http://schemas.microsoft.com/office/drawing/2014/main" id="{C0EFF165-9EAA-E642-86E7-634C492DD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3" name="Group 4222">
                      <a:extLst>
                        <a:ext uri="{FF2B5EF4-FFF2-40B4-BE49-F238E27FC236}">
                          <a16:creationId xmlns:a16="http://schemas.microsoft.com/office/drawing/2014/main" id="{DEC5C85C-07DB-5649-999F-57B3B905E4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45" name="Rectangle 4244">
                        <a:extLst>
                          <a:ext uri="{FF2B5EF4-FFF2-40B4-BE49-F238E27FC236}">
                            <a16:creationId xmlns:a16="http://schemas.microsoft.com/office/drawing/2014/main" id="{876182F9-CAAA-0449-A56E-331FADEC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6" name="Rectangle 4245">
                        <a:extLst>
                          <a:ext uri="{FF2B5EF4-FFF2-40B4-BE49-F238E27FC236}">
                            <a16:creationId xmlns:a16="http://schemas.microsoft.com/office/drawing/2014/main" id="{DBD124CC-3C22-DA4D-9AA0-2C9FA500C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7" name="Rectangle 4246">
                        <a:extLst>
                          <a:ext uri="{FF2B5EF4-FFF2-40B4-BE49-F238E27FC236}">
                            <a16:creationId xmlns:a16="http://schemas.microsoft.com/office/drawing/2014/main" id="{82E15C22-469E-4E4F-9F94-C3AFA622E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8" name="Rectangle 4247">
                        <a:extLst>
                          <a:ext uri="{FF2B5EF4-FFF2-40B4-BE49-F238E27FC236}">
                            <a16:creationId xmlns:a16="http://schemas.microsoft.com/office/drawing/2014/main" id="{25D00997-7532-4144-9AD2-2F164A5F6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9" name="Rectangle 4248">
                        <a:extLst>
                          <a:ext uri="{FF2B5EF4-FFF2-40B4-BE49-F238E27FC236}">
                            <a16:creationId xmlns:a16="http://schemas.microsoft.com/office/drawing/2014/main" id="{52E461A6-7354-0D40-9B01-83E4DE05F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0" name="Rectangle 4249">
                        <a:extLst>
                          <a:ext uri="{FF2B5EF4-FFF2-40B4-BE49-F238E27FC236}">
                            <a16:creationId xmlns:a16="http://schemas.microsoft.com/office/drawing/2014/main" id="{0AA9C3B2-B762-B04C-927A-DFD720D5B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1" name="Rectangle 4250">
                        <a:extLst>
                          <a:ext uri="{FF2B5EF4-FFF2-40B4-BE49-F238E27FC236}">
                            <a16:creationId xmlns:a16="http://schemas.microsoft.com/office/drawing/2014/main" id="{53FBDFC3-1654-0F4E-9152-5A37F277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2" name="Rectangle 4251">
                        <a:extLst>
                          <a:ext uri="{FF2B5EF4-FFF2-40B4-BE49-F238E27FC236}">
                            <a16:creationId xmlns:a16="http://schemas.microsoft.com/office/drawing/2014/main" id="{F32DD0EF-4C27-954B-A484-E3A8EFD86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3" name="Rectangle 4252">
                        <a:extLst>
                          <a:ext uri="{FF2B5EF4-FFF2-40B4-BE49-F238E27FC236}">
                            <a16:creationId xmlns:a16="http://schemas.microsoft.com/office/drawing/2014/main" id="{58AF4DD9-6D56-4B4A-910B-20168746F7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4" name="Rectangle 4253">
                        <a:extLst>
                          <a:ext uri="{FF2B5EF4-FFF2-40B4-BE49-F238E27FC236}">
                            <a16:creationId xmlns:a16="http://schemas.microsoft.com/office/drawing/2014/main" id="{BAFF5E6B-232D-874F-A82C-B672298C5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5" name="Rectangle 4254">
                        <a:extLst>
                          <a:ext uri="{FF2B5EF4-FFF2-40B4-BE49-F238E27FC236}">
                            <a16:creationId xmlns:a16="http://schemas.microsoft.com/office/drawing/2014/main" id="{7F378C19-8142-FC4B-98A8-7E5DEE251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6" name="Rectangle 4255">
                        <a:extLst>
                          <a:ext uri="{FF2B5EF4-FFF2-40B4-BE49-F238E27FC236}">
                            <a16:creationId xmlns:a16="http://schemas.microsoft.com/office/drawing/2014/main" id="{7B7FEF6F-B5D7-074C-BD1B-2E9547DFD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7" name="Rectangle 4256">
                        <a:extLst>
                          <a:ext uri="{FF2B5EF4-FFF2-40B4-BE49-F238E27FC236}">
                            <a16:creationId xmlns:a16="http://schemas.microsoft.com/office/drawing/2014/main" id="{5C8EEE26-B64F-8541-A705-6D69941C3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8" name="Rectangle 4257">
                        <a:extLst>
                          <a:ext uri="{FF2B5EF4-FFF2-40B4-BE49-F238E27FC236}">
                            <a16:creationId xmlns:a16="http://schemas.microsoft.com/office/drawing/2014/main" id="{EDEAA733-9349-ED49-AFFC-698BFFF8D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9" name="Rectangle 4258">
                        <a:extLst>
                          <a:ext uri="{FF2B5EF4-FFF2-40B4-BE49-F238E27FC236}">
                            <a16:creationId xmlns:a16="http://schemas.microsoft.com/office/drawing/2014/main" id="{D30D9C8B-7F8B-C34B-A48B-4A365E5A5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0" name="Rectangle 4259">
                        <a:extLst>
                          <a:ext uri="{FF2B5EF4-FFF2-40B4-BE49-F238E27FC236}">
                            <a16:creationId xmlns:a16="http://schemas.microsoft.com/office/drawing/2014/main" id="{19055203-D2BB-154D-8DB3-9331FF754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1" name="Rectangle 4260">
                        <a:extLst>
                          <a:ext uri="{FF2B5EF4-FFF2-40B4-BE49-F238E27FC236}">
                            <a16:creationId xmlns:a16="http://schemas.microsoft.com/office/drawing/2014/main" id="{61167866-7708-3748-9C48-AB981F10B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2" name="Rectangle 4261">
                        <a:extLst>
                          <a:ext uri="{FF2B5EF4-FFF2-40B4-BE49-F238E27FC236}">
                            <a16:creationId xmlns:a16="http://schemas.microsoft.com/office/drawing/2014/main" id="{F22CBA98-C17B-5A40-AF6D-284E4DE06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3" name="Rectangle 4262">
                        <a:extLst>
                          <a:ext uri="{FF2B5EF4-FFF2-40B4-BE49-F238E27FC236}">
                            <a16:creationId xmlns:a16="http://schemas.microsoft.com/office/drawing/2014/main" id="{3BEA7A50-90C1-2447-8B10-FA9462098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4" name="Rectangle 4263">
                        <a:extLst>
                          <a:ext uri="{FF2B5EF4-FFF2-40B4-BE49-F238E27FC236}">
                            <a16:creationId xmlns:a16="http://schemas.microsoft.com/office/drawing/2014/main" id="{519998AD-55FE-E74E-8CCC-A897BC868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224" name="Group 4223">
                      <a:extLst>
                        <a:ext uri="{FF2B5EF4-FFF2-40B4-BE49-F238E27FC236}">
                          <a16:creationId xmlns:a16="http://schemas.microsoft.com/office/drawing/2014/main" id="{6BE95147-8201-B143-AA5F-FA40FC59E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225" name="Rectangle 4224">
                        <a:extLst>
                          <a:ext uri="{FF2B5EF4-FFF2-40B4-BE49-F238E27FC236}">
                            <a16:creationId xmlns:a16="http://schemas.microsoft.com/office/drawing/2014/main" id="{A6299114-1FF7-5446-ABEF-5015F0B4C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6" name="Rectangle 4225">
                        <a:extLst>
                          <a:ext uri="{FF2B5EF4-FFF2-40B4-BE49-F238E27FC236}">
                            <a16:creationId xmlns:a16="http://schemas.microsoft.com/office/drawing/2014/main" id="{B2A343B6-3EFA-5E48-B92F-EF2C009FA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7" name="Rectangle 4226">
                        <a:extLst>
                          <a:ext uri="{FF2B5EF4-FFF2-40B4-BE49-F238E27FC236}">
                            <a16:creationId xmlns:a16="http://schemas.microsoft.com/office/drawing/2014/main" id="{862905CC-EB64-7B49-8D28-3B646E3EBC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8" name="Rectangle 4227">
                        <a:extLst>
                          <a:ext uri="{FF2B5EF4-FFF2-40B4-BE49-F238E27FC236}">
                            <a16:creationId xmlns:a16="http://schemas.microsoft.com/office/drawing/2014/main" id="{B61D0D73-84FD-304A-8E7E-086CB7EC85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9" name="Rectangle 4228">
                        <a:extLst>
                          <a:ext uri="{FF2B5EF4-FFF2-40B4-BE49-F238E27FC236}">
                            <a16:creationId xmlns:a16="http://schemas.microsoft.com/office/drawing/2014/main" id="{B2C91B46-AC3F-F24D-9506-E14CB00497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0" name="Rectangle 4229">
                        <a:extLst>
                          <a:ext uri="{FF2B5EF4-FFF2-40B4-BE49-F238E27FC236}">
                            <a16:creationId xmlns:a16="http://schemas.microsoft.com/office/drawing/2014/main" id="{AEFE6BB9-8AA8-4440-A469-1CBA53D05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1" name="Rectangle 4230">
                        <a:extLst>
                          <a:ext uri="{FF2B5EF4-FFF2-40B4-BE49-F238E27FC236}">
                            <a16:creationId xmlns:a16="http://schemas.microsoft.com/office/drawing/2014/main" id="{23EF40E4-F2B4-6D4C-BCD9-D44CB68BB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2" name="Rectangle 4231">
                        <a:extLst>
                          <a:ext uri="{FF2B5EF4-FFF2-40B4-BE49-F238E27FC236}">
                            <a16:creationId xmlns:a16="http://schemas.microsoft.com/office/drawing/2014/main" id="{FCAF09E6-E581-054C-BDD4-8EDD0002E7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3" name="Rectangle 4232">
                        <a:extLst>
                          <a:ext uri="{FF2B5EF4-FFF2-40B4-BE49-F238E27FC236}">
                            <a16:creationId xmlns:a16="http://schemas.microsoft.com/office/drawing/2014/main" id="{D5E7F0E1-B2C9-A94D-A8E8-F384FDB7BE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4" name="Rectangle 4233">
                        <a:extLst>
                          <a:ext uri="{FF2B5EF4-FFF2-40B4-BE49-F238E27FC236}">
                            <a16:creationId xmlns:a16="http://schemas.microsoft.com/office/drawing/2014/main" id="{0CA506EA-70D8-8240-912C-2634CDEBF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5" name="Rectangle 4234">
                        <a:extLst>
                          <a:ext uri="{FF2B5EF4-FFF2-40B4-BE49-F238E27FC236}">
                            <a16:creationId xmlns:a16="http://schemas.microsoft.com/office/drawing/2014/main" id="{666E22B5-CB27-EC48-8506-FC74E01A9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6" name="Rectangle 4235">
                        <a:extLst>
                          <a:ext uri="{FF2B5EF4-FFF2-40B4-BE49-F238E27FC236}">
                            <a16:creationId xmlns:a16="http://schemas.microsoft.com/office/drawing/2014/main" id="{89A71000-984F-BE4B-9EFC-DBD98311E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7" name="Rectangle 4236">
                        <a:extLst>
                          <a:ext uri="{FF2B5EF4-FFF2-40B4-BE49-F238E27FC236}">
                            <a16:creationId xmlns:a16="http://schemas.microsoft.com/office/drawing/2014/main" id="{B96B0498-57CD-7241-A8AC-1D7CF4726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8" name="Rectangle 4237">
                        <a:extLst>
                          <a:ext uri="{FF2B5EF4-FFF2-40B4-BE49-F238E27FC236}">
                            <a16:creationId xmlns:a16="http://schemas.microsoft.com/office/drawing/2014/main" id="{DC34199E-DA46-2945-B605-A4654DFD7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39" name="Rectangle 4238">
                        <a:extLst>
                          <a:ext uri="{FF2B5EF4-FFF2-40B4-BE49-F238E27FC236}">
                            <a16:creationId xmlns:a16="http://schemas.microsoft.com/office/drawing/2014/main" id="{3A1EFAEC-3ED4-2F4B-B7AD-07FA1D12F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0" name="Rectangle 4239">
                        <a:extLst>
                          <a:ext uri="{FF2B5EF4-FFF2-40B4-BE49-F238E27FC236}">
                            <a16:creationId xmlns:a16="http://schemas.microsoft.com/office/drawing/2014/main" id="{DF5B3519-EFBA-1641-9F3B-9EF65B1A6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1" name="Rectangle 4240">
                        <a:extLst>
                          <a:ext uri="{FF2B5EF4-FFF2-40B4-BE49-F238E27FC236}">
                            <a16:creationId xmlns:a16="http://schemas.microsoft.com/office/drawing/2014/main" id="{090DBC44-210F-C84E-B388-E251CA2BE1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2" name="Rectangle 4241">
                        <a:extLst>
                          <a:ext uri="{FF2B5EF4-FFF2-40B4-BE49-F238E27FC236}">
                            <a16:creationId xmlns:a16="http://schemas.microsoft.com/office/drawing/2014/main" id="{83B6381D-9927-844D-811D-3950A276F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3" name="Rectangle 4242">
                        <a:extLst>
                          <a:ext uri="{FF2B5EF4-FFF2-40B4-BE49-F238E27FC236}">
                            <a16:creationId xmlns:a16="http://schemas.microsoft.com/office/drawing/2014/main" id="{131D42EE-36A4-AE4B-BC4D-2725BD45F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4" name="Rectangle 4243">
                        <a:extLst>
                          <a:ext uri="{FF2B5EF4-FFF2-40B4-BE49-F238E27FC236}">
                            <a16:creationId xmlns:a16="http://schemas.microsoft.com/office/drawing/2014/main" id="{6C0C9887-15C8-9B49-9D82-FB7DADB60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6F6465C-0124-024D-875B-03C9D9A0D03B}"/>
                  </a:ext>
                </a:extLst>
              </p:cNvPr>
              <p:cNvGrpSpPr/>
              <p:nvPr/>
            </p:nvGrpSpPr>
            <p:grpSpPr>
              <a:xfrm>
                <a:off x="1511555" y="904868"/>
                <a:ext cx="881391" cy="744033"/>
                <a:chOff x="1511555" y="904868"/>
                <a:chExt cx="881391" cy="74403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050EB8-5865-B84F-BB82-30661D5736D9}"/>
                    </a:ext>
                  </a:extLst>
                </p:cNvPr>
                <p:cNvGrpSpPr/>
                <p:nvPr/>
              </p:nvGrpSpPr>
              <p:grpSpPr>
                <a:xfrm>
                  <a:off x="1511555" y="970523"/>
                  <a:ext cx="777070" cy="678378"/>
                  <a:chOff x="389486" y="720575"/>
                  <a:chExt cx="777070" cy="678378"/>
                </a:xfrm>
              </p:grpSpPr>
              <p:sp>
                <p:nvSpPr>
                  <p:cNvPr id="3771" name="Rectangle 3770">
                    <a:extLst>
                      <a:ext uri="{FF2B5EF4-FFF2-40B4-BE49-F238E27FC236}">
                        <a16:creationId xmlns:a16="http://schemas.microsoft.com/office/drawing/2014/main" id="{3F726FCE-2CCC-D64B-81F6-23C8310671A1}"/>
                      </a:ext>
                    </a:extLst>
                  </p:cNvPr>
                  <p:cNvSpPr/>
                  <p:nvPr/>
                </p:nvSpPr>
                <p:spPr>
                  <a:xfrm>
                    <a:off x="389486" y="774089"/>
                    <a:ext cx="727921" cy="62486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772" name="Group 3771">
                    <a:extLst>
                      <a:ext uri="{FF2B5EF4-FFF2-40B4-BE49-F238E27FC236}">
                        <a16:creationId xmlns:a16="http://schemas.microsoft.com/office/drawing/2014/main" id="{CFC13985-3F9F-DA41-A767-0549978B0388}"/>
                      </a:ext>
                    </a:extLst>
                  </p:cNvPr>
                  <p:cNvGrpSpPr/>
                  <p:nvPr/>
                </p:nvGrpSpPr>
                <p:grpSpPr>
                  <a:xfrm>
                    <a:off x="438635" y="720575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773" name="Rectangle 3772">
                      <a:extLst>
                        <a:ext uri="{FF2B5EF4-FFF2-40B4-BE49-F238E27FC236}">
                          <a16:creationId xmlns:a16="http://schemas.microsoft.com/office/drawing/2014/main" id="{18870A65-00A8-944A-96B5-7145A0AD1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774" name="Group 3773">
                      <a:extLst>
                        <a:ext uri="{FF2B5EF4-FFF2-40B4-BE49-F238E27FC236}">
                          <a16:creationId xmlns:a16="http://schemas.microsoft.com/office/drawing/2014/main" id="{7B818B2A-1FD1-4D46-9AA4-AB0E277434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775" name="Group 3774">
                        <a:extLst>
                          <a:ext uri="{FF2B5EF4-FFF2-40B4-BE49-F238E27FC236}">
                            <a16:creationId xmlns:a16="http://schemas.microsoft.com/office/drawing/2014/main" id="{3899B024-C627-7F41-A823-676DAE1BE5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860" name="Rectangle 3859">
                          <a:extLst>
                            <a:ext uri="{FF2B5EF4-FFF2-40B4-BE49-F238E27FC236}">
                              <a16:creationId xmlns:a16="http://schemas.microsoft.com/office/drawing/2014/main" id="{3F51E0ED-E816-AC49-B940-2008C4575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1" name="Rectangle 3860">
                          <a:extLst>
                            <a:ext uri="{FF2B5EF4-FFF2-40B4-BE49-F238E27FC236}">
                              <a16:creationId xmlns:a16="http://schemas.microsoft.com/office/drawing/2014/main" id="{7CED9FDC-C557-2842-899A-FD91D1EF4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2" name="Rectangle 3861">
                          <a:extLst>
                            <a:ext uri="{FF2B5EF4-FFF2-40B4-BE49-F238E27FC236}">
                              <a16:creationId xmlns:a16="http://schemas.microsoft.com/office/drawing/2014/main" id="{674C8AB8-728D-8347-9354-6C3DC10D72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3" name="Rectangle 3862">
                          <a:extLst>
                            <a:ext uri="{FF2B5EF4-FFF2-40B4-BE49-F238E27FC236}">
                              <a16:creationId xmlns:a16="http://schemas.microsoft.com/office/drawing/2014/main" id="{00E30E0E-4AB5-314C-B687-2384B66B96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4" name="Rectangle 3863">
                          <a:extLst>
                            <a:ext uri="{FF2B5EF4-FFF2-40B4-BE49-F238E27FC236}">
                              <a16:creationId xmlns:a16="http://schemas.microsoft.com/office/drawing/2014/main" id="{386B7AD1-1D1E-1A42-B799-FB4260DA5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5" name="Rectangle 3864">
                          <a:extLst>
                            <a:ext uri="{FF2B5EF4-FFF2-40B4-BE49-F238E27FC236}">
                              <a16:creationId xmlns:a16="http://schemas.microsoft.com/office/drawing/2014/main" id="{BFEC16CD-A227-A044-AE8A-D2E7FA062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6" name="Rectangle 3865">
                          <a:extLst>
                            <a:ext uri="{FF2B5EF4-FFF2-40B4-BE49-F238E27FC236}">
                              <a16:creationId xmlns:a16="http://schemas.microsoft.com/office/drawing/2014/main" id="{EF886A99-2E0D-F042-B10E-5AF1F44010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7" name="Rectangle 3866">
                          <a:extLst>
                            <a:ext uri="{FF2B5EF4-FFF2-40B4-BE49-F238E27FC236}">
                              <a16:creationId xmlns:a16="http://schemas.microsoft.com/office/drawing/2014/main" id="{4FBD5CAA-34FD-F949-AA69-1DD9FED24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8" name="Rectangle 3867">
                          <a:extLst>
                            <a:ext uri="{FF2B5EF4-FFF2-40B4-BE49-F238E27FC236}">
                              <a16:creationId xmlns:a16="http://schemas.microsoft.com/office/drawing/2014/main" id="{656634C5-F35B-3542-BF50-86D7F59492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9" name="Rectangle 3868">
                          <a:extLst>
                            <a:ext uri="{FF2B5EF4-FFF2-40B4-BE49-F238E27FC236}">
                              <a16:creationId xmlns:a16="http://schemas.microsoft.com/office/drawing/2014/main" id="{F86CA517-2536-5C42-B5A0-526D025BA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0" name="Rectangle 3869">
                          <a:extLst>
                            <a:ext uri="{FF2B5EF4-FFF2-40B4-BE49-F238E27FC236}">
                              <a16:creationId xmlns:a16="http://schemas.microsoft.com/office/drawing/2014/main" id="{92CBF8DF-61A6-7247-8083-43594842F0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1" name="Rectangle 3870">
                          <a:extLst>
                            <a:ext uri="{FF2B5EF4-FFF2-40B4-BE49-F238E27FC236}">
                              <a16:creationId xmlns:a16="http://schemas.microsoft.com/office/drawing/2014/main" id="{958E2015-01A7-0A48-887E-4AB03BE4FE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2" name="Rectangle 3871">
                          <a:extLst>
                            <a:ext uri="{FF2B5EF4-FFF2-40B4-BE49-F238E27FC236}">
                              <a16:creationId xmlns:a16="http://schemas.microsoft.com/office/drawing/2014/main" id="{CBDB3B02-F5A7-684C-9971-41A498B018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3" name="Rectangle 3872">
                          <a:extLst>
                            <a:ext uri="{FF2B5EF4-FFF2-40B4-BE49-F238E27FC236}">
                              <a16:creationId xmlns:a16="http://schemas.microsoft.com/office/drawing/2014/main" id="{319B54FC-3711-4F49-9F4E-2810E84628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4" name="Rectangle 3873">
                          <a:extLst>
                            <a:ext uri="{FF2B5EF4-FFF2-40B4-BE49-F238E27FC236}">
                              <a16:creationId xmlns:a16="http://schemas.microsoft.com/office/drawing/2014/main" id="{24BDFD67-6C8D-6747-A019-4BFA6321B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5" name="Rectangle 3874">
                          <a:extLst>
                            <a:ext uri="{FF2B5EF4-FFF2-40B4-BE49-F238E27FC236}">
                              <a16:creationId xmlns:a16="http://schemas.microsoft.com/office/drawing/2014/main" id="{40FF6DA4-A844-0741-B38E-8262C7151B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6" name="Rectangle 3875">
                          <a:extLst>
                            <a:ext uri="{FF2B5EF4-FFF2-40B4-BE49-F238E27FC236}">
                              <a16:creationId xmlns:a16="http://schemas.microsoft.com/office/drawing/2014/main" id="{5D86268D-F58A-1E43-978B-CAC858ACF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7" name="Rectangle 3876">
                          <a:extLst>
                            <a:ext uri="{FF2B5EF4-FFF2-40B4-BE49-F238E27FC236}">
                              <a16:creationId xmlns:a16="http://schemas.microsoft.com/office/drawing/2014/main" id="{8F66CC20-0C1D-424D-8D72-60DC713777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8" name="Rectangle 3877">
                          <a:extLst>
                            <a:ext uri="{FF2B5EF4-FFF2-40B4-BE49-F238E27FC236}">
                              <a16:creationId xmlns:a16="http://schemas.microsoft.com/office/drawing/2014/main" id="{1D22977B-42D8-1D44-8C5F-D127ABF52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9" name="Rectangle 3878">
                          <a:extLst>
                            <a:ext uri="{FF2B5EF4-FFF2-40B4-BE49-F238E27FC236}">
                              <a16:creationId xmlns:a16="http://schemas.microsoft.com/office/drawing/2014/main" id="{E496FA43-55A8-4A41-B954-5558803AE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6" name="Group 3775">
                        <a:extLst>
                          <a:ext uri="{FF2B5EF4-FFF2-40B4-BE49-F238E27FC236}">
                            <a16:creationId xmlns:a16="http://schemas.microsoft.com/office/drawing/2014/main" id="{0B0F4E20-8869-4D44-B98D-1EB81C0222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840" name="Rectangle 3839">
                          <a:extLst>
                            <a:ext uri="{FF2B5EF4-FFF2-40B4-BE49-F238E27FC236}">
                              <a16:creationId xmlns:a16="http://schemas.microsoft.com/office/drawing/2014/main" id="{CF7DCA75-54D2-3647-87FE-39BA35726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1" name="Rectangle 3840">
                          <a:extLst>
                            <a:ext uri="{FF2B5EF4-FFF2-40B4-BE49-F238E27FC236}">
                              <a16:creationId xmlns:a16="http://schemas.microsoft.com/office/drawing/2014/main" id="{5F5CD684-7001-3C46-A15E-19197C6566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2" name="Rectangle 3841">
                          <a:extLst>
                            <a:ext uri="{FF2B5EF4-FFF2-40B4-BE49-F238E27FC236}">
                              <a16:creationId xmlns:a16="http://schemas.microsoft.com/office/drawing/2014/main" id="{9B6B52BF-C48F-164D-81C5-88D519D1B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3" name="Rectangle 3842">
                          <a:extLst>
                            <a:ext uri="{FF2B5EF4-FFF2-40B4-BE49-F238E27FC236}">
                              <a16:creationId xmlns:a16="http://schemas.microsoft.com/office/drawing/2014/main" id="{E40BA690-67FF-E94B-A2DA-C9FBAD2759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4" name="Rectangle 3843">
                          <a:extLst>
                            <a:ext uri="{FF2B5EF4-FFF2-40B4-BE49-F238E27FC236}">
                              <a16:creationId xmlns:a16="http://schemas.microsoft.com/office/drawing/2014/main" id="{F09B2C6D-43E7-DE40-8184-03C8D33B6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5" name="Rectangle 3844">
                          <a:extLst>
                            <a:ext uri="{FF2B5EF4-FFF2-40B4-BE49-F238E27FC236}">
                              <a16:creationId xmlns:a16="http://schemas.microsoft.com/office/drawing/2014/main" id="{0A1BE688-4E1B-254F-8BD4-043672080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6" name="Rectangle 3845">
                          <a:extLst>
                            <a:ext uri="{FF2B5EF4-FFF2-40B4-BE49-F238E27FC236}">
                              <a16:creationId xmlns:a16="http://schemas.microsoft.com/office/drawing/2014/main" id="{0238CFFC-26B1-214D-AD5B-1954D10F9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7" name="Rectangle 3846">
                          <a:extLst>
                            <a:ext uri="{FF2B5EF4-FFF2-40B4-BE49-F238E27FC236}">
                              <a16:creationId xmlns:a16="http://schemas.microsoft.com/office/drawing/2014/main" id="{B9B5BF86-C49B-6143-A225-B821BF7A64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8" name="Rectangle 3847">
                          <a:extLst>
                            <a:ext uri="{FF2B5EF4-FFF2-40B4-BE49-F238E27FC236}">
                              <a16:creationId xmlns:a16="http://schemas.microsoft.com/office/drawing/2014/main" id="{EF32A091-EF9F-294E-9C96-497790BA9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9" name="Rectangle 3848">
                          <a:extLst>
                            <a:ext uri="{FF2B5EF4-FFF2-40B4-BE49-F238E27FC236}">
                              <a16:creationId xmlns:a16="http://schemas.microsoft.com/office/drawing/2014/main" id="{5D3AD684-ED97-7143-A043-C5065B348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0" name="Rectangle 3849">
                          <a:extLst>
                            <a:ext uri="{FF2B5EF4-FFF2-40B4-BE49-F238E27FC236}">
                              <a16:creationId xmlns:a16="http://schemas.microsoft.com/office/drawing/2014/main" id="{7CDBD617-CBA0-B84C-8158-1BFED1CE4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1" name="Rectangle 3850">
                          <a:extLst>
                            <a:ext uri="{FF2B5EF4-FFF2-40B4-BE49-F238E27FC236}">
                              <a16:creationId xmlns:a16="http://schemas.microsoft.com/office/drawing/2014/main" id="{89BD7759-8F7E-7B47-8BF1-0537A5B01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2" name="Rectangle 3851">
                          <a:extLst>
                            <a:ext uri="{FF2B5EF4-FFF2-40B4-BE49-F238E27FC236}">
                              <a16:creationId xmlns:a16="http://schemas.microsoft.com/office/drawing/2014/main" id="{6533C2F6-0CBC-8844-B6EE-4472DC0920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3" name="Rectangle 3852">
                          <a:extLst>
                            <a:ext uri="{FF2B5EF4-FFF2-40B4-BE49-F238E27FC236}">
                              <a16:creationId xmlns:a16="http://schemas.microsoft.com/office/drawing/2014/main" id="{F7662CA4-CACA-9546-9A0C-3D6B36E60E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4" name="Rectangle 3853">
                          <a:extLst>
                            <a:ext uri="{FF2B5EF4-FFF2-40B4-BE49-F238E27FC236}">
                              <a16:creationId xmlns:a16="http://schemas.microsoft.com/office/drawing/2014/main" id="{9AE853EC-FB32-7647-95E9-41379A951E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5" name="Rectangle 3854">
                          <a:extLst>
                            <a:ext uri="{FF2B5EF4-FFF2-40B4-BE49-F238E27FC236}">
                              <a16:creationId xmlns:a16="http://schemas.microsoft.com/office/drawing/2014/main" id="{0F58940C-2A22-454B-84C1-63D5CEB858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6" name="Rectangle 3855">
                          <a:extLst>
                            <a:ext uri="{FF2B5EF4-FFF2-40B4-BE49-F238E27FC236}">
                              <a16:creationId xmlns:a16="http://schemas.microsoft.com/office/drawing/2014/main" id="{D5EAAA3D-5BAC-D64F-A0B4-FDF7B2300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7" name="Rectangle 3856">
                          <a:extLst>
                            <a:ext uri="{FF2B5EF4-FFF2-40B4-BE49-F238E27FC236}">
                              <a16:creationId xmlns:a16="http://schemas.microsoft.com/office/drawing/2014/main" id="{C17BB4B3-5CAA-7345-AF57-A4FD2D039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8" name="Rectangle 3857">
                          <a:extLst>
                            <a:ext uri="{FF2B5EF4-FFF2-40B4-BE49-F238E27FC236}">
                              <a16:creationId xmlns:a16="http://schemas.microsoft.com/office/drawing/2014/main" id="{77489DAB-349D-1E47-8B98-71718C7422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9" name="Rectangle 3858">
                          <a:extLst>
                            <a:ext uri="{FF2B5EF4-FFF2-40B4-BE49-F238E27FC236}">
                              <a16:creationId xmlns:a16="http://schemas.microsoft.com/office/drawing/2014/main" id="{0D855C1B-09DE-6B45-A561-A1C9B6B47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7" name="Group 3776">
                        <a:extLst>
                          <a:ext uri="{FF2B5EF4-FFF2-40B4-BE49-F238E27FC236}">
                            <a16:creationId xmlns:a16="http://schemas.microsoft.com/office/drawing/2014/main" id="{75BB57D6-75F4-A542-AA8C-874D85C7F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820" name="Rectangle 3819">
                          <a:extLst>
                            <a:ext uri="{FF2B5EF4-FFF2-40B4-BE49-F238E27FC236}">
                              <a16:creationId xmlns:a16="http://schemas.microsoft.com/office/drawing/2014/main" id="{4150C14C-13E4-FF48-98AE-A8DD2EB874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1" name="Rectangle 3820">
                          <a:extLst>
                            <a:ext uri="{FF2B5EF4-FFF2-40B4-BE49-F238E27FC236}">
                              <a16:creationId xmlns:a16="http://schemas.microsoft.com/office/drawing/2014/main" id="{9D6564CE-69C9-C649-A930-DF9367894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2" name="Rectangle 3821">
                          <a:extLst>
                            <a:ext uri="{FF2B5EF4-FFF2-40B4-BE49-F238E27FC236}">
                              <a16:creationId xmlns:a16="http://schemas.microsoft.com/office/drawing/2014/main" id="{FE25F23E-3DAB-AD45-8944-2EEEDB7C5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3" name="Rectangle 3822">
                          <a:extLst>
                            <a:ext uri="{FF2B5EF4-FFF2-40B4-BE49-F238E27FC236}">
                              <a16:creationId xmlns:a16="http://schemas.microsoft.com/office/drawing/2014/main" id="{27C7160F-256B-9E48-ACFC-EBD9142FF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4" name="Rectangle 3823">
                          <a:extLst>
                            <a:ext uri="{FF2B5EF4-FFF2-40B4-BE49-F238E27FC236}">
                              <a16:creationId xmlns:a16="http://schemas.microsoft.com/office/drawing/2014/main" id="{06BF049B-84D7-F149-B52A-0D5B3D3C38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5" name="Rectangle 3824">
                          <a:extLst>
                            <a:ext uri="{FF2B5EF4-FFF2-40B4-BE49-F238E27FC236}">
                              <a16:creationId xmlns:a16="http://schemas.microsoft.com/office/drawing/2014/main" id="{7705D0DD-86A4-5246-8FAB-6C9D421E61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6" name="Rectangle 3825">
                          <a:extLst>
                            <a:ext uri="{FF2B5EF4-FFF2-40B4-BE49-F238E27FC236}">
                              <a16:creationId xmlns:a16="http://schemas.microsoft.com/office/drawing/2014/main" id="{13C1EDD2-90AE-174B-920E-F3C36C2C8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7" name="Rectangle 3826">
                          <a:extLst>
                            <a:ext uri="{FF2B5EF4-FFF2-40B4-BE49-F238E27FC236}">
                              <a16:creationId xmlns:a16="http://schemas.microsoft.com/office/drawing/2014/main" id="{F029F1F4-5E15-F444-B28A-1C9C66231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8" name="Rectangle 3827">
                          <a:extLst>
                            <a:ext uri="{FF2B5EF4-FFF2-40B4-BE49-F238E27FC236}">
                              <a16:creationId xmlns:a16="http://schemas.microsoft.com/office/drawing/2014/main" id="{25C0A5B1-DE9D-4F45-88B8-676DCAE3F8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9" name="Rectangle 3828">
                          <a:extLst>
                            <a:ext uri="{FF2B5EF4-FFF2-40B4-BE49-F238E27FC236}">
                              <a16:creationId xmlns:a16="http://schemas.microsoft.com/office/drawing/2014/main" id="{A73550A1-82C2-7D4C-8CA3-942707D51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0" name="Rectangle 3829">
                          <a:extLst>
                            <a:ext uri="{FF2B5EF4-FFF2-40B4-BE49-F238E27FC236}">
                              <a16:creationId xmlns:a16="http://schemas.microsoft.com/office/drawing/2014/main" id="{82401A61-02F0-4447-AF10-55288F8D8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1" name="Rectangle 3830">
                          <a:extLst>
                            <a:ext uri="{FF2B5EF4-FFF2-40B4-BE49-F238E27FC236}">
                              <a16:creationId xmlns:a16="http://schemas.microsoft.com/office/drawing/2014/main" id="{2D1BF33C-26CB-1745-AF33-2113C55FF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2" name="Rectangle 3831">
                          <a:extLst>
                            <a:ext uri="{FF2B5EF4-FFF2-40B4-BE49-F238E27FC236}">
                              <a16:creationId xmlns:a16="http://schemas.microsoft.com/office/drawing/2014/main" id="{D2FB043B-BE26-F643-AF7C-3DE21756D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3" name="Rectangle 3832">
                          <a:extLst>
                            <a:ext uri="{FF2B5EF4-FFF2-40B4-BE49-F238E27FC236}">
                              <a16:creationId xmlns:a16="http://schemas.microsoft.com/office/drawing/2014/main" id="{BF48CE7B-CD47-E64C-9D54-C66935F12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4" name="Rectangle 3833">
                          <a:extLst>
                            <a:ext uri="{FF2B5EF4-FFF2-40B4-BE49-F238E27FC236}">
                              <a16:creationId xmlns:a16="http://schemas.microsoft.com/office/drawing/2014/main" id="{1F876158-B9CE-A544-B1CD-D75273545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5" name="Rectangle 3834">
                          <a:extLst>
                            <a:ext uri="{FF2B5EF4-FFF2-40B4-BE49-F238E27FC236}">
                              <a16:creationId xmlns:a16="http://schemas.microsoft.com/office/drawing/2014/main" id="{DFAE3428-41AD-0C40-BC59-D9D650825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6" name="Rectangle 3835">
                          <a:extLst>
                            <a:ext uri="{FF2B5EF4-FFF2-40B4-BE49-F238E27FC236}">
                              <a16:creationId xmlns:a16="http://schemas.microsoft.com/office/drawing/2014/main" id="{79737D16-E080-B546-A8F4-F6D3F850D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7" name="Rectangle 3836">
                          <a:extLst>
                            <a:ext uri="{FF2B5EF4-FFF2-40B4-BE49-F238E27FC236}">
                              <a16:creationId xmlns:a16="http://schemas.microsoft.com/office/drawing/2014/main" id="{41829935-5919-F84A-997C-809BA9861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8" name="Rectangle 3837">
                          <a:extLst>
                            <a:ext uri="{FF2B5EF4-FFF2-40B4-BE49-F238E27FC236}">
                              <a16:creationId xmlns:a16="http://schemas.microsoft.com/office/drawing/2014/main" id="{32E502FB-4F92-8540-B5A8-A0927BB5BB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9" name="Rectangle 3838">
                          <a:extLst>
                            <a:ext uri="{FF2B5EF4-FFF2-40B4-BE49-F238E27FC236}">
                              <a16:creationId xmlns:a16="http://schemas.microsoft.com/office/drawing/2014/main" id="{71AAB5C0-327C-A940-BA6B-6926CE91E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8" name="Group 3777">
                        <a:extLst>
                          <a:ext uri="{FF2B5EF4-FFF2-40B4-BE49-F238E27FC236}">
                            <a16:creationId xmlns:a16="http://schemas.microsoft.com/office/drawing/2014/main" id="{D2B397DD-FC4A-474A-821D-C9E47040E3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800" name="Rectangle 3799">
                          <a:extLst>
                            <a:ext uri="{FF2B5EF4-FFF2-40B4-BE49-F238E27FC236}">
                              <a16:creationId xmlns:a16="http://schemas.microsoft.com/office/drawing/2014/main" id="{DD84CC0E-4BC0-594B-88F4-2E8D88568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1" name="Rectangle 3800">
                          <a:extLst>
                            <a:ext uri="{FF2B5EF4-FFF2-40B4-BE49-F238E27FC236}">
                              <a16:creationId xmlns:a16="http://schemas.microsoft.com/office/drawing/2014/main" id="{F156D6DE-3E0B-7843-85A8-A750C4FB84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2" name="Rectangle 3801">
                          <a:extLst>
                            <a:ext uri="{FF2B5EF4-FFF2-40B4-BE49-F238E27FC236}">
                              <a16:creationId xmlns:a16="http://schemas.microsoft.com/office/drawing/2014/main" id="{950AA262-7DB5-EA4E-8DA1-4BDF577C1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3" name="Rectangle 3802">
                          <a:extLst>
                            <a:ext uri="{FF2B5EF4-FFF2-40B4-BE49-F238E27FC236}">
                              <a16:creationId xmlns:a16="http://schemas.microsoft.com/office/drawing/2014/main" id="{EC3D7A32-A4DB-A643-A4D1-7696961387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4" name="Rectangle 3803">
                          <a:extLst>
                            <a:ext uri="{FF2B5EF4-FFF2-40B4-BE49-F238E27FC236}">
                              <a16:creationId xmlns:a16="http://schemas.microsoft.com/office/drawing/2014/main" id="{BD094C0F-C48B-5E4D-955B-1CE90023B2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5" name="Rectangle 3804">
                          <a:extLst>
                            <a:ext uri="{FF2B5EF4-FFF2-40B4-BE49-F238E27FC236}">
                              <a16:creationId xmlns:a16="http://schemas.microsoft.com/office/drawing/2014/main" id="{114BE689-CCD3-A444-B47A-0A816BFB00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6" name="Rectangle 3805">
                          <a:extLst>
                            <a:ext uri="{FF2B5EF4-FFF2-40B4-BE49-F238E27FC236}">
                              <a16:creationId xmlns:a16="http://schemas.microsoft.com/office/drawing/2014/main" id="{34CDAF5E-0605-AC4C-9D00-4699836C21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7" name="Rectangle 3806">
                          <a:extLst>
                            <a:ext uri="{FF2B5EF4-FFF2-40B4-BE49-F238E27FC236}">
                              <a16:creationId xmlns:a16="http://schemas.microsoft.com/office/drawing/2014/main" id="{F77327EE-C8E3-3944-A798-FE1D80B432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8" name="Rectangle 3807">
                          <a:extLst>
                            <a:ext uri="{FF2B5EF4-FFF2-40B4-BE49-F238E27FC236}">
                              <a16:creationId xmlns:a16="http://schemas.microsoft.com/office/drawing/2014/main" id="{DE32A60E-D8B6-984C-A584-3555F1AFA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9" name="Rectangle 3808">
                          <a:extLst>
                            <a:ext uri="{FF2B5EF4-FFF2-40B4-BE49-F238E27FC236}">
                              <a16:creationId xmlns:a16="http://schemas.microsoft.com/office/drawing/2014/main" id="{4A222D2B-F97B-E648-A837-79F248611F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0" name="Rectangle 3809">
                          <a:extLst>
                            <a:ext uri="{FF2B5EF4-FFF2-40B4-BE49-F238E27FC236}">
                              <a16:creationId xmlns:a16="http://schemas.microsoft.com/office/drawing/2014/main" id="{3DB07AF4-A622-DE46-A140-DCDEAC29E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1" name="Rectangle 3810">
                          <a:extLst>
                            <a:ext uri="{FF2B5EF4-FFF2-40B4-BE49-F238E27FC236}">
                              <a16:creationId xmlns:a16="http://schemas.microsoft.com/office/drawing/2014/main" id="{CC241FAB-6452-1E41-8FA3-AD46A8D050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2" name="Rectangle 3811">
                          <a:extLst>
                            <a:ext uri="{FF2B5EF4-FFF2-40B4-BE49-F238E27FC236}">
                              <a16:creationId xmlns:a16="http://schemas.microsoft.com/office/drawing/2014/main" id="{C404B252-1BCF-E840-A6C9-69989C4A72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3" name="Rectangle 3812">
                          <a:extLst>
                            <a:ext uri="{FF2B5EF4-FFF2-40B4-BE49-F238E27FC236}">
                              <a16:creationId xmlns:a16="http://schemas.microsoft.com/office/drawing/2014/main" id="{755B1852-A359-BC4D-BA2E-C37ABA3E2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4" name="Rectangle 3813">
                          <a:extLst>
                            <a:ext uri="{FF2B5EF4-FFF2-40B4-BE49-F238E27FC236}">
                              <a16:creationId xmlns:a16="http://schemas.microsoft.com/office/drawing/2014/main" id="{FE478AC7-C232-2446-81C1-5287ABA0E0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5" name="Rectangle 3814">
                          <a:extLst>
                            <a:ext uri="{FF2B5EF4-FFF2-40B4-BE49-F238E27FC236}">
                              <a16:creationId xmlns:a16="http://schemas.microsoft.com/office/drawing/2014/main" id="{77D9BA89-D8B9-1E48-B95E-9E85691A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6" name="Rectangle 3815">
                          <a:extLst>
                            <a:ext uri="{FF2B5EF4-FFF2-40B4-BE49-F238E27FC236}">
                              <a16:creationId xmlns:a16="http://schemas.microsoft.com/office/drawing/2014/main" id="{6314BA79-5C2E-844C-871A-01CF6C04F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7" name="Rectangle 3816">
                          <a:extLst>
                            <a:ext uri="{FF2B5EF4-FFF2-40B4-BE49-F238E27FC236}">
                              <a16:creationId xmlns:a16="http://schemas.microsoft.com/office/drawing/2014/main" id="{7CAE5F7E-C89D-A949-8352-A820A2B822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8" name="Rectangle 3817">
                          <a:extLst>
                            <a:ext uri="{FF2B5EF4-FFF2-40B4-BE49-F238E27FC236}">
                              <a16:creationId xmlns:a16="http://schemas.microsoft.com/office/drawing/2014/main" id="{934E86E0-4F7F-D946-A416-A3EA1FC4A4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19" name="Rectangle 3818">
                          <a:extLst>
                            <a:ext uri="{FF2B5EF4-FFF2-40B4-BE49-F238E27FC236}">
                              <a16:creationId xmlns:a16="http://schemas.microsoft.com/office/drawing/2014/main" id="{603742BB-E367-FB45-9BC2-19416EDE79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779" name="Group 3778">
                        <a:extLst>
                          <a:ext uri="{FF2B5EF4-FFF2-40B4-BE49-F238E27FC236}">
                            <a16:creationId xmlns:a16="http://schemas.microsoft.com/office/drawing/2014/main" id="{773D6BBD-3E20-A643-989C-635769A055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780" name="Rectangle 3779">
                          <a:extLst>
                            <a:ext uri="{FF2B5EF4-FFF2-40B4-BE49-F238E27FC236}">
                              <a16:creationId xmlns:a16="http://schemas.microsoft.com/office/drawing/2014/main" id="{B7AF4BA6-B46E-E144-B808-FDC931AF7B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1" name="Rectangle 3780">
                          <a:extLst>
                            <a:ext uri="{FF2B5EF4-FFF2-40B4-BE49-F238E27FC236}">
                              <a16:creationId xmlns:a16="http://schemas.microsoft.com/office/drawing/2014/main" id="{7664DCB1-1E60-1E4F-93AF-5FC8A6DF6C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2" name="Rectangle 3781">
                          <a:extLst>
                            <a:ext uri="{FF2B5EF4-FFF2-40B4-BE49-F238E27FC236}">
                              <a16:creationId xmlns:a16="http://schemas.microsoft.com/office/drawing/2014/main" id="{7BBED618-28D1-7B4E-A56D-C425D6B2F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3" name="Rectangle 3782">
                          <a:extLst>
                            <a:ext uri="{FF2B5EF4-FFF2-40B4-BE49-F238E27FC236}">
                              <a16:creationId xmlns:a16="http://schemas.microsoft.com/office/drawing/2014/main" id="{4348D366-CF29-4745-9EA5-F03BF3ABA2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4" name="Rectangle 3783">
                          <a:extLst>
                            <a:ext uri="{FF2B5EF4-FFF2-40B4-BE49-F238E27FC236}">
                              <a16:creationId xmlns:a16="http://schemas.microsoft.com/office/drawing/2014/main" id="{98AFD893-CB4D-154E-B46E-C38FE5072F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5" name="Rectangle 3784">
                          <a:extLst>
                            <a:ext uri="{FF2B5EF4-FFF2-40B4-BE49-F238E27FC236}">
                              <a16:creationId xmlns:a16="http://schemas.microsoft.com/office/drawing/2014/main" id="{544823F7-EAE1-184E-93B2-273ED6C59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6" name="Rectangle 3785">
                          <a:extLst>
                            <a:ext uri="{FF2B5EF4-FFF2-40B4-BE49-F238E27FC236}">
                              <a16:creationId xmlns:a16="http://schemas.microsoft.com/office/drawing/2014/main" id="{9F282463-6D8A-BF4D-A1D4-BAC325CD1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7" name="Rectangle 3786">
                          <a:extLst>
                            <a:ext uri="{FF2B5EF4-FFF2-40B4-BE49-F238E27FC236}">
                              <a16:creationId xmlns:a16="http://schemas.microsoft.com/office/drawing/2014/main" id="{D94B0136-2E78-0049-9BBC-0D992B29A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8" name="Rectangle 3787">
                          <a:extLst>
                            <a:ext uri="{FF2B5EF4-FFF2-40B4-BE49-F238E27FC236}">
                              <a16:creationId xmlns:a16="http://schemas.microsoft.com/office/drawing/2014/main" id="{8C68EB2F-9CC8-FC49-86AB-EA5823DC45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89" name="Rectangle 3788">
                          <a:extLst>
                            <a:ext uri="{FF2B5EF4-FFF2-40B4-BE49-F238E27FC236}">
                              <a16:creationId xmlns:a16="http://schemas.microsoft.com/office/drawing/2014/main" id="{69DDE5D3-EDC9-5C4B-975D-F42A79CDB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0" name="Rectangle 3789">
                          <a:extLst>
                            <a:ext uri="{FF2B5EF4-FFF2-40B4-BE49-F238E27FC236}">
                              <a16:creationId xmlns:a16="http://schemas.microsoft.com/office/drawing/2014/main" id="{31E5F061-5520-A04D-8E3F-153F08B10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1" name="Rectangle 3790">
                          <a:extLst>
                            <a:ext uri="{FF2B5EF4-FFF2-40B4-BE49-F238E27FC236}">
                              <a16:creationId xmlns:a16="http://schemas.microsoft.com/office/drawing/2014/main" id="{D328C16C-AC16-3C41-89A1-65ED7E5265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2" name="Rectangle 3791">
                          <a:extLst>
                            <a:ext uri="{FF2B5EF4-FFF2-40B4-BE49-F238E27FC236}">
                              <a16:creationId xmlns:a16="http://schemas.microsoft.com/office/drawing/2014/main" id="{236F823E-06B4-AC41-AD87-9118BA238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3" name="Rectangle 3792">
                          <a:extLst>
                            <a:ext uri="{FF2B5EF4-FFF2-40B4-BE49-F238E27FC236}">
                              <a16:creationId xmlns:a16="http://schemas.microsoft.com/office/drawing/2014/main" id="{DA46C893-C328-2248-8BE4-1C2744E8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4" name="Rectangle 3793">
                          <a:extLst>
                            <a:ext uri="{FF2B5EF4-FFF2-40B4-BE49-F238E27FC236}">
                              <a16:creationId xmlns:a16="http://schemas.microsoft.com/office/drawing/2014/main" id="{DD5CCAC6-14BB-0D4B-9FE5-346478C302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5" name="Rectangle 3794">
                          <a:extLst>
                            <a:ext uri="{FF2B5EF4-FFF2-40B4-BE49-F238E27FC236}">
                              <a16:creationId xmlns:a16="http://schemas.microsoft.com/office/drawing/2014/main" id="{0725940E-F232-ED41-812A-EA522FC4E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6" name="Rectangle 3795">
                          <a:extLst>
                            <a:ext uri="{FF2B5EF4-FFF2-40B4-BE49-F238E27FC236}">
                              <a16:creationId xmlns:a16="http://schemas.microsoft.com/office/drawing/2014/main" id="{B5058185-FCA6-F54F-85EB-F1D09792CC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7" name="Rectangle 3796">
                          <a:extLst>
                            <a:ext uri="{FF2B5EF4-FFF2-40B4-BE49-F238E27FC236}">
                              <a16:creationId xmlns:a16="http://schemas.microsoft.com/office/drawing/2014/main" id="{CA52A98F-4E8F-7D4F-931A-EFBC31997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8" name="Rectangle 3797">
                          <a:extLst>
                            <a:ext uri="{FF2B5EF4-FFF2-40B4-BE49-F238E27FC236}">
                              <a16:creationId xmlns:a16="http://schemas.microsoft.com/office/drawing/2014/main" id="{4AEFE889-F225-424B-8D30-B6B56493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99" name="Rectangle 3798">
                          <a:extLst>
                            <a:ext uri="{FF2B5EF4-FFF2-40B4-BE49-F238E27FC236}">
                              <a16:creationId xmlns:a16="http://schemas.microsoft.com/office/drawing/2014/main" id="{99CA311A-4F13-E14D-8AE6-1271E6592B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325" name="Group 4324">
                  <a:extLst>
                    <a:ext uri="{FF2B5EF4-FFF2-40B4-BE49-F238E27FC236}">
                      <a16:creationId xmlns:a16="http://schemas.microsoft.com/office/drawing/2014/main" id="{283FF9A0-4E04-3444-B508-E58F8791C113}"/>
                    </a:ext>
                  </a:extLst>
                </p:cNvPr>
                <p:cNvGrpSpPr/>
                <p:nvPr/>
              </p:nvGrpSpPr>
              <p:grpSpPr>
                <a:xfrm>
                  <a:off x="1665025" y="904868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326" name="Rectangle 4325">
                    <a:extLst>
                      <a:ext uri="{FF2B5EF4-FFF2-40B4-BE49-F238E27FC236}">
                        <a16:creationId xmlns:a16="http://schemas.microsoft.com/office/drawing/2014/main" id="{C8508856-D401-A149-B476-25D8217763A8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327" name="Group 4326">
                    <a:extLst>
                      <a:ext uri="{FF2B5EF4-FFF2-40B4-BE49-F238E27FC236}">
                        <a16:creationId xmlns:a16="http://schemas.microsoft.com/office/drawing/2014/main" id="{3C22E4C4-E2E2-794F-9963-4DCBE425441F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328" name="Group 4327">
                      <a:extLst>
                        <a:ext uri="{FF2B5EF4-FFF2-40B4-BE49-F238E27FC236}">
                          <a16:creationId xmlns:a16="http://schemas.microsoft.com/office/drawing/2014/main" id="{65B1C394-68AE-0543-9C13-0E4A11FE64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413" name="Rectangle 4412">
                        <a:extLst>
                          <a:ext uri="{FF2B5EF4-FFF2-40B4-BE49-F238E27FC236}">
                            <a16:creationId xmlns:a16="http://schemas.microsoft.com/office/drawing/2014/main" id="{14FC27E9-452C-984E-95AE-705B97670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4" name="Rectangle 4413">
                        <a:extLst>
                          <a:ext uri="{FF2B5EF4-FFF2-40B4-BE49-F238E27FC236}">
                            <a16:creationId xmlns:a16="http://schemas.microsoft.com/office/drawing/2014/main" id="{F5ED664E-A432-6746-94A2-8901E1D527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5" name="Rectangle 4414">
                        <a:extLst>
                          <a:ext uri="{FF2B5EF4-FFF2-40B4-BE49-F238E27FC236}">
                            <a16:creationId xmlns:a16="http://schemas.microsoft.com/office/drawing/2014/main" id="{11FD23D7-D525-5A42-A1F1-1588642A5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6" name="Rectangle 4415">
                        <a:extLst>
                          <a:ext uri="{FF2B5EF4-FFF2-40B4-BE49-F238E27FC236}">
                            <a16:creationId xmlns:a16="http://schemas.microsoft.com/office/drawing/2014/main" id="{45D07716-4E42-BB4C-B4EE-D8D2865B10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7" name="Rectangle 4416">
                        <a:extLst>
                          <a:ext uri="{FF2B5EF4-FFF2-40B4-BE49-F238E27FC236}">
                            <a16:creationId xmlns:a16="http://schemas.microsoft.com/office/drawing/2014/main" id="{E623FC5D-3C6B-5F4A-B094-BE0F22446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8" name="Rectangle 4417">
                        <a:extLst>
                          <a:ext uri="{FF2B5EF4-FFF2-40B4-BE49-F238E27FC236}">
                            <a16:creationId xmlns:a16="http://schemas.microsoft.com/office/drawing/2014/main" id="{B532B4CA-5349-7A4D-AB81-423F9FA928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9" name="Rectangle 4418">
                        <a:extLst>
                          <a:ext uri="{FF2B5EF4-FFF2-40B4-BE49-F238E27FC236}">
                            <a16:creationId xmlns:a16="http://schemas.microsoft.com/office/drawing/2014/main" id="{7DA0AE58-4A37-EE4F-B0C4-6813FF01B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0" name="Rectangle 4419">
                        <a:extLst>
                          <a:ext uri="{FF2B5EF4-FFF2-40B4-BE49-F238E27FC236}">
                            <a16:creationId xmlns:a16="http://schemas.microsoft.com/office/drawing/2014/main" id="{B90BB84C-8306-BE47-856B-7D4C14885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1" name="Rectangle 4420">
                        <a:extLst>
                          <a:ext uri="{FF2B5EF4-FFF2-40B4-BE49-F238E27FC236}">
                            <a16:creationId xmlns:a16="http://schemas.microsoft.com/office/drawing/2014/main" id="{BD05B25E-D8C5-3E45-BBF2-6B01A6FAE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2" name="Rectangle 4421">
                        <a:extLst>
                          <a:ext uri="{FF2B5EF4-FFF2-40B4-BE49-F238E27FC236}">
                            <a16:creationId xmlns:a16="http://schemas.microsoft.com/office/drawing/2014/main" id="{07470EF1-2376-5F43-9553-7496814F4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3" name="Rectangle 4422">
                        <a:extLst>
                          <a:ext uri="{FF2B5EF4-FFF2-40B4-BE49-F238E27FC236}">
                            <a16:creationId xmlns:a16="http://schemas.microsoft.com/office/drawing/2014/main" id="{03F4D5BA-B7F3-214A-A7A2-680E03586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4" name="Rectangle 4423">
                        <a:extLst>
                          <a:ext uri="{FF2B5EF4-FFF2-40B4-BE49-F238E27FC236}">
                            <a16:creationId xmlns:a16="http://schemas.microsoft.com/office/drawing/2014/main" id="{3D75FC14-B823-DB43-BFDB-9DB4DA56D8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5" name="Rectangle 4424">
                        <a:extLst>
                          <a:ext uri="{FF2B5EF4-FFF2-40B4-BE49-F238E27FC236}">
                            <a16:creationId xmlns:a16="http://schemas.microsoft.com/office/drawing/2014/main" id="{64EF73AF-6A57-4049-9F8D-5C9A622C1E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6" name="Rectangle 4425">
                        <a:extLst>
                          <a:ext uri="{FF2B5EF4-FFF2-40B4-BE49-F238E27FC236}">
                            <a16:creationId xmlns:a16="http://schemas.microsoft.com/office/drawing/2014/main" id="{88906BDA-8893-C94D-9A9A-CCCF8635D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7" name="Rectangle 4426">
                        <a:extLst>
                          <a:ext uri="{FF2B5EF4-FFF2-40B4-BE49-F238E27FC236}">
                            <a16:creationId xmlns:a16="http://schemas.microsoft.com/office/drawing/2014/main" id="{0709348C-AF37-F343-B59F-90F461C28F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8" name="Rectangle 4427">
                        <a:extLst>
                          <a:ext uri="{FF2B5EF4-FFF2-40B4-BE49-F238E27FC236}">
                            <a16:creationId xmlns:a16="http://schemas.microsoft.com/office/drawing/2014/main" id="{40C2305D-3AF2-A843-B65D-4086EB4BB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9" name="Rectangle 4428">
                        <a:extLst>
                          <a:ext uri="{FF2B5EF4-FFF2-40B4-BE49-F238E27FC236}">
                            <a16:creationId xmlns:a16="http://schemas.microsoft.com/office/drawing/2014/main" id="{CB3B353E-3FE9-1842-B6D2-AD4809933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0" name="Rectangle 4429">
                        <a:extLst>
                          <a:ext uri="{FF2B5EF4-FFF2-40B4-BE49-F238E27FC236}">
                            <a16:creationId xmlns:a16="http://schemas.microsoft.com/office/drawing/2014/main" id="{C742121B-643A-794C-BD4A-774CFE216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1" name="Rectangle 4430">
                        <a:extLst>
                          <a:ext uri="{FF2B5EF4-FFF2-40B4-BE49-F238E27FC236}">
                            <a16:creationId xmlns:a16="http://schemas.microsoft.com/office/drawing/2014/main" id="{9EDEF19D-B92C-3646-8730-5C3CEB190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2" name="Rectangle 4431">
                        <a:extLst>
                          <a:ext uri="{FF2B5EF4-FFF2-40B4-BE49-F238E27FC236}">
                            <a16:creationId xmlns:a16="http://schemas.microsoft.com/office/drawing/2014/main" id="{FAEE27C3-F809-F640-ACFC-64318976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29" name="Group 4328">
                      <a:extLst>
                        <a:ext uri="{FF2B5EF4-FFF2-40B4-BE49-F238E27FC236}">
                          <a16:creationId xmlns:a16="http://schemas.microsoft.com/office/drawing/2014/main" id="{1070CD51-8054-D84F-932B-BBBF0CFCFC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393" name="Rectangle 4392">
                        <a:extLst>
                          <a:ext uri="{FF2B5EF4-FFF2-40B4-BE49-F238E27FC236}">
                            <a16:creationId xmlns:a16="http://schemas.microsoft.com/office/drawing/2014/main" id="{8A580AE1-4E30-A54B-9882-1A9600A62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4" name="Rectangle 4393">
                        <a:extLst>
                          <a:ext uri="{FF2B5EF4-FFF2-40B4-BE49-F238E27FC236}">
                            <a16:creationId xmlns:a16="http://schemas.microsoft.com/office/drawing/2014/main" id="{45A409CB-6174-014C-A4F8-F9CACCE0A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5" name="Rectangle 4394">
                        <a:extLst>
                          <a:ext uri="{FF2B5EF4-FFF2-40B4-BE49-F238E27FC236}">
                            <a16:creationId xmlns:a16="http://schemas.microsoft.com/office/drawing/2014/main" id="{BA8AE88D-CD52-7A44-B0C7-C2AE1CE5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6" name="Rectangle 4395">
                        <a:extLst>
                          <a:ext uri="{FF2B5EF4-FFF2-40B4-BE49-F238E27FC236}">
                            <a16:creationId xmlns:a16="http://schemas.microsoft.com/office/drawing/2014/main" id="{5D323277-7955-3A43-BF64-E02DB2B7F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7" name="Rectangle 4396">
                        <a:extLst>
                          <a:ext uri="{FF2B5EF4-FFF2-40B4-BE49-F238E27FC236}">
                            <a16:creationId xmlns:a16="http://schemas.microsoft.com/office/drawing/2014/main" id="{9F58360B-640A-DE45-995B-5695E78C58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8" name="Rectangle 4397">
                        <a:extLst>
                          <a:ext uri="{FF2B5EF4-FFF2-40B4-BE49-F238E27FC236}">
                            <a16:creationId xmlns:a16="http://schemas.microsoft.com/office/drawing/2014/main" id="{A7EFEAE5-C15F-674C-96A1-7CEAA090C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9" name="Rectangle 4398">
                        <a:extLst>
                          <a:ext uri="{FF2B5EF4-FFF2-40B4-BE49-F238E27FC236}">
                            <a16:creationId xmlns:a16="http://schemas.microsoft.com/office/drawing/2014/main" id="{E5658BE8-C7FD-3A44-AD6D-0DB6F1FE10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0" name="Rectangle 4399">
                        <a:extLst>
                          <a:ext uri="{FF2B5EF4-FFF2-40B4-BE49-F238E27FC236}">
                            <a16:creationId xmlns:a16="http://schemas.microsoft.com/office/drawing/2014/main" id="{009DBA8E-9806-AC44-B9CE-8E42297B24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1" name="Rectangle 4400">
                        <a:extLst>
                          <a:ext uri="{FF2B5EF4-FFF2-40B4-BE49-F238E27FC236}">
                            <a16:creationId xmlns:a16="http://schemas.microsoft.com/office/drawing/2014/main" id="{B9F85D42-2C0E-204A-A5AA-5E5763D171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2" name="Rectangle 4401">
                        <a:extLst>
                          <a:ext uri="{FF2B5EF4-FFF2-40B4-BE49-F238E27FC236}">
                            <a16:creationId xmlns:a16="http://schemas.microsoft.com/office/drawing/2014/main" id="{161087AA-D193-F74A-8351-081B05252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3" name="Rectangle 4402">
                        <a:extLst>
                          <a:ext uri="{FF2B5EF4-FFF2-40B4-BE49-F238E27FC236}">
                            <a16:creationId xmlns:a16="http://schemas.microsoft.com/office/drawing/2014/main" id="{1DE399E1-E093-0448-81A2-3BA58ADC2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4" name="Rectangle 4403">
                        <a:extLst>
                          <a:ext uri="{FF2B5EF4-FFF2-40B4-BE49-F238E27FC236}">
                            <a16:creationId xmlns:a16="http://schemas.microsoft.com/office/drawing/2014/main" id="{D92C5FF1-4C32-7C41-9351-E73C20191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5" name="Rectangle 4404">
                        <a:extLst>
                          <a:ext uri="{FF2B5EF4-FFF2-40B4-BE49-F238E27FC236}">
                            <a16:creationId xmlns:a16="http://schemas.microsoft.com/office/drawing/2014/main" id="{C93D6812-644B-124E-A33B-30F4F38B9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6" name="Rectangle 4405">
                        <a:extLst>
                          <a:ext uri="{FF2B5EF4-FFF2-40B4-BE49-F238E27FC236}">
                            <a16:creationId xmlns:a16="http://schemas.microsoft.com/office/drawing/2014/main" id="{154DC134-BAC8-0340-A83A-5C53F87214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7" name="Rectangle 4406">
                        <a:extLst>
                          <a:ext uri="{FF2B5EF4-FFF2-40B4-BE49-F238E27FC236}">
                            <a16:creationId xmlns:a16="http://schemas.microsoft.com/office/drawing/2014/main" id="{CD3D9668-5661-6C46-A953-4975A1B6B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8" name="Rectangle 4407">
                        <a:extLst>
                          <a:ext uri="{FF2B5EF4-FFF2-40B4-BE49-F238E27FC236}">
                            <a16:creationId xmlns:a16="http://schemas.microsoft.com/office/drawing/2014/main" id="{93830DFA-72A9-9F41-AC77-A5AD1C4EF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09" name="Rectangle 4408">
                        <a:extLst>
                          <a:ext uri="{FF2B5EF4-FFF2-40B4-BE49-F238E27FC236}">
                            <a16:creationId xmlns:a16="http://schemas.microsoft.com/office/drawing/2014/main" id="{EAF6FABA-6F8B-544A-89FC-06AA6140D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0" name="Rectangle 4409">
                        <a:extLst>
                          <a:ext uri="{FF2B5EF4-FFF2-40B4-BE49-F238E27FC236}">
                            <a16:creationId xmlns:a16="http://schemas.microsoft.com/office/drawing/2014/main" id="{21FA09EC-5F24-984A-AC2F-9D5B2549F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1" name="Rectangle 4410">
                        <a:extLst>
                          <a:ext uri="{FF2B5EF4-FFF2-40B4-BE49-F238E27FC236}">
                            <a16:creationId xmlns:a16="http://schemas.microsoft.com/office/drawing/2014/main" id="{02F5628C-4DCF-A749-9644-9636E8793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2" name="Rectangle 4411">
                        <a:extLst>
                          <a:ext uri="{FF2B5EF4-FFF2-40B4-BE49-F238E27FC236}">
                            <a16:creationId xmlns:a16="http://schemas.microsoft.com/office/drawing/2014/main" id="{A4442FE9-526C-6840-8D32-74C4AE6C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0" name="Group 4329">
                      <a:extLst>
                        <a:ext uri="{FF2B5EF4-FFF2-40B4-BE49-F238E27FC236}">
                          <a16:creationId xmlns:a16="http://schemas.microsoft.com/office/drawing/2014/main" id="{41241C5E-9159-1748-BD91-FEE8E3D6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73" name="Rectangle 4372">
                        <a:extLst>
                          <a:ext uri="{FF2B5EF4-FFF2-40B4-BE49-F238E27FC236}">
                            <a16:creationId xmlns:a16="http://schemas.microsoft.com/office/drawing/2014/main" id="{42346952-CFCD-564C-A3CE-318C3AE5F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4" name="Rectangle 4373">
                        <a:extLst>
                          <a:ext uri="{FF2B5EF4-FFF2-40B4-BE49-F238E27FC236}">
                            <a16:creationId xmlns:a16="http://schemas.microsoft.com/office/drawing/2014/main" id="{1F9AC5B6-A6F4-A243-A4E7-7F484DEBD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5" name="Rectangle 4374">
                        <a:extLst>
                          <a:ext uri="{FF2B5EF4-FFF2-40B4-BE49-F238E27FC236}">
                            <a16:creationId xmlns:a16="http://schemas.microsoft.com/office/drawing/2014/main" id="{E478E2CE-9C17-604E-9967-540EE9C7F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6" name="Rectangle 4375">
                        <a:extLst>
                          <a:ext uri="{FF2B5EF4-FFF2-40B4-BE49-F238E27FC236}">
                            <a16:creationId xmlns:a16="http://schemas.microsoft.com/office/drawing/2014/main" id="{E197F8C4-1013-2A47-8450-1DA092DF1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7" name="Rectangle 4376">
                        <a:extLst>
                          <a:ext uri="{FF2B5EF4-FFF2-40B4-BE49-F238E27FC236}">
                            <a16:creationId xmlns:a16="http://schemas.microsoft.com/office/drawing/2014/main" id="{0FA84932-8D21-CF40-87AF-015113F4B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8" name="Rectangle 4377">
                        <a:extLst>
                          <a:ext uri="{FF2B5EF4-FFF2-40B4-BE49-F238E27FC236}">
                            <a16:creationId xmlns:a16="http://schemas.microsoft.com/office/drawing/2014/main" id="{681B315E-632D-AC41-91EE-36B0827D8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9" name="Rectangle 4378">
                        <a:extLst>
                          <a:ext uri="{FF2B5EF4-FFF2-40B4-BE49-F238E27FC236}">
                            <a16:creationId xmlns:a16="http://schemas.microsoft.com/office/drawing/2014/main" id="{EEA42939-268C-E94A-9AC2-1005DA1724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0" name="Rectangle 4379">
                        <a:extLst>
                          <a:ext uri="{FF2B5EF4-FFF2-40B4-BE49-F238E27FC236}">
                            <a16:creationId xmlns:a16="http://schemas.microsoft.com/office/drawing/2014/main" id="{7F500041-67A7-4E45-BCE2-F0E0B3663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1" name="Rectangle 4380">
                        <a:extLst>
                          <a:ext uri="{FF2B5EF4-FFF2-40B4-BE49-F238E27FC236}">
                            <a16:creationId xmlns:a16="http://schemas.microsoft.com/office/drawing/2014/main" id="{50A17CB5-33EF-BA42-8580-8E15BA5FC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2" name="Rectangle 4381">
                        <a:extLst>
                          <a:ext uri="{FF2B5EF4-FFF2-40B4-BE49-F238E27FC236}">
                            <a16:creationId xmlns:a16="http://schemas.microsoft.com/office/drawing/2014/main" id="{729B7D6A-8BF0-AE41-9388-B857AB7C5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3" name="Rectangle 4382">
                        <a:extLst>
                          <a:ext uri="{FF2B5EF4-FFF2-40B4-BE49-F238E27FC236}">
                            <a16:creationId xmlns:a16="http://schemas.microsoft.com/office/drawing/2014/main" id="{32FEB1DE-8340-4E4A-9299-A7503114F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4" name="Rectangle 4383">
                        <a:extLst>
                          <a:ext uri="{FF2B5EF4-FFF2-40B4-BE49-F238E27FC236}">
                            <a16:creationId xmlns:a16="http://schemas.microsoft.com/office/drawing/2014/main" id="{6A25BF0B-A3E5-B74F-A1BD-57C6C4CFF9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5" name="Rectangle 4384">
                        <a:extLst>
                          <a:ext uri="{FF2B5EF4-FFF2-40B4-BE49-F238E27FC236}">
                            <a16:creationId xmlns:a16="http://schemas.microsoft.com/office/drawing/2014/main" id="{81AB5766-476B-0C4C-863E-1B82F1011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6" name="Rectangle 4385">
                        <a:extLst>
                          <a:ext uri="{FF2B5EF4-FFF2-40B4-BE49-F238E27FC236}">
                            <a16:creationId xmlns:a16="http://schemas.microsoft.com/office/drawing/2014/main" id="{B422BA45-7025-9241-BC4C-ACA0EA9AD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7" name="Rectangle 4386">
                        <a:extLst>
                          <a:ext uri="{FF2B5EF4-FFF2-40B4-BE49-F238E27FC236}">
                            <a16:creationId xmlns:a16="http://schemas.microsoft.com/office/drawing/2014/main" id="{A92F0258-C53E-5D46-A7F0-52CFB46C02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8" name="Rectangle 4387">
                        <a:extLst>
                          <a:ext uri="{FF2B5EF4-FFF2-40B4-BE49-F238E27FC236}">
                            <a16:creationId xmlns:a16="http://schemas.microsoft.com/office/drawing/2014/main" id="{57AE78E5-C618-664B-9CA1-06A5327D4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9" name="Rectangle 4388">
                        <a:extLst>
                          <a:ext uri="{FF2B5EF4-FFF2-40B4-BE49-F238E27FC236}">
                            <a16:creationId xmlns:a16="http://schemas.microsoft.com/office/drawing/2014/main" id="{51D24CB8-8EF1-0F44-8C74-9A520D336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0" name="Rectangle 4389">
                        <a:extLst>
                          <a:ext uri="{FF2B5EF4-FFF2-40B4-BE49-F238E27FC236}">
                            <a16:creationId xmlns:a16="http://schemas.microsoft.com/office/drawing/2014/main" id="{7E535CF8-F947-B14C-9D58-117B76B6A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1" name="Rectangle 4390">
                        <a:extLst>
                          <a:ext uri="{FF2B5EF4-FFF2-40B4-BE49-F238E27FC236}">
                            <a16:creationId xmlns:a16="http://schemas.microsoft.com/office/drawing/2014/main" id="{8CBB87E5-286E-5744-87C8-EC3BE964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2" name="Rectangle 4391">
                        <a:extLst>
                          <a:ext uri="{FF2B5EF4-FFF2-40B4-BE49-F238E27FC236}">
                            <a16:creationId xmlns:a16="http://schemas.microsoft.com/office/drawing/2014/main" id="{07F475B5-B538-A34C-8417-727964396F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1" name="Group 4330">
                      <a:extLst>
                        <a:ext uri="{FF2B5EF4-FFF2-40B4-BE49-F238E27FC236}">
                          <a16:creationId xmlns:a16="http://schemas.microsoft.com/office/drawing/2014/main" id="{5B0AEDBA-30A8-8542-B10E-E0D39C059E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53" name="Rectangle 4352">
                        <a:extLst>
                          <a:ext uri="{FF2B5EF4-FFF2-40B4-BE49-F238E27FC236}">
                            <a16:creationId xmlns:a16="http://schemas.microsoft.com/office/drawing/2014/main" id="{D25F93BD-C02A-0842-B738-9480183F1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4" name="Rectangle 4353">
                        <a:extLst>
                          <a:ext uri="{FF2B5EF4-FFF2-40B4-BE49-F238E27FC236}">
                            <a16:creationId xmlns:a16="http://schemas.microsoft.com/office/drawing/2014/main" id="{FC344426-570D-A540-B460-BBD1714D3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5" name="Rectangle 4354">
                        <a:extLst>
                          <a:ext uri="{FF2B5EF4-FFF2-40B4-BE49-F238E27FC236}">
                            <a16:creationId xmlns:a16="http://schemas.microsoft.com/office/drawing/2014/main" id="{1AB5449D-7E47-664B-9A3D-C58B978A1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6" name="Rectangle 4355">
                        <a:extLst>
                          <a:ext uri="{FF2B5EF4-FFF2-40B4-BE49-F238E27FC236}">
                            <a16:creationId xmlns:a16="http://schemas.microsoft.com/office/drawing/2014/main" id="{0F69B9B4-6EEC-B345-B5FB-277B36FF49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7" name="Rectangle 4356">
                        <a:extLst>
                          <a:ext uri="{FF2B5EF4-FFF2-40B4-BE49-F238E27FC236}">
                            <a16:creationId xmlns:a16="http://schemas.microsoft.com/office/drawing/2014/main" id="{0C334BDC-181D-274B-A308-B28693375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8" name="Rectangle 4357">
                        <a:extLst>
                          <a:ext uri="{FF2B5EF4-FFF2-40B4-BE49-F238E27FC236}">
                            <a16:creationId xmlns:a16="http://schemas.microsoft.com/office/drawing/2014/main" id="{BCB10A87-E297-4844-A379-036A62C47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9" name="Rectangle 4358">
                        <a:extLst>
                          <a:ext uri="{FF2B5EF4-FFF2-40B4-BE49-F238E27FC236}">
                            <a16:creationId xmlns:a16="http://schemas.microsoft.com/office/drawing/2014/main" id="{033908F5-A2B4-1449-9323-13FE42EF0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0" name="Rectangle 4359">
                        <a:extLst>
                          <a:ext uri="{FF2B5EF4-FFF2-40B4-BE49-F238E27FC236}">
                            <a16:creationId xmlns:a16="http://schemas.microsoft.com/office/drawing/2014/main" id="{B347CC3E-8E5D-7A4B-B1F6-A36EACC0C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1" name="Rectangle 4360">
                        <a:extLst>
                          <a:ext uri="{FF2B5EF4-FFF2-40B4-BE49-F238E27FC236}">
                            <a16:creationId xmlns:a16="http://schemas.microsoft.com/office/drawing/2014/main" id="{F310FF86-1733-DF4C-B74B-B5D5E74621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2" name="Rectangle 4361">
                        <a:extLst>
                          <a:ext uri="{FF2B5EF4-FFF2-40B4-BE49-F238E27FC236}">
                            <a16:creationId xmlns:a16="http://schemas.microsoft.com/office/drawing/2014/main" id="{E6DA2B79-B3E6-6A48-8EA9-59D0E6D96C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3" name="Rectangle 4362">
                        <a:extLst>
                          <a:ext uri="{FF2B5EF4-FFF2-40B4-BE49-F238E27FC236}">
                            <a16:creationId xmlns:a16="http://schemas.microsoft.com/office/drawing/2014/main" id="{BC4C6993-8214-5446-92C7-8C6B59E09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4" name="Rectangle 4363">
                        <a:extLst>
                          <a:ext uri="{FF2B5EF4-FFF2-40B4-BE49-F238E27FC236}">
                            <a16:creationId xmlns:a16="http://schemas.microsoft.com/office/drawing/2014/main" id="{BD6C5EB1-248E-584F-B3D4-2492A9D34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5" name="Rectangle 4364">
                        <a:extLst>
                          <a:ext uri="{FF2B5EF4-FFF2-40B4-BE49-F238E27FC236}">
                            <a16:creationId xmlns:a16="http://schemas.microsoft.com/office/drawing/2014/main" id="{781E616B-40CE-CE4C-85B5-25B598773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6" name="Rectangle 4365">
                        <a:extLst>
                          <a:ext uri="{FF2B5EF4-FFF2-40B4-BE49-F238E27FC236}">
                            <a16:creationId xmlns:a16="http://schemas.microsoft.com/office/drawing/2014/main" id="{4A3AC974-AADB-6D46-AFD7-712120E24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7" name="Rectangle 4366">
                        <a:extLst>
                          <a:ext uri="{FF2B5EF4-FFF2-40B4-BE49-F238E27FC236}">
                            <a16:creationId xmlns:a16="http://schemas.microsoft.com/office/drawing/2014/main" id="{3103789B-3C58-754D-8C01-DFF333078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8" name="Rectangle 4367">
                        <a:extLst>
                          <a:ext uri="{FF2B5EF4-FFF2-40B4-BE49-F238E27FC236}">
                            <a16:creationId xmlns:a16="http://schemas.microsoft.com/office/drawing/2014/main" id="{AC40FC48-1DFF-B940-A3F1-1829F0F83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69" name="Rectangle 4368">
                        <a:extLst>
                          <a:ext uri="{FF2B5EF4-FFF2-40B4-BE49-F238E27FC236}">
                            <a16:creationId xmlns:a16="http://schemas.microsoft.com/office/drawing/2014/main" id="{5F6AF1B5-06D0-6B4D-9D0C-C8EED7961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0" name="Rectangle 4369">
                        <a:extLst>
                          <a:ext uri="{FF2B5EF4-FFF2-40B4-BE49-F238E27FC236}">
                            <a16:creationId xmlns:a16="http://schemas.microsoft.com/office/drawing/2014/main" id="{5F65B9A4-BBA8-A940-819D-AE1280FCC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1" name="Rectangle 4370">
                        <a:extLst>
                          <a:ext uri="{FF2B5EF4-FFF2-40B4-BE49-F238E27FC236}">
                            <a16:creationId xmlns:a16="http://schemas.microsoft.com/office/drawing/2014/main" id="{A9A7E9CF-BC12-A44E-B8A0-EB994970E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2" name="Rectangle 4371">
                        <a:extLst>
                          <a:ext uri="{FF2B5EF4-FFF2-40B4-BE49-F238E27FC236}">
                            <a16:creationId xmlns:a16="http://schemas.microsoft.com/office/drawing/2014/main" id="{FA49E1A4-403D-194C-B37B-7AA658FF3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32" name="Group 4331">
                      <a:extLst>
                        <a:ext uri="{FF2B5EF4-FFF2-40B4-BE49-F238E27FC236}">
                          <a16:creationId xmlns:a16="http://schemas.microsoft.com/office/drawing/2014/main" id="{988E3D63-297D-6F4B-8F00-A4A7608FE7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333" name="Rectangle 4332">
                        <a:extLst>
                          <a:ext uri="{FF2B5EF4-FFF2-40B4-BE49-F238E27FC236}">
                            <a16:creationId xmlns:a16="http://schemas.microsoft.com/office/drawing/2014/main" id="{A31054D9-E190-7B48-A19A-E1CEB5F10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4" name="Rectangle 4333">
                        <a:extLst>
                          <a:ext uri="{FF2B5EF4-FFF2-40B4-BE49-F238E27FC236}">
                            <a16:creationId xmlns:a16="http://schemas.microsoft.com/office/drawing/2014/main" id="{B6B6C034-F74A-A84F-B8FB-61D6C2933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5" name="Rectangle 4334">
                        <a:extLst>
                          <a:ext uri="{FF2B5EF4-FFF2-40B4-BE49-F238E27FC236}">
                            <a16:creationId xmlns:a16="http://schemas.microsoft.com/office/drawing/2014/main" id="{AF83BA54-B7F6-DF4B-90DE-1E48C5D65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6" name="Rectangle 4335">
                        <a:extLst>
                          <a:ext uri="{FF2B5EF4-FFF2-40B4-BE49-F238E27FC236}">
                            <a16:creationId xmlns:a16="http://schemas.microsoft.com/office/drawing/2014/main" id="{6D4F8E25-E4BD-C54D-A5B0-63199CEFA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7" name="Rectangle 4336">
                        <a:extLst>
                          <a:ext uri="{FF2B5EF4-FFF2-40B4-BE49-F238E27FC236}">
                            <a16:creationId xmlns:a16="http://schemas.microsoft.com/office/drawing/2014/main" id="{15835304-52D0-694F-BCF0-DE5DAEADE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8" name="Rectangle 4337">
                        <a:extLst>
                          <a:ext uri="{FF2B5EF4-FFF2-40B4-BE49-F238E27FC236}">
                            <a16:creationId xmlns:a16="http://schemas.microsoft.com/office/drawing/2014/main" id="{2F22A0EC-4BA0-E946-9D15-7071A4229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39" name="Rectangle 4338">
                        <a:extLst>
                          <a:ext uri="{FF2B5EF4-FFF2-40B4-BE49-F238E27FC236}">
                            <a16:creationId xmlns:a16="http://schemas.microsoft.com/office/drawing/2014/main" id="{9FBB6129-B0C6-9748-9BE7-84FD502EF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0" name="Rectangle 4339">
                        <a:extLst>
                          <a:ext uri="{FF2B5EF4-FFF2-40B4-BE49-F238E27FC236}">
                            <a16:creationId xmlns:a16="http://schemas.microsoft.com/office/drawing/2014/main" id="{2D5A1833-3333-DA4E-B958-4560F9B483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1" name="Rectangle 4340">
                        <a:extLst>
                          <a:ext uri="{FF2B5EF4-FFF2-40B4-BE49-F238E27FC236}">
                            <a16:creationId xmlns:a16="http://schemas.microsoft.com/office/drawing/2014/main" id="{04F25BDE-EE89-F44E-9895-1C69E336C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2" name="Rectangle 4341">
                        <a:extLst>
                          <a:ext uri="{FF2B5EF4-FFF2-40B4-BE49-F238E27FC236}">
                            <a16:creationId xmlns:a16="http://schemas.microsoft.com/office/drawing/2014/main" id="{8134661A-6728-6340-A668-553783398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3" name="Rectangle 4342">
                        <a:extLst>
                          <a:ext uri="{FF2B5EF4-FFF2-40B4-BE49-F238E27FC236}">
                            <a16:creationId xmlns:a16="http://schemas.microsoft.com/office/drawing/2014/main" id="{0B28F721-A04B-4A44-B157-6F4AB01B06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4" name="Rectangle 4343">
                        <a:extLst>
                          <a:ext uri="{FF2B5EF4-FFF2-40B4-BE49-F238E27FC236}">
                            <a16:creationId xmlns:a16="http://schemas.microsoft.com/office/drawing/2014/main" id="{D8DDFB93-A950-3640-B332-D7E3672B2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5" name="Rectangle 4344">
                        <a:extLst>
                          <a:ext uri="{FF2B5EF4-FFF2-40B4-BE49-F238E27FC236}">
                            <a16:creationId xmlns:a16="http://schemas.microsoft.com/office/drawing/2014/main" id="{30FADFF1-09D3-4549-8959-6ED0F05E5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6" name="Rectangle 4345">
                        <a:extLst>
                          <a:ext uri="{FF2B5EF4-FFF2-40B4-BE49-F238E27FC236}">
                            <a16:creationId xmlns:a16="http://schemas.microsoft.com/office/drawing/2014/main" id="{4B4BCDE7-DE7E-9646-B2B8-5673FA973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7" name="Rectangle 4346">
                        <a:extLst>
                          <a:ext uri="{FF2B5EF4-FFF2-40B4-BE49-F238E27FC236}">
                            <a16:creationId xmlns:a16="http://schemas.microsoft.com/office/drawing/2014/main" id="{A1D83687-152B-F54E-A21E-3D32BAB72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8" name="Rectangle 4347">
                        <a:extLst>
                          <a:ext uri="{FF2B5EF4-FFF2-40B4-BE49-F238E27FC236}">
                            <a16:creationId xmlns:a16="http://schemas.microsoft.com/office/drawing/2014/main" id="{563A2380-667C-7F4B-9157-4B6CB7054C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49" name="Rectangle 4348">
                        <a:extLst>
                          <a:ext uri="{FF2B5EF4-FFF2-40B4-BE49-F238E27FC236}">
                            <a16:creationId xmlns:a16="http://schemas.microsoft.com/office/drawing/2014/main" id="{FD035B81-655C-0446-8949-66EEB7F26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0" name="Rectangle 4349">
                        <a:extLst>
                          <a:ext uri="{FF2B5EF4-FFF2-40B4-BE49-F238E27FC236}">
                            <a16:creationId xmlns:a16="http://schemas.microsoft.com/office/drawing/2014/main" id="{E6E10488-051B-BB41-89B2-2A82DE360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1" name="Rectangle 4350">
                        <a:extLst>
                          <a:ext uri="{FF2B5EF4-FFF2-40B4-BE49-F238E27FC236}">
                            <a16:creationId xmlns:a16="http://schemas.microsoft.com/office/drawing/2014/main" id="{39B25A8A-508D-E140-8E76-611581B66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52" name="Rectangle 4351">
                        <a:extLst>
                          <a:ext uri="{FF2B5EF4-FFF2-40B4-BE49-F238E27FC236}">
                            <a16:creationId xmlns:a16="http://schemas.microsoft.com/office/drawing/2014/main" id="{FAE86831-09BB-4B4A-9D02-29CC5FB33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F52C534-98D1-0342-8C27-CA9CB5487834}"/>
                  </a:ext>
                </a:extLst>
              </p:cNvPr>
              <p:cNvGrpSpPr/>
              <p:nvPr/>
            </p:nvGrpSpPr>
            <p:grpSpPr>
              <a:xfrm>
                <a:off x="2738254" y="914917"/>
                <a:ext cx="877861" cy="733984"/>
                <a:chOff x="2738254" y="914917"/>
                <a:chExt cx="877861" cy="7339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DA9D01F-F718-5B48-866B-30930083D85B}"/>
                    </a:ext>
                  </a:extLst>
                </p:cNvPr>
                <p:cNvGrpSpPr/>
                <p:nvPr/>
              </p:nvGrpSpPr>
              <p:grpSpPr>
                <a:xfrm>
                  <a:off x="2738254" y="970523"/>
                  <a:ext cx="777071" cy="678378"/>
                  <a:chOff x="3751613" y="774884"/>
                  <a:chExt cx="777071" cy="678378"/>
                </a:xfrm>
              </p:grpSpPr>
              <p:sp>
                <p:nvSpPr>
                  <p:cNvPr id="3661" name="Rectangle 3660">
                    <a:extLst>
                      <a:ext uri="{FF2B5EF4-FFF2-40B4-BE49-F238E27FC236}">
                        <a16:creationId xmlns:a16="http://schemas.microsoft.com/office/drawing/2014/main" id="{C94D8A69-59B6-234B-AE34-A72992C8CF37}"/>
                      </a:ext>
                    </a:extLst>
                  </p:cNvPr>
                  <p:cNvSpPr/>
                  <p:nvPr/>
                </p:nvSpPr>
                <p:spPr>
                  <a:xfrm>
                    <a:off x="3751613" y="828398"/>
                    <a:ext cx="727921" cy="62486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62" name="Group 3661">
                    <a:extLst>
                      <a:ext uri="{FF2B5EF4-FFF2-40B4-BE49-F238E27FC236}">
                        <a16:creationId xmlns:a16="http://schemas.microsoft.com/office/drawing/2014/main" id="{594E9642-0CB0-2D4C-9ACB-93D256A14A24}"/>
                      </a:ext>
                    </a:extLst>
                  </p:cNvPr>
                  <p:cNvGrpSpPr/>
                  <p:nvPr/>
                </p:nvGrpSpPr>
                <p:grpSpPr>
                  <a:xfrm>
                    <a:off x="3800763" y="774884"/>
                    <a:ext cx="727921" cy="624864"/>
                    <a:chOff x="6550269" y="3886200"/>
                    <a:chExt cx="1846385" cy="1424354"/>
                  </a:xfrm>
                </p:grpSpPr>
                <p:sp>
                  <p:nvSpPr>
                    <p:cNvPr id="3663" name="Rectangle 3662">
                      <a:extLst>
                        <a:ext uri="{FF2B5EF4-FFF2-40B4-BE49-F238E27FC236}">
                          <a16:creationId xmlns:a16="http://schemas.microsoft.com/office/drawing/2014/main" id="{855DB12D-315A-9F4C-8901-CC1AABC77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50269" y="3886200"/>
                      <a:ext cx="1846385" cy="1424354"/>
                    </a:xfrm>
                    <a:prstGeom prst="rect">
                      <a:avLst/>
                    </a:prstGeom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664" name="Group 3663">
                      <a:extLst>
                        <a:ext uri="{FF2B5EF4-FFF2-40B4-BE49-F238E27FC236}">
                          <a16:creationId xmlns:a16="http://schemas.microsoft.com/office/drawing/2014/main" id="{5BF0A6B6-5B83-954C-9533-EE4FA66331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1133" y="3956888"/>
                      <a:ext cx="1712657" cy="1286240"/>
                      <a:chOff x="666646" y="1199817"/>
                      <a:chExt cx="1712657" cy="1286240"/>
                    </a:xfrm>
                  </p:grpSpPr>
                  <p:grpSp>
                    <p:nvGrpSpPr>
                      <p:cNvPr id="3665" name="Group 3664">
                        <a:extLst>
                          <a:ext uri="{FF2B5EF4-FFF2-40B4-BE49-F238E27FC236}">
                            <a16:creationId xmlns:a16="http://schemas.microsoft.com/office/drawing/2014/main" id="{51CE90CD-8CC7-E042-94B6-3E38FF9E23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46" y="1199817"/>
                        <a:ext cx="240753" cy="1286240"/>
                        <a:chOff x="666646" y="1215423"/>
                        <a:chExt cx="240753" cy="1286240"/>
                      </a:xfrm>
                    </p:grpSpPr>
                    <p:sp>
                      <p:nvSpPr>
                        <p:cNvPr id="3750" name="Rectangle 3749">
                          <a:extLst>
                            <a:ext uri="{FF2B5EF4-FFF2-40B4-BE49-F238E27FC236}">
                              <a16:creationId xmlns:a16="http://schemas.microsoft.com/office/drawing/2014/main" id="{C04D9A27-16DA-5341-9C54-B1EF348BFE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1" name="Rectangle 3750">
                          <a:extLst>
                            <a:ext uri="{FF2B5EF4-FFF2-40B4-BE49-F238E27FC236}">
                              <a16:creationId xmlns:a16="http://schemas.microsoft.com/office/drawing/2014/main" id="{05419D68-596D-0540-B5D3-FF1EF0EDE6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2" name="Rectangle 3751">
                          <a:extLst>
                            <a:ext uri="{FF2B5EF4-FFF2-40B4-BE49-F238E27FC236}">
                              <a16:creationId xmlns:a16="http://schemas.microsoft.com/office/drawing/2014/main" id="{072D57C8-B32B-DE48-95E8-5649EF7EF3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3" name="Rectangle 3752">
                          <a:extLst>
                            <a:ext uri="{FF2B5EF4-FFF2-40B4-BE49-F238E27FC236}">
                              <a16:creationId xmlns:a16="http://schemas.microsoft.com/office/drawing/2014/main" id="{386B4146-84F4-6B46-87FC-480576FC7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46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4" name="Rectangle 3753">
                          <a:extLst>
                            <a:ext uri="{FF2B5EF4-FFF2-40B4-BE49-F238E27FC236}">
                              <a16:creationId xmlns:a16="http://schemas.microsoft.com/office/drawing/2014/main" id="{8841D727-5D60-BD4A-92F3-5C9CE328B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5" name="Rectangle 3754">
                          <a:extLst>
                            <a:ext uri="{FF2B5EF4-FFF2-40B4-BE49-F238E27FC236}">
                              <a16:creationId xmlns:a16="http://schemas.microsoft.com/office/drawing/2014/main" id="{D9E648C3-83B4-BD47-8721-6025FF25F1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6" name="Rectangle 3755">
                          <a:extLst>
                            <a:ext uri="{FF2B5EF4-FFF2-40B4-BE49-F238E27FC236}">
                              <a16:creationId xmlns:a16="http://schemas.microsoft.com/office/drawing/2014/main" id="{F424E6E7-7047-E547-BE93-F1BA0F01B1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7" name="Rectangle 3756">
                          <a:extLst>
                            <a:ext uri="{FF2B5EF4-FFF2-40B4-BE49-F238E27FC236}">
                              <a16:creationId xmlns:a16="http://schemas.microsoft.com/office/drawing/2014/main" id="{5969C141-A40E-7F4B-80BE-A8A8083E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8" name="Rectangle 3757">
                          <a:extLst>
                            <a:ext uri="{FF2B5EF4-FFF2-40B4-BE49-F238E27FC236}">
                              <a16:creationId xmlns:a16="http://schemas.microsoft.com/office/drawing/2014/main" id="{B6487BCD-0829-AD4A-A097-144988405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9" name="Rectangle 3758">
                          <a:extLst>
                            <a:ext uri="{FF2B5EF4-FFF2-40B4-BE49-F238E27FC236}">
                              <a16:creationId xmlns:a16="http://schemas.microsoft.com/office/drawing/2014/main" id="{BE2D5166-5AFB-B445-AA12-A61C5E09B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6346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0" name="Rectangle 3759">
                          <a:extLst>
                            <a:ext uri="{FF2B5EF4-FFF2-40B4-BE49-F238E27FC236}">
                              <a16:creationId xmlns:a16="http://schemas.microsoft.com/office/drawing/2014/main" id="{3CB41003-D95A-8F4D-B919-2096A0AE85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34817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1" name="Rectangle 3760">
                          <a:extLst>
                            <a:ext uri="{FF2B5EF4-FFF2-40B4-BE49-F238E27FC236}">
                              <a16:creationId xmlns:a16="http://schemas.microsoft.com/office/drawing/2014/main" id="{7150C937-75B7-3440-874B-1B8F9642AC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48093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2" name="Rectangle 3761">
                          <a:extLst>
                            <a:ext uri="{FF2B5EF4-FFF2-40B4-BE49-F238E27FC236}">
                              <a16:creationId xmlns:a16="http://schemas.microsoft.com/office/drawing/2014/main" id="{5D43F8AA-B8F2-014C-905A-8B5B5D461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61369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3" name="Rectangle 3762">
                          <a:extLst>
                            <a:ext uri="{FF2B5EF4-FFF2-40B4-BE49-F238E27FC236}">
                              <a16:creationId xmlns:a16="http://schemas.microsoft.com/office/drawing/2014/main" id="{1DAEC286-DE55-0A47-B1BB-0F90C46ADD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21542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4" name="Rectangle 3763">
                          <a:extLst>
                            <a:ext uri="{FF2B5EF4-FFF2-40B4-BE49-F238E27FC236}">
                              <a16:creationId xmlns:a16="http://schemas.microsoft.com/office/drawing/2014/main" id="{DB05D7E7-AE82-2544-BEA2-2E2053441C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74644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5" name="Rectangle 3764">
                          <a:extLst>
                            <a:ext uri="{FF2B5EF4-FFF2-40B4-BE49-F238E27FC236}">
                              <a16:creationId xmlns:a16="http://schemas.microsoft.com/office/drawing/2014/main" id="{F70D88DD-F08B-5244-8994-AA0BDAFF17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187920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6" name="Rectangle 3765">
                          <a:extLst>
                            <a:ext uri="{FF2B5EF4-FFF2-40B4-BE49-F238E27FC236}">
                              <a16:creationId xmlns:a16="http://schemas.microsoft.com/office/drawing/2014/main" id="{25C91546-26EF-4647-A4FB-08C720E6BA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01195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7" name="Rectangle 3766">
                          <a:extLst>
                            <a:ext uri="{FF2B5EF4-FFF2-40B4-BE49-F238E27FC236}">
                              <a16:creationId xmlns:a16="http://schemas.microsoft.com/office/drawing/2014/main" id="{3C789037-16E3-0040-953B-F5882C2D4B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14471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8" name="Rectangle 3767">
                          <a:extLst>
                            <a:ext uri="{FF2B5EF4-FFF2-40B4-BE49-F238E27FC236}">
                              <a16:creationId xmlns:a16="http://schemas.microsoft.com/office/drawing/2014/main" id="{6FA5CA11-6AB2-A246-AEA5-9C5677DA0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27747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69" name="Rectangle 3768">
                          <a:extLst>
                            <a:ext uri="{FF2B5EF4-FFF2-40B4-BE49-F238E27FC236}">
                              <a16:creationId xmlns:a16="http://schemas.microsoft.com/office/drawing/2014/main" id="{9BC5847C-C516-F74F-8865-8A3C89EEE9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5959" y="241022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6" name="Group 3665">
                        <a:extLst>
                          <a:ext uri="{FF2B5EF4-FFF2-40B4-BE49-F238E27FC236}">
                            <a16:creationId xmlns:a16="http://schemas.microsoft.com/office/drawing/2014/main" id="{65C9F749-34CF-2240-A8A4-C657C04B3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1268" y="1199817"/>
                        <a:ext cx="240753" cy="1286240"/>
                        <a:chOff x="1021268" y="1199817"/>
                        <a:chExt cx="240753" cy="1286240"/>
                      </a:xfrm>
                    </p:grpSpPr>
                    <p:sp>
                      <p:nvSpPr>
                        <p:cNvPr id="3730" name="Rectangle 3729">
                          <a:extLst>
                            <a:ext uri="{FF2B5EF4-FFF2-40B4-BE49-F238E27FC236}">
                              <a16:creationId xmlns:a16="http://schemas.microsoft.com/office/drawing/2014/main" id="{BAE70404-8649-4B4B-808F-3D8184264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1" name="Rectangle 3730">
                          <a:extLst>
                            <a:ext uri="{FF2B5EF4-FFF2-40B4-BE49-F238E27FC236}">
                              <a16:creationId xmlns:a16="http://schemas.microsoft.com/office/drawing/2014/main" id="{47F0FB99-92C5-284B-97B2-D334A1A5C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1998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2" name="Rectangle 3731">
                          <a:extLst>
                            <a:ext uri="{FF2B5EF4-FFF2-40B4-BE49-F238E27FC236}">
                              <a16:creationId xmlns:a16="http://schemas.microsoft.com/office/drawing/2014/main" id="{96DBFF0C-B196-194D-A102-A29EE686E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3" name="Rectangle 3732">
                          <a:extLst>
                            <a:ext uri="{FF2B5EF4-FFF2-40B4-BE49-F238E27FC236}">
                              <a16:creationId xmlns:a16="http://schemas.microsoft.com/office/drawing/2014/main" id="{BBCFF066-CB6C-724E-B9AD-F694BBFCF1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4" name="Rectangle 3733">
                          <a:extLst>
                            <a:ext uri="{FF2B5EF4-FFF2-40B4-BE49-F238E27FC236}">
                              <a16:creationId xmlns:a16="http://schemas.microsoft.com/office/drawing/2014/main" id="{6ADDC542-A56D-8441-85CB-4A76A0C5F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5" name="Rectangle 3734">
                          <a:extLst>
                            <a:ext uri="{FF2B5EF4-FFF2-40B4-BE49-F238E27FC236}">
                              <a16:creationId xmlns:a16="http://schemas.microsoft.com/office/drawing/2014/main" id="{05741191-0C55-0249-8739-70AB36A1B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6" name="Rectangle 3735">
                          <a:extLst>
                            <a:ext uri="{FF2B5EF4-FFF2-40B4-BE49-F238E27FC236}">
                              <a16:creationId xmlns:a16="http://schemas.microsoft.com/office/drawing/2014/main" id="{5B0037AD-6323-194D-B1A0-F4C58DCC4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7" name="Rectangle 3736">
                          <a:extLst>
                            <a:ext uri="{FF2B5EF4-FFF2-40B4-BE49-F238E27FC236}">
                              <a16:creationId xmlns:a16="http://schemas.microsoft.com/office/drawing/2014/main" id="{D151C4C4-5D3D-4849-92D0-48AAF4C54F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8" name="Rectangle 3737">
                          <a:extLst>
                            <a:ext uri="{FF2B5EF4-FFF2-40B4-BE49-F238E27FC236}">
                              <a16:creationId xmlns:a16="http://schemas.microsoft.com/office/drawing/2014/main" id="{9FEBF1FF-D863-A241-8EB8-880672CAE3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9" name="Rectangle 3738">
                          <a:extLst>
                            <a:ext uri="{FF2B5EF4-FFF2-40B4-BE49-F238E27FC236}">
                              <a16:creationId xmlns:a16="http://schemas.microsoft.com/office/drawing/2014/main" id="{CEE7A773-B674-0842-B57E-06D62D3AF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0" name="Rectangle 3739">
                          <a:extLst>
                            <a:ext uri="{FF2B5EF4-FFF2-40B4-BE49-F238E27FC236}">
                              <a16:creationId xmlns:a16="http://schemas.microsoft.com/office/drawing/2014/main" id="{92991BBD-EB8E-B14D-A8F4-9636BA666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1" name="Rectangle 3740">
                          <a:extLst>
                            <a:ext uri="{FF2B5EF4-FFF2-40B4-BE49-F238E27FC236}">
                              <a16:creationId xmlns:a16="http://schemas.microsoft.com/office/drawing/2014/main" id="{8DEE6D55-70D3-8E4C-B247-59C81A477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2573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2" name="Rectangle 3741">
                          <a:extLst>
                            <a:ext uri="{FF2B5EF4-FFF2-40B4-BE49-F238E27FC236}">
                              <a16:creationId xmlns:a16="http://schemas.microsoft.com/office/drawing/2014/main" id="{981DD335-866B-5144-8C0A-ED2BE608C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532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3" name="Rectangle 3742">
                          <a:extLst>
                            <a:ext uri="{FF2B5EF4-FFF2-40B4-BE49-F238E27FC236}">
                              <a16:creationId xmlns:a16="http://schemas.microsoft.com/office/drawing/2014/main" id="{C069BB03-B4A1-AB43-ADFB-45A1B20F9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808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4" name="Rectangle 3743">
                          <a:extLst>
                            <a:ext uri="{FF2B5EF4-FFF2-40B4-BE49-F238E27FC236}">
                              <a16:creationId xmlns:a16="http://schemas.microsoft.com/office/drawing/2014/main" id="{8F0B693F-24C2-584F-A916-67C79E20FC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0841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5" name="Rectangle 3744">
                          <a:extLst>
                            <a:ext uri="{FF2B5EF4-FFF2-40B4-BE49-F238E27FC236}">
                              <a16:creationId xmlns:a16="http://schemas.microsoft.com/office/drawing/2014/main" id="{C9379881-A17A-4F47-80FF-FA940921E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359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6" name="Rectangle 3745">
                          <a:extLst>
                            <a:ext uri="{FF2B5EF4-FFF2-40B4-BE49-F238E27FC236}">
                              <a16:creationId xmlns:a16="http://schemas.microsoft.com/office/drawing/2014/main" id="{E34E13C2-7B68-0C44-AB86-C79AAA712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6353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7" name="Rectangle 3746">
                          <a:extLst>
                            <a:ext uri="{FF2B5EF4-FFF2-40B4-BE49-F238E27FC236}">
                              <a16:creationId xmlns:a16="http://schemas.microsoft.com/office/drawing/2014/main" id="{E1A5B80A-E994-3940-AB88-CE6D19D1C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29109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8" name="Rectangle 3747">
                          <a:extLst>
                            <a:ext uri="{FF2B5EF4-FFF2-40B4-BE49-F238E27FC236}">
                              <a16:creationId xmlns:a16="http://schemas.microsoft.com/office/drawing/2014/main" id="{ACA28584-41CB-2542-992F-A82378CD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1865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9" name="Rectangle 3748">
                          <a:extLst>
                            <a:ext uri="{FF2B5EF4-FFF2-40B4-BE49-F238E27FC236}">
                              <a16:creationId xmlns:a16="http://schemas.microsoft.com/office/drawing/2014/main" id="{34E790B9-3C7B-C14D-8987-0AC39ECEFB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4617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7" name="Group 3666">
                        <a:extLst>
                          <a:ext uri="{FF2B5EF4-FFF2-40B4-BE49-F238E27FC236}">
                            <a16:creationId xmlns:a16="http://schemas.microsoft.com/office/drawing/2014/main" id="{270AB6BE-12C7-3341-8A30-5F2B943318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38368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71A04691-EB08-794D-A5E3-55FC070093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DCF83F24-AC0F-BF4A-9BF2-AC9B537050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CA7AB0C6-FC14-4C4B-AECF-6C079A6BD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68398AA3-8C5F-8944-8165-0F4118F37C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9D1366A8-58CA-DD41-B023-CF87558B13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E000D6AE-5043-7D43-8740-00C2F5A322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55E6E812-F6FA-2941-8AAC-CCF94D846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7E6C1110-FEC3-A64C-860B-9E99D0731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8" name="Rectangle 3717">
                          <a:extLst>
                            <a:ext uri="{FF2B5EF4-FFF2-40B4-BE49-F238E27FC236}">
                              <a16:creationId xmlns:a16="http://schemas.microsoft.com/office/drawing/2014/main" id="{96C2854F-9AFB-5243-A7D6-52EDBF65E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9" name="Rectangle 3718">
                          <a:extLst>
                            <a:ext uri="{FF2B5EF4-FFF2-40B4-BE49-F238E27FC236}">
                              <a16:creationId xmlns:a16="http://schemas.microsoft.com/office/drawing/2014/main" id="{8E14C95D-017C-5F40-A181-A97D10F8B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0" name="Rectangle 3719">
                          <a:extLst>
                            <a:ext uri="{FF2B5EF4-FFF2-40B4-BE49-F238E27FC236}">
                              <a16:creationId xmlns:a16="http://schemas.microsoft.com/office/drawing/2014/main" id="{C90E4052-28D6-FE4B-B132-B833B2FE0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1" name="Rectangle 3720">
                          <a:extLst>
                            <a:ext uri="{FF2B5EF4-FFF2-40B4-BE49-F238E27FC236}">
                              <a16:creationId xmlns:a16="http://schemas.microsoft.com/office/drawing/2014/main" id="{C606F6F5-DBD3-D64D-BD47-7FA68CE2F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2" name="Rectangle 3721">
                          <a:extLst>
                            <a:ext uri="{FF2B5EF4-FFF2-40B4-BE49-F238E27FC236}">
                              <a16:creationId xmlns:a16="http://schemas.microsoft.com/office/drawing/2014/main" id="{79F5C275-EED0-4B4D-B13A-2B8A8E62A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3" name="Rectangle 3722">
                          <a:extLst>
                            <a:ext uri="{FF2B5EF4-FFF2-40B4-BE49-F238E27FC236}">
                              <a16:creationId xmlns:a16="http://schemas.microsoft.com/office/drawing/2014/main" id="{A8787840-8B09-5F4F-9F95-E289554A59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4" name="Rectangle 3723">
                          <a:extLst>
                            <a:ext uri="{FF2B5EF4-FFF2-40B4-BE49-F238E27FC236}">
                              <a16:creationId xmlns:a16="http://schemas.microsoft.com/office/drawing/2014/main" id="{EBEC1282-CC10-8543-80CF-0B56E545D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5" name="Rectangle 3724">
                          <a:extLst>
                            <a:ext uri="{FF2B5EF4-FFF2-40B4-BE49-F238E27FC236}">
                              <a16:creationId xmlns:a16="http://schemas.microsoft.com/office/drawing/2014/main" id="{A1598207-5472-A342-859F-56CC560E9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6" name="Rectangle 3725">
                          <a:extLst>
                            <a:ext uri="{FF2B5EF4-FFF2-40B4-BE49-F238E27FC236}">
                              <a16:creationId xmlns:a16="http://schemas.microsoft.com/office/drawing/2014/main" id="{9E33CA51-7C5D-DA48-B493-147790B34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7" name="Rectangle 3726">
                          <a:extLst>
                            <a:ext uri="{FF2B5EF4-FFF2-40B4-BE49-F238E27FC236}">
                              <a16:creationId xmlns:a16="http://schemas.microsoft.com/office/drawing/2014/main" id="{5A9FA6BE-0C79-C74C-9225-2DA60733F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8" name="Rectangle 3727">
                          <a:extLst>
                            <a:ext uri="{FF2B5EF4-FFF2-40B4-BE49-F238E27FC236}">
                              <a16:creationId xmlns:a16="http://schemas.microsoft.com/office/drawing/2014/main" id="{443D5357-F6E4-A540-8F0A-25C5B1AB9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9" name="Rectangle 3728">
                          <a:extLst>
                            <a:ext uri="{FF2B5EF4-FFF2-40B4-BE49-F238E27FC236}">
                              <a16:creationId xmlns:a16="http://schemas.microsoft.com/office/drawing/2014/main" id="{EFD3FE69-6671-6244-93D4-0896E67DFF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8" name="Group 3667">
                        <a:extLst>
                          <a:ext uri="{FF2B5EF4-FFF2-40B4-BE49-F238E27FC236}">
                            <a16:creationId xmlns:a16="http://schemas.microsoft.com/office/drawing/2014/main" id="{4B004514-8161-9F4D-AB3D-B3DDA8F93B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67238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690" name="Rectangle 3689">
                          <a:extLst>
                            <a:ext uri="{FF2B5EF4-FFF2-40B4-BE49-F238E27FC236}">
                              <a16:creationId xmlns:a16="http://schemas.microsoft.com/office/drawing/2014/main" id="{8B1B479F-B6C8-1244-88EB-17BE1B0D2E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1" name="Rectangle 3690">
                          <a:extLst>
                            <a:ext uri="{FF2B5EF4-FFF2-40B4-BE49-F238E27FC236}">
                              <a16:creationId xmlns:a16="http://schemas.microsoft.com/office/drawing/2014/main" id="{4EC07D44-688C-6749-A21D-20EAE729E1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2" name="Rectangle 3691">
                          <a:extLst>
                            <a:ext uri="{FF2B5EF4-FFF2-40B4-BE49-F238E27FC236}">
                              <a16:creationId xmlns:a16="http://schemas.microsoft.com/office/drawing/2014/main" id="{EB1D1B85-C9F9-5E47-8BB6-6A73D7824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3" name="Rectangle 3692">
                          <a:extLst>
                            <a:ext uri="{FF2B5EF4-FFF2-40B4-BE49-F238E27FC236}">
                              <a16:creationId xmlns:a16="http://schemas.microsoft.com/office/drawing/2014/main" id="{6CDE6A1B-F84C-6845-8437-76EE4AEA48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A113D5CE-3CA5-3143-A208-8DA078AE3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A09676A3-BDCB-CF44-86AE-6B7A9CEAD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D91DEEF2-384A-E34A-B124-DAE8CA569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D3235CA6-A442-D54D-B084-227249756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9641A671-68EC-3F48-B4BF-DBB290EF1F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E9B57E89-8ECF-F049-9CD1-1AE653A7D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679EE57A-E207-0E4B-B94F-7AB14582C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B9E4B846-4252-B542-8BE9-45FE4789EC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2" name="Rectangle 3701">
                          <a:extLst>
                            <a:ext uri="{FF2B5EF4-FFF2-40B4-BE49-F238E27FC236}">
                              <a16:creationId xmlns:a16="http://schemas.microsoft.com/office/drawing/2014/main" id="{228373E6-85FA-6B46-A191-9D6F1C043C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3" name="Rectangle 3702">
                          <a:extLst>
                            <a:ext uri="{FF2B5EF4-FFF2-40B4-BE49-F238E27FC236}">
                              <a16:creationId xmlns:a16="http://schemas.microsoft.com/office/drawing/2014/main" id="{3FB34506-EEFB-E848-8C85-C61DDCBDCC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4" name="Rectangle 3703">
                          <a:extLst>
                            <a:ext uri="{FF2B5EF4-FFF2-40B4-BE49-F238E27FC236}">
                              <a16:creationId xmlns:a16="http://schemas.microsoft.com/office/drawing/2014/main" id="{872092B9-C96C-7E44-8EC3-288A1226EF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5" name="Rectangle 3704">
                          <a:extLst>
                            <a:ext uri="{FF2B5EF4-FFF2-40B4-BE49-F238E27FC236}">
                              <a16:creationId xmlns:a16="http://schemas.microsoft.com/office/drawing/2014/main" id="{24C20449-C76C-4B48-984A-54DAD964BE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6" name="Rectangle 3705">
                          <a:extLst>
                            <a:ext uri="{FF2B5EF4-FFF2-40B4-BE49-F238E27FC236}">
                              <a16:creationId xmlns:a16="http://schemas.microsoft.com/office/drawing/2014/main" id="{EE9ACE02-8774-C84E-8A09-7130BF836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7" name="Rectangle 3706">
                          <a:extLst>
                            <a:ext uri="{FF2B5EF4-FFF2-40B4-BE49-F238E27FC236}">
                              <a16:creationId xmlns:a16="http://schemas.microsoft.com/office/drawing/2014/main" id="{558EDD5D-4BCD-2A4E-B8F3-C696D36F4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8" name="Rectangle 3707">
                          <a:extLst>
                            <a:ext uri="{FF2B5EF4-FFF2-40B4-BE49-F238E27FC236}">
                              <a16:creationId xmlns:a16="http://schemas.microsoft.com/office/drawing/2014/main" id="{760703BC-F8D2-0141-8348-FDE387F3A8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9" name="Rectangle 3708">
                          <a:extLst>
                            <a:ext uri="{FF2B5EF4-FFF2-40B4-BE49-F238E27FC236}">
                              <a16:creationId xmlns:a16="http://schemas.microsoft.com/office/drawing/2014/main" id="{B4E3809A-AC1E-AD47-9F44-78EECF3957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669" name="Group 3668">
                        <a:extLst>
                          <a:ext uri="{FF2B5EF4-FFF2-40B4-BE49-F238E27FC236}">
                            <a16:creationId xmlns:a16="http://schemas.microsoft.com/office/drawing/2014/main" id="{0C60A69B-7353-CD4B-843B-DC9CB8A589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8550" y="1199817"/>
                        <a:ext cx="240753" cy="1286240"/>
                        <a:chOff x="1021268" y="1200774"/>
                        <a:chExt cx="240753" cy="1286240"/>
                      </a:xfrm>
                    </p:grpSpPr>
                    <p:sp>
                      <p:nvSpPr>
                        <p:cNvPr id="3670" name="Rectangle 3669">
                          <a:extLst>
                            <a:ext uri="{FF2B5EF4-FFF2-40B4-BE49-F238E27FC236}">
                              <a16:creationId xmlns:a16="http://schemas.microsoft.com/office/drawing/2014/main" id="{0626E354-13E8-564F-AB95-D754FCD68A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1" name="Rectangle 3670">
                          <a:extLst>
                            <a:ext uri="{FF2B5EF4-FFF2-40B4-BE49-F238E27FC236}">
                              <a16:creationId xmlns:a16="http://schemas.microsoft.com/office/drawing/2014/main" id="{A45A3705-793A-624E-9EA2-FBB7B0756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2" name="Rectangle 3671">
                          <a:extLst>
                            <a:ext uri="{FF2B5EF4-FFF2-40B4-BE49-F238E27FC236}">
                              <a16:creationId xmlns:a16="http://schemas.microsoft.com/office/drawing/2014/main" id="{DF185B9B-4736-E54B-874F-0C0A69983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3" name="Rectangle 3672">
                          <a:extLst>
                            <a:ext uri="{FF2B5EF4-FFF2-40B4-BE49-F238E27FC236}">
                              <a16:creationId xmlns:a16="http://schemas.microsoft.com/office/drawing/2014/main" id="{1AE1538E-7AF1-E246-9B34-B2A6FCB2B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1268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4" name="Rectangle 3673">
                          <a:extLst>
                            <a:ext uri="{FF2B5EF4-FFF2-40B4-BE49-F238E27FC236}">
                              <a16:creationId xmlns:a16="http://schemas.microsoft.com/office/drawing/2014/main" id="{6ACD21B5-392B-3C4C-84EC-935DFA653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5" name="Rectangle 3674">
                          <a:extLst>
                            <a:ext uri="{FF2B5EF4-FFF2-40B4-BE49-F238E27FC236}">
                              <a16:creationId xmlns:a16="http://schemas.microsoft.com/office/drawing/2014/main" id="{AB429A31-38B2-984B-A6CE-E57EB663E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8B5708EC-9A5D-2F48-BC52-574C2C3200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9A0AD775-83BF-6541-AB84-33AC8676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612FF4B5-1986-3148-80E0-0C5576542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EC66623-694B-FF42-822F-8E9AF048EB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0968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2B84867D-EB82-0A4D-96DF-66B4A29CD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33353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9E329519-AADE-1840-A354-DF9E4CCE72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46628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6B80EB8D-A623-9C43-9AE3-2A4208AE9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59904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F3D161F7-772A-874C-B89E-1FB252F1DC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20077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4" name="Rectangle 3683">
                          <a:extLst>
                            <a:ext uri="{FF2B5EF4-FFF2-40B4-BE49-F238E27FC236}">
                              <a16:creationId xmlns:a16="http://schemas.microsoft.com/office/drawing/2014/main" id="{8FBE7F93-CA15-E24E-AF0D-FC2786E79C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731798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5" name="Rectangle 3684">
                          <a:extLst>
                            <a:ext uri="{FF2B5EF4-FFF2-40B4-BE49-F238E27FC236}">
                              <a16:creationId xmlns:a16="http://schemas.microsoft.com/office/drawing/2014/main" id="{9FCC10FF-448B-AE46-9817-CFBDA240B3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864554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6" name="Rectangle 3685">
                          <a:extLst>
                            <a:ext uri="{FF2B5EF4-FFF2-40B4-BE49-F238E27FC236}">
                              <a16:creationId xmlns:a16="http://schemas.microsoft.com/office/drawing/2014/main" id="{4CB8AF30-E054-7945-A540-088AB21902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1997310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7" name="Rectangle 3686">
                          <a:extLst>
                            <a:ext uri="{FF2B5EF4-FFF2-40B4-BE49-F238E27FC236}">
                              <a16:creationId xmlns:a16="http://schemas.microsoft.com/office/drawing/2014/main" id="{AA882C80-201A-234A-A9C9-68DE656F4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130066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8" name="Rectangle 3687">
                          <a:extLst>
                            <a:ext uri="{FF2B5EF4-FFF2-40B4-BE49-F238E27FC236}">
                              <a16:creationId xmlns:a16="http://schemas.microsoft.com/office/drawing/2014/main" id="{F2EBCF01-0B53-E340-9653-D13BC5251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262822"/>
                          <a:ext cx="91440" cy="9144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89" name="Rectangle 3688">
                          <a:extLst>
                            <a:ext uri="{FF2B5EF4-FFF2-40B4-BE49-F238E27FC236}">
                              <a16:creationId xmlns:a16="http://schemas.microsoft.com/office/drawing/2014/main" id="{5AE37971-F016-B04E-ABD5-EEB63C4D5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70581" y="2395574"/>
                          <a:ext cx="91440" cy="91440"/>
                        </a:xfrm>
                        <a:prstGeom prst="rect">
                          <a:avLst/>
                        </a:prstGeom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 w="57150">
                              <a:solidFill>
                                <a:prstClr val="black"/>
                              </a:solidFill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4433" name="Group 4432">
                  <a:extLst>
                    <a:ext uri="{FF2B5EF4-FFF2-40B4-BE49-F238E27FC236}">
                      <a16:creationId xmlns:a16="http://schemas.microsoft.com/office/drawing/2014/main" id="{932D82C0-3E82-4441-BE6C-DA85A351CB5C}"/>
                    </a:ext>
                  </a:extLst>
                </p:cNvPr>
                <p:cNvGrpSpPr/>
                <p:nvPr/>
              </p:nvGrpSpPr>
              <p:grpSpPr>
                <a:xfrm>
                  <a:off x="2888194" y="914917"/>
                  <a:ext cx="727921" cy="624864"/>
                  <a:chOff x="6550269" y="3886200"/>
                  <a:chExt cx="1846385" cy="1424354"/>
                </a:xfrm>
              </p:grpSpPr>
              <p:sp>
                <p:nvSpPr>
                  <p:cNvPr id="4434" name="Rectangle 4433">
                    <a:extLst>
                      <a:ext uri="{FF2B5EF4-FFF2-40B4-BE49-F238E27FC236}">
                        <a16:creationId xmlns:a16="http://schemas.microsoft.com/office/drawing/2014/main" id="{854EECAD-C5EB-A046-A936-630D4ABC257D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435" name="Group 4434">
                    <a:extLst>
                      <a:ext uri="{FF2B5EF4-FFF2-40B4-BE49-F238E27FC236}">
                        <a16:creationId xmlns:a16="http://schemas.microsoft.com/office/drawing/2014/main" id="{C1F4E503-57D8-0E46-88EC-033177F5E2C7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4436" name="Group 4435">
                      <a:extLst>
                        <a:ext uri="{FF2B5EF4-FFF2-40B4-BE49-F238E27FC236}">
                          <a16:creationId xmlns:a16="http://schemas.microsoft.com/office/drawing/2014/main" id="{BD66B533-6952-E244-94AE-6E40B219A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4521" name="Rectangle 4520">
                        <a:extLst>
                          <a:ext uri="{FF2B5EF4-FFF2-40B4-BE49-F238E27FC236}">
                            <a16:creationId xmlns:a16="http://schemas.microsoft.com/office/drawing/2014/main" id="{C458B337-2C26-954E-9FF7-9C2E5FEE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2" name="Rectangle 4521">
                        <a:extLst>
                          <a:ext uri="{FF2B5EF4-FFF2-40B4-BE49-F238E27FC236}">
                            <a16:creationId xmlns:a16="http://schemas.microsoft.com/office/drawing/2014/main" id="{9B772510-B1A6-4F42-A4AC-3190100AC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3" name="Rectangle 4522">
                        <a:extLst>
                          <a:ext uri="{FF2B5EF4-FFF2-40B4-BE49-F238E27FC236}">
                            <a16:creationId xmlns:a16="http://schemas.microsoft.com/office/drawing/2014/main" id="{998242F2-7169-654A-B368-F409D975F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4" name="Rectangle 4523">
                        <a:extLst>
                          <a:ext uri="{FF2B5EF4-FFF2-40B4-BE49-F238E27FC236}">
                            <a16:creationId xmlns:a16="http://schemas.microsoft.com/office/drawing/2014/main" id="{4C60949B-1A0C-824D-92F1-E4F68E59A7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5" name="Rectangle 4524">
                        <a:extLst>
                          <a:ext uri="{FF2B5EF4-FFF2-40B4-BE49-F238E27FC236}">
                            <a16:creationId xmlns:a16="http://schemas.microsoft.com/office/drawing/2014/main" id="{64D7DC7E-A1D9-AC4D-A45F-921FDED91B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6" name="Rectangle 4525">
                        <a:extLst>
                          <a:ext uri="{FF2B5EF4-FFF2-40B4-BE49-F238E27FC236}">
                            <a16:creationId xmlns:a16="http://schemas.microsoft.com/office/drawing/2014/main" id="{D43B5F58-0AFC-8145-8E43-4DC1A12671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7" name="Rectangle 4526">
                        <a:extLst>
                          <a:ext uri="{FF2B5EF4-FFF2-40B4-BE49-F238E27FC236}">
                            <a16:creationId xmlns:a16="http://schemas.microsoft.com/office/drawing/2014/main" id="{22DC2B7F-8E5D-F843-9A42-A6B3F786D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8" name="Rectangle 4527">
                        <a:extLst>
                          <a:ext uri="{FF2B5EF4-FFF2-40B4-BE49-F238E27FC236}">
                            <a16:creationId xmlns:a16="http://schemas.microsoft.com/office/drawing/2014/main" id="{F409838D-50E4-974E-A100-1A14B36160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9" name="Rectangle 4528">
                        <a:extLst>
                          <a:ext uri="{FF2B5EF4-FFF2-40B4-BE49-F238E27FC236}">
                            <a16:creationId xmlns:a16="http://schemas.microsoft.com/office/drawing/2014/main" id="{C562A7FD-0571-1C4C-B753-786A55204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0" name="Rectangle 4529">
                        <a:extLst>
                          <a:ext uri="{FF2B5EF4-FFF2-40B4-BE49-F238E27FC236}">
                            <a16:creationId xmlns:a16="http://schemas.microsoft.com/office/drawing/2014/main" id="{774F04C1-A8E8-EC4A-BCBA-7AE4CCC52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1" name="Rectangle 4530">
                        <a:extLst>
                          <a:ext uri="{FF2B5EF4-FFF2-40B4-BE49-F238E27FC236}">
                            <a16:creationId xmlns:a16="http://schemas.microsoft.com/office/drawing/2014/main" id="{20E2A4B0-2177-D74F-A3C3-3E736BD91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2" name="Rectangle 4531">
                        <a:extLst>
                          <a:ext uri="{FF2B5EF4-FFF2-40B4-BE49-F238E27FC236}">
                            <a16:creationId xmlns:a16="http://schemas.microsoft.com/office/drawing/2014/main" id="{82982BA0-2B8A-2D46-95F2-8A788EAD4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3" name="Rectangle 4532">
                        <a:extLst>
                          <a:ext uri="{FF2B5EF4-FFF2-40B4-BE49-F238E27FC236}">
                            <a16:creationId xmlns:a16="http://schemas.microsoft.com/office/drawing/2014/main" id="{7521E444-DA68-2145-88A7-A7319B1A6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4" name="Rectangle 4533">
                        <a:extLst>
                          <a:ext uri="{FF2B5EF4-FFF2-40B4-BE49-F238E27FC236}">
                            <a16:creationId xmlns:a16="http://schemas.microsoft.com/office/drawing/2014/main" id="{2E642CB0-4AFF-334C-9BAC-FBEB35FED6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5" name="Rectangle 4534">
                        <a:extLst>
                          <a:ext uri="{FF2B5EF4-FFF2-40B4-BE49-F238E27FC236}">
                            <a16:creationId xmlns:a16="http://schemas.microsoft.com/office/drawing/2014/main" id="{8816FB1A-F39C-2940-9952-CBE321F95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6" name="Rectangle 4535">
                        <a:extLst>
                          <a:ext uri="{FF2B5EF4-FFF2-40B4-BE49-F238E27FC236}">
                            <a16:creationId xmlns:a16="http://schemas.microsoft.com/office/drawing/2014/main" id="{ACF7BE6B-AD58-F849-987A-6EAF907AF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7" name="Rectangle 4536">
                        <a:extLst>
                          <a:ext uri="{FF2B5EF4-FFF2-40B4-BE49-F238E27FC236}">
                            <a16:creationId xmlns:a16="http://schemas.microsoft.com/office/drawing/2014/main" id="{8F2ECC82-08EF-3744-912F-A738DA33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8" name="Rectangle 4537">
                        <a:extLst>
                          <a:ext uri="{FF2B5EF4-FFF2-40B4-BE49-F238E27FC236}">
                            <a16:creationId xmlns:a16="http://schemas.microsoft.com/office/drawing/2014/main" id="{CFB0FAD1-2B02-DC46-BF53-9B1897F4E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9" name="Rectangle 4538">
                        <a:extLst>
                          <a:ext uri="{FF2B5EF4-FFF2-40B4-BE49-F238E27FC236}">
                            <a16:creationId xmlns:a16="http://schemas.microsoft.com/office/drawing/2014/main" id="{CE214B26-F18B-E94D-BB86-4699EA50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0" name="Rectangle 4539">
                        <a:extLst>
                          <a:ext uri="{FF2B5EF4-FFF2-40B4-BE49-F238E27FC236}">
                            <a16:creationId xmlns:a16="http://schemas.microsoft.com/office/drawing/2014/main" id="{153B6152-0D98-D743-BE58-FE8EE548D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7" name="Group 4436">
                      <a:extLst>
                        <a:ext uri="{FF2B5EF4-FFF2-40B4-BE49-F238E27FC236}">
                          <a16:creationId xmlns:a16="http://schemas.microsoft.com/office/drawing/2014/main" id="{5E0F58DE-FB53-7C47-BF80-62172276AF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4501" name="Rectangle 4500">
                        <a:extLst>
                          <a:ext uri="{FF2B5EF4-FFF2-40B4-BE49-F238E27FC236}">
                            <a16:creationId xmlns:a16="http://schemas.microsoft.com/office/drawing/2014/main" id="{CA3E7404-8F9E-F648-95B4-3F501AFAF4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2" name="Rectangle 4501">
                        <a:extLst>
                          <a:ext uri="{FF2B5EF4-FFF2-40B4-BE49-F238E27FC236}">
                            <a16:creationId xmlns:a16="http://schemas.microsoft.com/office/drawing/2014/main" id="{FCE30571-365C-904A-B8D7-84A62028AF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3" name="Rectangle 4502">
                        <a:extLst>
                          <a:ext uri="{FF2B5EF4-FFF2-40B4-BE49-F238E27FC236}">
                            <a16:creationId xmlns:a16="http://schemas.microsoft.com/office/drawing/2014/main" id="{E4AFBE7F-5E71-7344-84AC-0DA7DF31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4" name="Rectangle 4503">
                        <a:extLst>
                          <a:ext uri="{FF2B5EF4-FFF2-40B4-BE49-F238E27FC236}">
                            <a16:creationId xmlns:a16="http://schemas.microsoft.com/office/drawing/2014/main" id="{5F52E757-9B40-DB40-8877-51D30DDCC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5" name="Rectangle 4504">
                        <a:extLst>
                          <a:ext uri="{FF2B5EF4-FFF2-40B4-BE49-F238E27FC236}">
                            <a16:creationId xmlns:a16="http://schemas.microsoft.com/office/drawing/2014/main" id="{73147C1A-2666-284A-BB51-154AB1E9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6" name="Rectangle 4505">
                        <a:extLst>
                          <a:ext uri="{FF2B5EF4-FFF2-40B4-BE49-F238E27FC236}">
                            <a16:creationId xmlns:a16="http://schemas.microsoft.com/office/drawing/2014/main" id="{D5BF542F-7706-B740-8143-9CB8D47DE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7" name="Rectangle 4506">
                        <a:extLst>
                          <a:ext uri="{FF2B5EF4-FFF2-40B4-BE49-F238E27FC236}">
                            <a16:creationId xmlns:a16="http://schemas.microsoft.com/office/drawing/2014/main" id="{7B8A3AA5-556D-2740-B6B2-AC3111CC4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8" name="Rectangle 4507">
                        <a:extLst>
                          <a:ext uri="{FF2B5EF4-FFF2-40B4-BE49-F238E27FC236}">
                            <a16:creationId xmlns:a16="http://schemas.microsoft.com/office/drawing/2014/main" id="{79104CC7-218B-3940-BB85-AB2017AE1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9" name="Rectangle 4508">
                        <a:extLst>
                          <a:ext uri="{FF2B5EF4-FFF2-40B4-BE49-F238E27FC236}">
                            <a16:creationId xmlns:a16="http://schemas.microsoft.com/office/drawing/2014/main" id="{D27F167A-B909-D94F-B1BC-BF5E75A9C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0" name="Rectangle 4509">
                        <a:extLst>
                          <a:ext uri="{FF2B5EF4-FFF2-40B4-BE49-F238E27FC236}">
                            <a16:creationId xmlns:a16="http://schemas.microsoft.com/office/drawing/2014/main" id="{3BC53969-50C0-364F-9654-8CCFC51C9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1" name="Rectangle 4510">
                        <a:extLst>
                          <a:ext uri="{FF2B5EF4-FFF2-40B4-BE49-F238E27FC236}">
                            <a16:creationId xmlns:a16="http://schemas.microsoft.com/office/drawing/2014/main" id="{E54A6A31-2DDC-7A43-9625-81346D119A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2" name="Rectangle 4511">
                        <a:extLst>
                          <a:ext uri="{FF2B5EF4-FFF2-40B4-BE49-F238E27FC236}">
                            <a16:creationId xmlns:a16="http://schemas.microsoft.com/office/drawing/2014/main" id="{9D80DBF7-AA7D-3340-99B8-C4254E591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3" name="Rectangle 4512">
                        <a:extLst>
                          <a:ext uri="{FF2B5EF4-FFF2-40B4-BE49-F238E27FC236}">
                            <a16:creationId xmlns:a16="http://schemas.microsoft.com/office/drawing/2014/main" id="{13B142F9-8646-8E4D-B599-E9799AEB1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4" name="Rectangle 4513">
                        <a:extLst>
                          <a:ext uri="{FF2B5EF4-FFF2-40B4-BE49-F238E27FC236}">
                            <a16:creationId xmlns:a16="http://schemas.microsoft.com/office/drawing/2014/main" id="{10BACF97-2F4E-964F-8FBB-B5C3E88B4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5" name="Rectangle 4514">
                        <a:extLst>
                          <a:ext uri="{FF2B5EF4-FFF2-40B4-BE49-F238E27FC236}">
                            <a16:creationId xmlns:a16="http://schemas.microsoft.com/office/drawing/2014/main" id="{8A1B1809-30CB-2B4C-B6DC-F15388336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6" name="Rectangle 4515">
                        <a:extLst>
                          <a:ext uri="{FF2B5EF4-FFF2-40B4-BE49-F238E27FC236}">
                            <a16:creationId xmlns:a16="http://schemas.microsoft.com/office/drawing/2014/main" id="{ABFF8C21-226B-5444-A197-7F8F507DB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7" name="Rectangle 4516">
                        <a:extLst>
                          <a:ext uri="{FF2B5EF4-FFF2-40B4-BE49-F238E27FC236}">
                            <a16:creationId xmlns:a16="http://schemas.microsoft.com/office/drawing/2014/main" id="{3E8F7049-F322-9343-93FE-919E5ADA42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8" name="Rectangle 4517">
                        <a:extLst>
                          <a:ext uri="{FF2B5EF4-FFF2-40B4-BE49-F238E27FC236}">
                            <a16:creationId xmlns:a16="http://schemas.microsoft.com/office/drawing/2014/main" id="{B0263583-9135-1047-AFD9-B1419936C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19" name="Rectangle 4518">
                        <a:extLst>
                          <a:ext uri="{FF2B5EF4-FFF2-40B4-BE49-F238E27FC236}">
                            <a16:creationId xmlns:a16="http://schemas.microsoft.com/office/drawing/2014/main" id="{58E3F784-A152-AB49-A8CB-882053C5D2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0" name="Rectangle 4519">
                        <a:extLst>
                          <a:ext uri="{FF2B5EF4-FFF2-40B4-BE49-F238E27FC236}">
                            <a16:creationId xmlns:a16="http://schemas.microsoft.com/office/drawing/2014/main" id="{49F11FBE-7E5C-2249-831A-556191137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8" name="Group 4437">
                      <a:extLst>
                        <a:ext uri="{FF2B5EF4-FFF2-40B4-BE49-F238E27FC236}">
                          <a16:creationId xmlns:a16="http://schemas.microsoft.com/office/drawing/2014/main" id="{388A8399-480D-1443-928F-FF8797CB06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81" name="Rectangle 4480">
                        <a:extLst>
                          <a:ext uri="{FF2B5EF4-FFF2-40B4-BE49-F238E27FC236}">
                            <a16:creationId xmlns:a16="http://schemas.microsoft.com/office/drawing/2014/main" id="{978C19BA-7AE0-CB4D-ADF0-3B884D591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2" name="Rectangle 4481">
                        <a:extLst>
                          <a:ext uri="{FF2B5EF4-FFF2-40B4-BE49-F238E27FC236}">
                            <a16:creationId xmlns:a16="http://schemas.microsoft.com/office/drawing/2014/main" id="{A28722F0-0905-EF43-BDB6-1F9C72A1E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3" name="Rectangle 4482">
                        <a:extLst>
                          <a:ext uri="{FF2B5EF4-FFF2-40B4-BE49-F238E27FC236}">
                            <a16:creationId xmlns:a16="http://schemas.microsoft.com/office/drawing/2014/main" id="{C2A996CF-90E0-6F45-988C-C97FA4BAFC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4" name="Rectangle 4483">
                        <a:extLst>
                          <a:ext uri="{FF2B5EF4-FFF2-40B4-BE49-F238E27FC236}">
                            <a16:creationId xmlns:a16="http://schemas.microsoft.com/office/drawing/2014/main" id="{6022CD67-C316-D74F-A401-6EC6F514B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5" name="Rectangle 4484">
                        <a:extLst>
                          <a:ext uri="{FF2B5EF4-FFF2-40B4-BE49-F238E27FC236}">
                            <a16:creationId xmlns:a16="http://schemas.microsoft.com/office/drawing/2014/main" id="{C113C630-DB80-614A-A4C0-341CF6AA6E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6" name="Rectangle 4485">
                        <a:extLst>
                          <a:ext uri="{FF2B5EF4-FFF2-40B4-BE49-F238E27FC236}">
                            <a16:creationId xmlns:a16="http://schemas.microsoft.com/office/drawing/2014/main" id="{9EF86A84-462E-1248-9298-5FE7B8F02D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7" name="Rectangle 4486">
                        <a:extLst>
                          <a:ext uri="{FF2B5EF4-FFF2-40B4-BE49-F238E27FC236}">
                            <a16:creationId xmlns:a16="http://schemas.microsoft.com/office/drawing/2014/main" id="{ADD0A082-2729-9940-9F5A-542250DC0B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8" name="Rectangle 4487">
                        <a:extLst>
                          <a:ext uri="{FF2B5EF4-FFF2-40B4-BE49-F238E27FC236}">
                            <a16:creationId xmlns:a16="http://schemas.microsoft.com/office/drawing/2014/main" id="{5BAA39D2-271B-B045-813A-E4916A6F38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9" name="Rectangle 4488">
                        <a:extLst>
                          <a:ext uri="{FF2B5EF4-FFF2-40B4-BE49-F238E27FC236}">
                            <a16:creationId xmlns:a16="http://schemas.microsoft.com/office/drawing/2014/main" id="{97CA6EC0-72E2-204F-82DE-8A91B5C89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0" name="Rectangle 4489">
                        <a:extLst>
                          <a:ext uri="{FF2B5EF4-FFF2-40B4-BE49-F238E27FC236}">
                            <a16:creationId xmlns:a16="http://schemas.microsoft.com/office/drawing/2014/main" id="{63876E0D-4577-3A4E-A4BD-56D6924A5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1" name="Rectangle 4490">
                        <a:extLst>
                          <a:ext uri="{FF2B5EF4-FFF2-40B4-BE49-F238E27FC236}">
                            <a16:creationId xmlns:a16="http://schemas.microsoft.com/office/drawing/2014/main" id="{39050488-4AB3-3B4D-AD00-A75ABCF77F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2" name="Rectangle 4491">
                        <a:extLst>
                          <a:ext uri="{FF2B5EF4-FFF2-40B4-BE49-F238E27FC236}">
                            <a16:creationId xmlns:a16="http://schemas.microsoft.com/office/drawing/2014/main" id="{251E6C8F-5B7A-B445-8031-102B1ABBC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3" name="Rectangle 4492">
                        <a:extLst>
                          <a:ext uri="{FF2B5EF4-FFF2-40B4-BE49-F238E27FC236}">
                            <a16:creationId xmlns:a16="http://schemas.microsoft.com/office/drawing/2014/main" id="{168CA1C3-F583-1F4E-9944-23B409C05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4" name="Rectangle 4493">
                        <a:extLst>
                          <a:ext uri="{FF2B5EF4-FFF2-40B4-BE49-F238E27FC236}">
                            <a16:creationId xmlns:a16="http://schemas.microsoft.com/office/drawing/2014/main" id="{0EE89EFA-BE67-124F-BD59-F365726A7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5" name="Rectangle 4494">
                        <a:extLst>
                          <a:ext uri="{FF2B5EF4-FFF2-40B4-BE49-F238E27FC236}">
                            <a16:creationId xmlns:a16="http://schemas.microsoft.com/office/drawing/2014/main" id="{A29D5E8D-4505-E746-A6A5-63707061F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6" name="Rectangle 4495">
                        <a:extLst>
                          <a:ext uri="{FF2B5EF4-FFF2-40B4-BE49-F238E27FC236}">
                            <a16:creationId xmlns:a16="http://schemas.microsoft.com/office/drawing/2014/main" id="{1A697CBC-25E5-3C44-9722-BAE873A3A7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7" name="Rectangle 4496">
                        <a:extLst>
                          <a:ext uri="{FF2B5EF4-FFF2-40B4-BE49-F238E27FC236}">
                            <a16:creationId xmlns:a16="http://schemas.microsoft.com/office/drawing/2014/main" id="{0C65129B-17BB-6A41-B159-9A1A32691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8" name="Rectangle 4497">
                        <a:extLst>
                          <a:ext uri="{FF2B5EF4-FFF2-40B4-BE49-F238E27FC236}">
                            <a16:creationId xmlns:a16="http://schemas.microsoft.com/office/drawing/2014/main" id="{C148C89A-C2C7-5149-880D-B84D57F1C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99" name="Rectangle 4498">
                        <a:extLst>
                          <a:ext uri="{FF2B5EF4-FFF2-40B4-BE49-F238E27FC236}">
                            <a16:creationId xmlns:a16="http://schemas.microsoft.com/office/drawing/2014/main" id="{BFE4B0F8-F225-0A42-97E4-8DDFAB25C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00" name="Rectangle 4499">
                        <a:extLst>
                          <a:ext uri="{FF2B5EF4-FFF2-40B4-BE49-F238E27FC236}">
                            <a16:creationId xmlns:a16="http://schemas.microsoft.com/office/drawing/2014/main" id="{64664F66-4251-3348-9A3E-A1A999A61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39" name="Group 4438">
                      <a:extLst>
                        <a:ext uri="{FF2B5EF4-FFF2-40B4-BE49-F238E27FC236}">
                          <a16:creationId xmlns:a16="http://schemas.microsoft.com/office/drawing/2014/main" id="{6E1306E1-9443-9E4C-BD7B-5F7012D0E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61" name="Rectangle 4460">
                        <a:extLst>
                          <a:ext uri="{FF2B5EF4-FFF2-40B4-BE49-F238E27FC236}">
                            <a16:creationId xmlns:a16="http://schemas.microsoft.com/office/drawing/2014/main" id="{60736F72-A6DE-7648-821F-141004A7CE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2" name="Rectangle 4461">
                        <a:extLst>
                          <a:ext uri="{FF2B5EF4-FFF2-40B4-BE49-F238E27FC236}">
                            <a16:creationId xmlns:a16="http://schemas.microsoft.com/office/drawing/2014/main" id="{11F1EA2E-278E-DD45-A6CD-37A7E4CD2E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3" name="Rectangle 4462">
                        <a:extLst>
                          <a:ext uri="{FF2B5EF4-FFF2-40B4-BE49-F238E27FC236}">
                            <a16:creationId xmlns:a16="http://schemas.microsoft.com/office/drawing/2014/main" id="{68B0DB89-FF28-C546-B1B4-E91AEA02F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4" name="Rectangle 4463">
                        <a:extLst>
                          <a:ext uri="{FF2B5EF4-FFF2-40B4-BE49-F238E27FC236}">
                            <a16:creationId xmlns:a16="http://schemas.microsoft.com/office/drawing/2014/main" id="{70243877-672E-A74A-8041-EF6325191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5" name="Rectangle 4464">
                        <a:extLst>
                          <a:ext uri="{FF2B5EF4-FFF2-40B4-BE49-F238E27FC236}">
                            <a16:creationId xmlns:a16="http://schemas.microsoft.com/office/drawing/2014/main" id="{1C87804D-33C7-DE43-BDA3-A4E4CE066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6" name="Rectangle 4465">
                        <a:extLst>
                          <a:ext uri="{FF2B5EF4-FFF2-40B4-BE49-F238E27FC236}">
                            <a16:creationId xmlns:a16="http://schemas.microsoft.com/office/drawing/2014/main" id="{65EF4169-A8E7-3C4F-92FF-1F5A93032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7" name="Rectangle 4466">
                        <a:extLst>
                          <a:ext uri="{FF2B5EF4-FFF2-40B4-BE49-F238E27FC236}">
                            <a16:creationId xmlns:a16="http://schemas.microsoft.com/office/drawing/2014/main" id="{5EC93CDD-0589-A242-AB1A-87AC57BA4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8" name="Rectangle 4467">
                        <a:extLst>
                          <a:ext uri="{FF2B5EF4-FFF2-40B4-BE49-F238E27FC236}">
                            <a16:creationId xmlns:a16="http://schemas.microsoft.com/office/drawing/2014/main" id="{30760832-81DB-A448-95AD-C6033781CE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9" name="Rectangle 4468">
                        <a:extLst>
                          <a:ext uri="{FF2B5EF4-FFF2-40B4-BE49-F238E27FC236}">
                            <a16:creationId xmlns:a16="http://schemas.microsoft.com/office/drawing/2014/main" id="{08A6A11D-0BF6-8A4E-B385-ECCAF285AC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0" name="Rectangle 4469">
                        <a:extLst>
                          <a:ext uri="{FF2B5EF4-FFF2-40B4-BE49-F238E27FC236}">
                            <a16:creationId xmlns:a16="http://schemas.microsoft.com/office/drawing/2014/main" id="{D6C3A5CC-6222-DF47-AE11-39A777637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1" name="Rectangle 4470">
                        <a:extLst>
                          <a:ext uri="{FF2B5EF4-FFF2-40B4-BE49-F238E27FC236}">
                            <a16:creationId xmlns:a16="http://schemas.microsoft.com/office/drawing/2014/main" id="{7C50D100-7318-8D4A-986C-67421847B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2" name="Rectangle 4471">
                        <a:extLst>
                          <a:ext uri="{FF2B5EF4-FFF2-40B4-BE49-F238E27FC236}">
                            <a16:creationId xmlns:a16="http://schemas.microsoft.com/office/drawing/2014/main" id="{58A1CCC2-E60C-8548-B1C0-01C9E6A019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3" name="Rectangle 4472">
                        <a:extLst>
                          <a:ext uri="{FF2B5EF4-FFF2-40B4-BE49-F238E27FC236}">
                            <a16:creationId xmlns:a16="http://schemas.microsoft.com/office/drawing/2014/main" id="{66EAD465-D90D-2740-8878-1178F4571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4" name="Rectangle 4473">
                        <a:extLst>
                          <a:ext uri="{FF2B5EF4-FFF2-40B4-BE49-F238E27FC236}">
                            <a16:creationId xmlns:a16="http://schemas.microsoft.com/office/drawing/2014/main" id="{4BDDEAEE-9699-4140-8AAF-CF7215679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5" name="Rectangle 4474">
                        <a:extLst>
                          <a:ext uri="{FF2B5EF4-FFF2-40B4-BE49-F238E27FC236}">
                            <a16:creationId xmlns:a16="http://schemas.microsoft.com/office/drawing/2014/main" id="{305CF0B7-FCB3-5940-905C-69F0D67513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6" name="Rectangle 4475">
                        <a:extLst>
                          <a:ext uri="{FF2B5EF4-FFF2-40B4-BE49-F238E27FC236}">
                            <a16:creationId xmlns:a16="http://schemas.microsoft.com/office/drawing/2014/main" id="{87B59DEF-200C-6340-AF35-327081EA16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7" name="Rectangle 4476">
                        <a:extLst>
                          <a:ext uri="{FF2B5EF4-FFF2-40B4-BE49-F238E27FC236}">
                            <a16:creationId xmlns:a16="http://schemas.microsoft.com/office/drawing/2014/main" id="{7DD5AB6E-2EC7-4F44-8453-94B5C5BF9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8" name="Rectangle 4477">
                        <a:extLst>
                          <a:ext uri="{FF2B5EF4-FFF2-40B4-BE49-F238E27FC236}">
                            <a16:creationId xmlns:a16="http://schemas.microsoft.com/office/drawing/2014/main" id="{1793B369-3796-EB4E-A33D-2208CD05E3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9" name="Rectangle 4478">
                        <a:extLst>
                          <a:ext uri="{FF2B5EF4-FFF2-40B4-BE49-F238E27FC236}">
                            <a16:creationId xmlns:a16="http://schemas.microsoft.com/office/drawing/2014/main" id="{025BAFBC-3889-DC44-8D51-E90648B0B0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80" name="Rectangle 4479">
                        <a:extLst>
                          <a:ext uri="{FF2B5EF4-FFF2-40B4-BE49-F238E27FC236}">
                            <a16:creationId xmlns:a16="http://schemas.microsoft.com/office/drawing/2014/main" id="{779539B8-9213-AC41-8A57-7C9DC359DE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40" name="Group 4439">
                      <a:extLst>
                        <a:ext uri="{FF2B5EF4-FFF2-40B4-BE49-F238E27FC236}">
                          <a16:creationId xmlns:a16="http://schemas.microsoft.com/office/drawing/2014/main" id="{07E37963-83FB-754E-9D89-A923046505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4441" name="Rectangle 4440">
                        <a:extLst>
                          <a:ext uri="{FF2B5EF4-FFF2-40B4-BE49-F238E27FC236}">
                            <a16:creationId xmlns:a16="http://schemas.microsoft.com/office/drawing/2014/main" id="{A91F1E76-DAA3-5040-9489-7FA58D660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2" name="Rectangle 4441">
                        <a:extLst>
                          <a:ext uri="{FF2B5EF4-FFF2-40B4-BE49-F238E27FC236}">
                            <a16:creationId xmlns:a16="http://schemas.microsoft.com/office/drawing/2014/main" id="{7F0A2A1A-533E-5F4F-93E2-8F7242424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3" name="Rectangle 4442">
                        <a:extLst>
                          <a:ext uri="{FF2B5EF4-FFF2-40B4-BE49-F238E27FC236}">
                            <a16:creationId xmlns:a16="http://schemas.microsoft.com/office/drawing/2014/main" id="{A9D36A3B-4BDA-9A45-A249-42926E2EF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4" name="Rectangle 4443">
                        <a:extLst>
                          <a:ext uri="{FF2B5EF4-FFF2-40B4-BE49-F238E27FC236}">
                            <a16:creationId xmlns:a16="http://schemas.microsoft.com/office/drawing/2014/main" id="{4C37E734-1102-D94D-A2AF-82C507CD4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5" name="Rectangle 4444">
                        <a:extLst>
                          <a:ext uri="{FF2B5EF4-FFF2-40B4-BE49-F238E27FC236}">
                            <a16:creationId xmlns:a16="http://schemas.microsoft.com/office/drawing/2014/main" id="{A4F3FB09-A575-2045-B676-3B647F4C08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6" name="Rectangle 4445">
                        <a:extLst>
                          <a:ext uri="{FF2B5EF4-FFF2-40B4-BE49-F238E27FC236}">
                            <a16:creationId xmlns:a16="http://schemas.microsoft.com/office/drawing/2014/main" id="{94D6E108-EC5A-AD46-AD53-01D0B89C0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7" name="Rectangle 4446">
                        <a:extLst>
                          <a:ext uri="{FF2B5EF4-FFF2-40B4-BE49-F238E27FC236}">
                            <a16:creationId xmlns:a16="http://schemas.microsoft.com/office/drawing/2014/main" id="{088649EA-9102-4A4F-8EC5-C324886B7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8" name="Rectangle 4447">
                        <a:extLst>
                          <a:ext uri="{FF2B5EF4-FFF2-40B4-BE49-F238E27FC236}">
                            <a16:creationId xmlns:a16="http://schemas.microsoft.com/office/drawing/2014/main" id="{7234E3D9-7353-EE43-A54B-F6F1E75D8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49" name="Rectangle 4448">
                        <a:extLst>
                          <a:ext uri="{FF2B5EF4-FFF2-40B4-BE49-F238E27FC236}">
                            <a16:creationId xmlns:a16="http://schemas.microsoft.com/office/drawing/2014/main" id="{74171150-E1E7-584D-B33A-A585885E6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0" name="Rectangle 4449">
                        <a:extLst>
                          <a:ext uri="{FF2B5EF4-FFF2-40B4-BE49-F238E27FC236}">
                            <a16:creationId xmlns:a16="http://schemas.microsoft.com/office/drawing/2014/main" id="{A37DAB4F-36D2-1940-ACE6-72E66846F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1" name="Rectangle 4450">
                        <a:extLst>
                          <a:ext uri="{FF2B5EF4-FFF2-40B4-BE49-F238E27FC236}">
                            <a16:creationId xmlns:a16="http://schemas.microsoft.com/office/drawing/2014/main" id="{E27F5B99-40EE-4844-9175-B334B7626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2" name="Rectangle 4451">
                        <a:extLst>
                          <a:ext uri="{FF2B5EF4-FFF2-40B4-BE49-F238E27FC236}">
                            <a16:creationId xmlns:a16="http://schemas.microsoft.com/office/drawing/2014/main" id="{C501AC29-A132-CD4B-AD5E-439FFFD43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3" name="Rectangle 4452">
                        <a:extLst>
                          <a:ext uri="{FF2B5EF4-FFF2-40B4-BE49-F238E27FC236}">
                            <a16:creationId xmlns:a16="http://schemas.microsoft.com/office/drawing/2014/main" id="{0E052B0E-2B24-744D-9FDF-7831962CBF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4" name="Rectangle 4453">
                        <a:extLst>
                          <a:ext uri="{FF2B5EF4-FFF2-40B4-BE49-F238E27FC236}">
                            <a16:creationId xmlns:a16="http://schemas.microsoft.com/office/drawing/2014/main" id="{AA786900-6AEC-F749-9BCF-E51F883256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5" name="Rectangle 4454">
                        <a:extLst>
                          <a:ext uri="{FF2B5EF4-FFF2-40B4-BE49-F238E27FC236}">
                            <a16:creationId xmlns:a16="http://schemas.microsoft.com/office/drawing/2014/main" id="{AFF2D371-D639-AA4E-BBD7-F15755212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6" name="Rectangle 4455">
                        <a:extLst>
                          <a:ext uri="{FF2B5EF4-FFF2-40B4-BE49-F238E27FC236}">
                            <a16:creationId xmlns:a16="http://schemas.microsoft.com/office/drawing/2014/main" id="{0EC0915E-052C-0646-B40F-7333564F21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7" name="Rectangle 4456">
                        <a:extLst>
                          <a:ext uri="{FF2B5EF4-FFF2-40B4-BE49-F238E27FC236}">
                            <a16:creationId xmlns:a16="http://schemas.microsoft.com/office/drawing/2014/main" id="{AF236F45-4ED9-C24A-8F90-1FEE4EEED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8" name="Rectangle 4457">
                        <a:extLst>
                          <a:ext uri="{FF2B5EF4-FFF2-40B4-BE49-F238E27FC236}">
                            <a16:creationId xmlns:a16="http://schemas.microsoft.com/office/drawing/2014/main" id="{20F39DD9-BE04-B040-8153-5D37938E5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9" name="Rectangle 4458">
                        <a:extLst>
                          <a:ext uri="{FF2B5EF4-FFF2-40B4-BE49-F238E27FC236}">
                            <a16:creationId xmlns:a16="http://schemas.microsoft.com/office/drawing/2014/main" id="{1CFD75CF-53DF-0041-9AD0-DF54A551D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0" name="Rectangle 4459">
                        <a:extLst>
                          <a:ext uri="{FF2B5EF4-FFF2-40B4-BE49-F238E27FC236}">
                            <a16:creationId xmlns:a16="http://schemas.microsoft.com/office/drawing/2014/main" id="{255F0A40-C026-7248-AF6C-2F6E83B236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5198" name="TextBox 5197">
              <a:extLst>
                <a:ext uri="{FF2B5EF4-FFF2-40B4-BE49-F238E27FC236}">
                  <a16:creationId xmlns:a16="http://schemas.microsoft.com/office/drawing/2014/main" id="{C030C478-A605-6E46-9DDA-9B0EC4CE82CE}"/>
                </a:ext>
              </a:extLst>
            </p:cNvPr>
            <p:cNvSpPr txBox="1"/>
            <p:nvPr/>
          </p:nvSpPr>
          <p:spPr>
            <a:xfrm>
              <a:off x="1227520" y="940673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Motor </a:t>
              </a:r>
            </a:p>
          </p:txBody>
        </p:sp>
        <p:sp>
          <p:nvSpPr>
            <p:cNvPr id="5199" name="TextBox 5198">
              <a:extLst>
                <a:ext uri="{FF2B5EF4-FFF2-40B4-BE49-F238E27FC236}">
                  <a16:creationId xmlns:a16="http://schemas.microsoft.com/office/drawing/2014/main" id="{9CB804FD-061B-9E4B-88A6-5BF503FA7B04}"/>
                </a:ext>
              </a:extLst>
            </p:cNvPr>
            <p:cNvSpPr txBox="1"/>
            <p:nvPr/>
          </p:nvSpPr>
          <p:spPr>
            <a:xfrm>
              <a:off x="2421840" y="940234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Semantic </a:t>
              </a:r>
            </a:p>
          </p:txBody>
        </p:sp>
        <p:sp>
          <p:nvSpPr>
            <p:cNvPr id="5200" name="TextBox 5199">
              <a:extLst>
                <a:ext uri="{FF2B5EF4-FFF2-40B4-BE49-F238E27FC236}">
                  <a16:creationId xmlns:a16="http://schemas.microsoft.com/office/drawing/2014/main" id="{A769E6E7-3EA7-0345-A705-55314D413B71}"/>
                </a:ext>
              </a:extLst>
            </p:cNvPr>
            <p:cNvSpPr txBox="1"/>
            <p:nvPr/>
          </p:nvSpPr>
          <p:spPr>
            <a:xfrm>
              <a:off x="3589695" y="949749"/>
              <a:ext cx="119174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Coherence </a:t>
              </a:r>
            </a:p>
          </p:txBody>
        </p:sp>
        <p:sp>
          <p:nvSpPr>
            <p:cNvPr id="5202" name="TextBox 5201">
              <a:extLst>
                <a:ext uri="{FF2B5EF4-FFF2-40B4-BE49-F238E27FC236}">
                  <a16:creationId xmlns:a16="http://schemas.microsoft.com/office/drawing/2014/main" id="{998ACEDB-4D76-CB42-9380-B0D413C5AEE3}"/>
                </a:ext>
              </a:extLst>
            </p:cNvPr>
            <p:cNvSpPr txBox="1"/>
            <p:nvPr/>
          </p:nvSpPr>
          <p:spPr>
            <a:xfrm>
              <a:off x="2537269" y="543743"/>
              <a:ext cx="1052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Tasks x 10 Sessions x 10 Subjects</a:t>
              </a: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979E2-D3C9-3243-9EF5-FA5B6D3CE62E}"/>
              </a:ext>
            </a:extLst>
          </p:cNvPr>
          <p:cNvGrpSpPr/>
          <p:nvPr/>
        </p:nvGrpSpPr>
        <p:grpSpPr>
          <a:xfrm>
            <a:off x="482297" y="2987112"/>
            <a:ext cx="3204895" cy="2738495"/>
            <a:chOff x="1125928" y="2885021"/>
            <a:chExt cx="3204895" cy="2782295"/>
          </a:xfrm>
        </p:grpSpPr>
        <p:sp>
          <p:nvSpPr>
            <p:cNvPr id="3649" name="TextBox 3648">
              <a:extLst>
                <a:ext uri="{FF2B5EF4-FFF2-40B4-BE49-F238E27FC236}">
                  <a16:creationId xmlns:a16="http://schemas.microsoft.com/office/drawing/2014/main" id="{DEF0995F-1B7E-9947-9F83-9B5FCE4359E4}"/>
                </a:ext>
              </a:extLst>
            </p:cNvPr>
            <p:cNvSpPr txBox="1"/>
            <p:nvPr/>
          </p:nvSpPr>
          <p:spPr>
            <a:xfrm>
              <a:off x="1125928" y="4089210"/>
              <a:ext cx="63071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MSC10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F0C8AF-F4A5-3744-8EBC-82F6E4C7CD9D}"/>
                </a:ext>
              </a:extLst>
            </p:cNvPr>
            <p:cNvGrpSpPr/>
            <p:nvPr/>
          </p:nvGrpSpPr>
          <p:grpSpPr>
            <a:xfrm>
              <a:off x="1253159" y="2885021"/>
              <a:ext cx="3077664" cy="2782295"/>
              <a:chOff x="1303958" y="2885021"/>
              <a:chExt cx="3077664" cy="27822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3C8E321-7953-F447-B5A5-023B607F1BE0}"/>
                  </a:ext>
                </a:extLst>
              </p:cNvPr>
              <p:cNvGrpSpPr/>
              <p:nvPr/>
            </p:nvGrpSpPr>
            <p:grpSpPr>
              <a:xfrm>
                <a:off x="1303958" y="2885021"/>
                <a:ext cx="2941966" cy="2640921"/>
                <a:chOff x="459605" y="2136825"/>
                <a:chExt cx="2941966" cy="2640921"/>
              </a:xfrm>
            </p:grpSpPr>
            <p:grpSp>
              <p:nvGrpSpPr>
                <p:cNvPr id="1870" name="Group 1869">
                  <a:extLst>
                    <a:ext uri="{FF2B5EF4-FFF2-40B4-BE49-F238E27FC236}">
                      <a16:creationId xmlns:a16="http://schemas.microsoft.com/office/drawing/2014/main" id="{E11BA58A-A2A6-1C4B-86CA-F0EE96C541BF}"/>
                    </a:ext>
                  </a:extLst>
                </p:cNvPr>
                <p:cNvGrpSpPr/>
                <p:nvPr/>
              </p:nvGrpSpPr>
              <p:grpSpPr>
                <a:xfrm>
                  <a:off x="528553" y="3526095"/>
                  <a:ext cx="1517114" cy="1251651"/>
                  <a:chOff x="6550269" y="3886200"/>
                  <a:chExt cx="1846384" cy="1424354"/>
                </a:xfrm>
              </p:grpSpPr>
              <p:sp>
                <p:nvSpPr>
                  <p:cNvPr id="1871" name="Rectangle 1870">
                    <a:extLst>
                      <a:ext uri="{FF2B5EF4-FFF2-40B4-BE49-F238E27FC236}">
                        <a16:creationId xmlns:a16="http://schemas.microsoft.com/office/drawing/2014/main" id="{4467D627-A34B-4D4E-8143-282A59DD6DCC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4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872" name="Group 1871">
                    <a:extLst>
                      <a:ext uri="{FF2B5EF4-FFF2-40B4-BE49-F238E27FC236}">
                        <a16:creationId xmlns:a16="http://schemas.microsoft.com/office/drawing/2014/main" id="{F48F86C5-F978-1D46-A8E2-830967332622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1873" name="Group 1872">
                      <a:extLst>
                        <a:ext uri="{FF2B5EF4-FFF2-40B4-BE49-F238E27FC236}">
                          <a16:creationId xmlns:a16="http://schemas.microsoft.com/office/drawing/2014/main" id="{07E5D636-017B-5C4A-AFF8-E480237A07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295" name="Rectangle 2294">
                        <a:extLst>
                          <a:ext uri="{FF2B5EF4-FFF2-40B4-BE49-F238E27FC236}">
                            <a16:creationId xmlns:a16="http://schemas.microsoft.com/office/drawing/2014/main" id="{BB66DA15-7632-FF40-B556-C0C86D69DA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6" name="Rectangle 2295">
                        <a:extLst>
                          <a:ext uri="{FF2B5EF4-FFF2-40B4-BE49-F238E27FC236}">
                            <a16:creationId xmlns:a16="http://schemas.microsoft.com/office/drawing/2014/main" id="{9109C8F4-1C97-984E-A068-0AB0CAE71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7" name="Rectangle 2296">
                        <a:extLst>
                          <a:ext uri="{FF2B5EF4-FFF2-40B4-BE49-F238E27FC236}">
                            <a16:creationId xmlns:a16="http://schemas.microsoft.com/office/drawing/2014/main" id="{D7FE5A77-4408-F048-8288-FC84FA821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8" name="Rectangle 2297">
                        <a:extLst>
                          <a:ext uri="{FF2B5EF4-FFF2-40B4-BE49-F238E27FC236}">
                            <a16:creationId xmlns:a16="http://schemas.microsoft.com/office/drawing/2014/main" id="{48F81FE4-3574-304D-8227-B535B29A9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99" name="Rectangle 2298">
                        <a:extLst>
                          <a:ext uri="{FF2B5EF4-FFF2-40B4-BE49-F238E27FC236}">
                            <a16:creationId xmlns:a16="http://schemas.microsoft.com/office/drawing/2014/main" id="{E002D977-80A4-6249-96A7-6593E8BBAD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0" name="Rectangle 2299">
                        <a:extLst>
                          <a:ext uri="{FF2B5EF4-FFF2-40B4-BE49-F238E27FC236}">
                            <a16:creationId xmlns:a16="http://schemas.microsoft.com/office/drawing/2014/main" id="{9B5C4231-CF03-E640-AB03-7146F396E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1" name="Rectangle 2300">
                        <a:extLst>
                          <a:ext uri="{FF2B5EF4-FFF2-40B4-BE49-F238E27FC236}">
                            <a16:creationId xmlns:a16="http://schemas.microsoft.com/office/drawing/2014/main" id="{7C98C5FC-EE13-1144-B140-1D413759A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2" name="Rectangle 2301">
                        <a:extLst>
                          <a:ext uri="{FF2B5EF4-FFF2-40B4-BE49-F238E27FC236}">
                            <a16:creationId xmlns:a16="http://schemas.microsoft.com/office/drawing/2014/main" id="{EA967984-E279-4742-B1B8-6A661D67CA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3" name="Rectangle 2302">
                        <a:extLst>
                          <a:ext uri="{FF2B5EF4-FFF2-40B4-BE49-F238E27FC236}">
                            <a16:creationId xmlns:a16="http://schemas.microsoft.com/office/drawing/2014/main" id="{26275E98-B0E1-9949-B117-9DCD866108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4" name="Rectangle 2303">
                        <a:extLst>
                          <a:ext uri="{FF2B5EF4-FFF2-40B4-BE49-F238E27FC236}">
                            <a16:creationId xmlns:a16="http://schemas.microsoft.com/office/drawing/2014/main" id="{CC5CECEB-0648-1644-9098-5D15B6DB4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5" name="Rectangle 2304">
                        <a:extLst>
                          <a:ext uri="{FF2B5EF4-FFF2-40B4-BE49-F238E27FC236}">
                            <a16:creationId xmlns:a16="http://schemas.microsoft.com/office/drawing/2014/main" id="{CB6EF313-4FFC-5741-83BB-8E1D703C3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F370C22E-EEEE-BD45-A47A-12C5C04256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2B21E68-E7A1-7B42-9EED-241F95DCC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B8109D89-F9ED-7B4C-959E-C01FF5B4D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F40FBF97-165D-0B4F-9025-BA6E36F2CB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5EE7351F-25C6-5546-92CB-3966F866D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BE50741C-CBA3-1E42-9F8C-4906849A2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1E8D1EE1-8252-7E48-BD21-7D726F301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E164D0B9-10AC-394B-B0F7-5AB4F427B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6FDDEB39-9BDD-6D4B-879B-1FAA66C63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4" name="Group 1873">
                      <a:extLst>
                        <a:ext uri="{FF2B5EF4-FFF2-40B4-BE49-F238E27FC236}">
                          <a16:creationId xmlns:a16="http://schemas.microsoft.com/office/drawing/2014/main" id="{78B31058-4A2E-5E4A-AC27-7CE7860889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5DDBDF19-0D06-3F4C-9A3B-1F95D39E1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42D08F37-3057-B740-A7B6-6B74D2C84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DA09132F-8D3C-6046-81EE-FA24FA47E4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E088085A-3CF2-1348-AD48-EA4434521C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2" name="Rectangle 1941">
                        <a:extLst>
                          <a:ext uri="{FF2B5EF4-FFF2-40B4-BE49-F238E27FC236}">
                            <a16:creationId xmlns:a16="http://schemas.microsoft.com/office/drawing/2014/main" id="{A2B3E55A-29A7-4749-A331-FDBC0AEE15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3" name="Rectangle 1942">
                        <a:extLst>
                          <a:ext uri="{FF2B5EF4-FFF2-40B4-BE49-F238E27FC236}">
                            <a16:creationId xmlns:a16="http://schemas.microsoft.com/office/drawing/2014/main" id="{20A3F64F-4C3B-7E4B-BA16-5EDB564AD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4" name="Rectangle 1943">
                        <a:extLst>
                          <a:ext uri="{FF2B5EF4-FFF2-40B4-BE49-F238E27FC236}">
                            <a16:creationId xmlns:a16="http://schemas.microsoft.com/office/drawing/2014/main" id="{A9BE5690-378D-BA43-ABFA-150A363759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5" name="Rectangle 1944">
                        <a:extLst>
                          <a:ext uri="{FF2B5EF4-FFF2-40B4-BE49-F238E27FC236}">
                            <a16:creationId xmlns:a16="http://schemas.microsoft.com/office/drawing/2014/main" id="{684CE8C8-B897-554E-B6FF-44A02F182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6" name="Rectangle 1945">
                        <a:extLst>
                          <a:ext uri="{FF2B5EF4-FFF2-40B4-BE49-F238E27FC236}">
                            <a16:creationId xmlns:a16="http://schemas.microsoft.com/office/drawing/2014/main" id="{AABC6EF1-B41E-5A4A-95A5-D82D9596D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7" name="Rectangle 1946">
                        <a:extLst>
                          <a:ext uri="{FF2B5EF4-FFF2-40B4-BE49-F238E27FC236}">
                            <a16:creationId xmlns:a16="http://schemas.microsoft.com/office/drawing/2014/main" id="{C07A7951-36DE-CF43-93DC-A55A338C1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8" name="Rectangle 1947">
                        <a:extLst>
                          <a:ext uri="{FF2B5EF4-FFF2-40B4-BE49-F238E27FC236}">
                            <a16:creationId xmlns:a16="http://schemas.microsoft.com/office/drawing/2014/main" id="{507BE317-16DB-164C-88B5-F412C4775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49" name="Rectangle 1948">
                        <a:extLst>
                          <a:ext uri="{FF2B5EF4-FFF2-40B4-BE49-F238E27FC236}">
                            <a16:creationId xmlns:a16="http://schemas.microsoft.com/office/drawing/2014/main" id="{C65237D8-7D52-0C41-9FE6-EDDF80A3BA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0" name="Rectangle 1949">
                        <a:extLst>
                          <a:ext uri="{FF2B5EF4-FFF2-40B4-BE49-F238E27FC236}">
                            <a16:creationId xmlns:a16="http://schemas.microsoft.com/office/drawing/2014/main" id="{44DAE860-F907-C548-A1D9-794ACE8966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E951E2EB-B933-C341-91C1-CBBEC5E26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9A0EC985-5756-F64C-951C-22FDF3DA5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8DC6B707-F6D1-6240-908D-A8F3839872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A906F92-1A74-FE43-B78C-AA1A0C6FB8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E8A0247A-6B4A-3B49-A4B1-13C384720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1" name="Rectangle 1960">
                        <a:extLst>
                          <a:ext uri="{FF2B5EF4-FFF2-40B4-BE49-F238E27FC236}">
                            <a16:creationId xmlns:a16="http://schemas.microsoft.com/office/drawing/2014/main" id="{261CE7CE-FC58-3449-AFB4-E0515E3D48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2D3D396C-F29E-834E-86EC-784603B48B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5" name="Group 1874">
                      <a:extLst>
                        <a:ext uri="{FF2B5EF4-FFF2-40B4-BE49-F238E27FC236}">
                          <a16:creationId xmlns:a16="http://schemas.microsoft.com/office/drawing/2014/main" id="{6D442DAB-A43F-6048-924C-C9BB019A4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7CECBF76-0D5F-0948-BB15-4D207E6AF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0DD4657D-581E-9D48-B2D5-0DAEA995D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BDD91576-91F0-4B40-946D-A502B8DD2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68B92998-126A-E249-82D6-F4DDF41318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F6C22278-896B-FB4C-B498-82AF8B2E5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5FD1376F-E86E-0640-9997-4452993E2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155FBE69-4610-4A4B-A4D0-82131A804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F664266B-47E4-5F41-8090-F8E3756DC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67FB92BC-386C-7648-A051-9AA4A54AA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C9D60C86-951D-3B4E-9294-127446E1C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7343EE89-40B8-E94D-93E3-AEE4213352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B9F1472C-296A-804B-B343-A1382A8A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F76A2C1C-54C4-C144-A65E-915D4D5A1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1" name="Rectangle 1930">
                        <a:extLst>
                          <a:ext uri="{FF2B5EF4-FFF2-40B4-BE49-F238E27FC236}">
                            <a16:creationId xmlns:a16="http://schemas.microsoft.com/office/drawing/2014/main" id="{7A175EF5-CD87-6442-9A50-8CBAE00ABC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2" name="Rectangle 1931">
                        <a:extLst>
                          <a:ext uri="{FF2B5EF4-FFF2-40B4-BE49-F238E27FC236}">
                            <a16:creationId xmlns:a16="http://schemas.microsoft.com/office/drawing/2014/main" id="{5E1A80E0-3796-CC41-8110-EBAB72AE9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3" name="Rectangle 1932">
                        <a:extLst>
                          <a:ext uri="{FF2B5EF4-FFF2-40B4-BE49-F238E27FC236}">
                            <a16:creationId xmlns:a16="http://schemas.microsoft.com/office/drawing/2014/main" id="{C5481D43-AC38-704B-9313-CE02561D4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4" name="Rectangle 1933">
                        <a:extLst>
                          <a:ext uri="{FF2B5EF4-FFF2-40B4-BE49-F238E27FC236}">
                            <a16:creationId xmlns:a16="http://schemas.microsoft.com/office/drawing/2014/main" id="{F3448EDA-0D1C-A54D-A573-23A0D757B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5E81D4E1-BC14-E54C-8817-EA0C271BD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81D69AD6-A156-E347-9A77-C0425C70D7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C85A5A5D-EFDC-9743-BF0F-EB2CD2E52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6" name="Group 1875">
                      <a:extLst>
                        <a:ext uri="{FF2B5EF4-FFF2-40B4-BE49-F238E27FC236}">
                          <a16:creationId xmlns:a16="http://schemas.microsoft.com/office/drawing/2014/main" id="{49DBC429-31EF-4140-9D28-18C23CED91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898" name="Rectangle 1897">
                        <a:extLst>
                          <a:ext uri="{FF2B5EF4-FFF2-40B4-BE49-F238E27FC236}">
                            <a16:creationId xmlns:a16="http://schemas.microsoft.com/office/drawing/2014/main" id="{06745BA4-6AA2-C542-A475-08A4ECA29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9" name="Rectangle 1898">
                        <a:extLst>
                          <a:ext uri="{FF2B5EF4-FFF2-40B4-BE49-F238E27FC236}">
                            <a16:creationId xmlns:a16="http://schemas.microsoft.com/office/drawing/2014/main" id="{9454AE8F-6E45-7742-B4E4-93F8B4AAA0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6BCACBFC-F850-0E42-9180-39D15BFDF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7C7632B6-102F-594A-897B-15191795D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8ABCABF9-EAD5-4E49-8CD5-724820D54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C200B9C9-3634-1445-90B3-8018A5717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6E855040-3FA1-F44B-9F6F-0F9175311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88AE3F18-D9AD-8B40-B878-04F431C3B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FC001A92-D7CF-B449-BAF8-A8D5AB0E7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48034299-EBF5-DB47-97CB-CA0B33D1C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8" name="Rectangle 1907">
                        <a:extLst>
                          <a:ext uri="{FF2B5EF4-FFF2-40B4-BE49-F238E27FC236}">
                            <a16:creationId xmlns:a16="http://schemas.microsoft.com/office/drawing/2014/main" id="{45014A22-670B-2B48-B479-33767C77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09" name="Rectangle 1908">
                        <a:extLst>
                          <a:ext uri="{FF2B5EF4-FFF2-40B4-BE49-F238E27FC236}">
                            <a16:creationId xmlns:a16="http://schemas.microsoft.com/office/drawing/2014/main" id="{EBC7120B-DF74-4E49-9100-5C86ED7E8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0" name="Rectangle 1909">
                        <a:extLst>
                          <a:ext uri="{FF2B5EF4-FFF2-40B4-BE49-F238E27FC236}">
                            <a16:creationId xmlns:a16="http://schemas.microsoft.com/office/drawing/2014/main" id="{29C96329-D8D0-9749-9AC7-BAF0B2CFF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1" name="Rectangle 1910">
                        <a:extLst>
                          <a:ext uri="{FF2B5EF4-FFF2-40B4-BE49-F238E27FC236}">
                            <a16:creationId xmlns:a16="http://schemas.microsoft.com/office/drawing/2014/main" id="{6862601A-9623-E943-B951-E5771A05E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2" name="Rectangle 1911">
                        <a:extLst>
                          <a:ext uri="{FF2B5EF4-FFF2-40B4-BE49-F238E27FC236}">
                            <a16:creationId xmlns:a16="http://schemas.microsoft.com/office/drawing/2014/main" id="{50793DF6-33D9-7F44-B223-DE7983920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3" name="Rectangle 1912">
                        <a:extLst>
                          <a:ext uri="{FF2B5EF4-FFF2-40B4-BE49-F238E27FC236}">
                            <a16:creationId xmlns:a16="http://schemas.microsoft.com/office/drawing/2014/main" id="{187FD3E0-D752-7547-A418-836BA1DB0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4" name="Rectangle 1913">
                        <a:extLst>
                          <a:ext uri="{FF2B5EF4-FFF2-40B4-BE49-F238E27FC236}">
                            <a16:creationId xmlns:a16="http://schemas.microsoft.com/office/drawing/2014/main" id="{F2EC9C63-9A81-E24C-A5FF-3DA2BD4C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5" name="Rectangle 1914">
                        <a:extLst>
                          <a:ext uri="{FF2B5EF4-FFF2-40B4-BE49-F238E27FC236}">
                            <a16:creationId xmlns:a16="http://schemas.microsoft.com/office/drawing/2014/main" id="{F978ACBB-31C1-474C-9F1A-F53B3AE177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6" name="Rectangle 1915">
                        <a:extLst>
                          <a:ext uri="{FF2B5EF4-FFF2-40B4-BE49-F238E27FC236}">
                            <a16:creationId xmlns:a16="http://schemas.microsoft.com/office/drawing/2014/main" id="{2AA30029-1AF5-6C44-A4E7-BC38C363C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17" name="Rectangle 1916">
                        <a:extLst>
                          <a:ext uri="{FF2B5EF4-FFF2-40B4-BE49-F238E27FC236}">
                            <a16:creationId xmlns:a16="http://schemas.microsoft.com/office/drawing/2014/main" id="{BB4D0CFE-AE1C-0842-9F85-F889B0D94A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877" name="Group 1876">
                      <a:extLst>
                        <a:ext uri="{FF2B5EF4-FFF2-40B4-BE49-F238E27FC236}">
                          <a16:creationId xmlns:a16="http://schemas.microsoft.com/office/drawing/2014/main" id="{C8AF70AB-F3AE-A843-A15B-E567BFF4A9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1878" name="Rectangle 1877">
                        <a:extLst>
                          <a:ext uri="{FF2B5EF4-FFF2-40B4-BE49-F238E27FC236}">
                            <a16:creationId xmlns:a16="http://schemas.microsoft.com/office/drawing/2014/main" id="{22035FC7-5396-D648-BC9D-C612881F9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79" name="Rectangle 1878">
                        <a:extLst>
                          <a:ext uri="{FF2B5EF4-FFF2-40B4-BE49-F238E27FC236}">
                            <a16:creationId xmlns:a16="http://schemas.microsoft.com/office/drawing/2014/main" id="{EDA8E8C9-3472-D648-B6C6-727794B33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2D6B3989-451C-A148-A31F-FD5E21277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2A01E675-F618-2641-8295-434C379E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A1571B77-3958-3845-ACDA-A887087DD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5DAE349F-7BD3-C141-AD05-66A93CB95A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827051B-600B-1F49-97DD-D630D0BF09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1B088414-0394-514D-A284-BF157DEE40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68B650B-2A5D-1944-8887-20B48926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88436774-CCC3-B64A-9AD4-9734679632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8" name="Rectangle 1887">
                        <a:extLst>
                          <a:ext uri="{FF2B5EF4-FFF2-40B4-BE49-F238E27FC236}">
                            <a16:creationId xmlns:a16="http://schemas.microsoft.com/office/drawing/2014/main" id="{DA3155A4-4703-8D47-851F-39D608E2F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89" name="Rectangle 1888">
                        <a:extLst>
                          <a:ext uri="{FF2B5EF4-FFF2-40B4-BE49-F238E27FC236}">
                            <a16:creationId xmlns:a16="http://schemas.microsoft.com/office/drawing/2014/main" id="{CB399FAC-D6F9-F644-BAD5-7041E1910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0" name="Rectangle 1889">
                        <a:extLst>
                          <a:ext uri="{FF2B5EF4-FFF2-40B4-BE49-F238E27FC236}">
                            <a16:creationId xmlns:a16="http://schemas.microsoft.com/office/drawing/2014/main" id="{B7074F71-7FC0-4549-A770-43C6BC88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1" name="Rectangle 1890">
                        <a:extLst>
                          <a:ext uri="{FF2B5EF4-FFF2-40B4-BE49-F238E27FC236}">
                            <a16:creationId xmlns:a16="http://schemas.microsoft.com/office/drawing/2014/main" id="{30D76853-46D7-324E-879D-F15F74066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2" name="Rectangle 1891">
                        <a:extLst>
                          <a:ext uri="{FF2B5EF4-FFF2-40B4-BE49-F238E27FC236}">
                            <a16:creationId xmlns:a16="http://schemas.microsoft.com/office/drawing/2014/main" id="{834E98FB-D24A-D841-9AB2-D7D61FBC8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3" name="Rectangle 1892">
                        <a:extLst>
                          <a:ext uri="{FF2B5EF4-FFF2-40B4-BE49-F238E27FC236}">
                            <a16:creationId xmlns:a16="http://schemas.microsoft.com/office/drawing/2014/main" id="{4E2FAC45-70FB-E942-8031-27875D431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4" name="Rectangle 1893">
                        <a:extLst>
                          <a:ext uri="{FF2B5EF4-FFF2-40B4-BE49-F238E27FC236}">
                            <a16:creationId xmlns:a16="http://schemas.microsoft.com/office/drawing/2014/main" id="{2543E558-FC2E-244A-9630-027322F44D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5" name="Rectangle 1894">
                        <a:extLst>
                          <a:ext uri="{FF2B5EF4-FFF2-40B4-BE49-F238E27FC236}">
                            <a16:creationId xmlns:a16="http://schemas.microsoft.com/office/drawing/2014/main" id="{467AF678-2B97-114F-9A0D-9C876B3BD7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6" name="Rectangle 1895">
                        <a:extLst>
                          <a:ext uri="{FF2B5EF4-FFF2-40B4-BE49-F238E27FC236}">
                            <a16:creationId xmlns:a16="http://schemas.microsoft.com/office/drawing/2014/main" id="{0C2549F1-6E8C-5046-8ABA-691D75FC5A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97" name="Rectangle 1896">
                        <a:extLst>
                          <a:ext uri="{FF2B5EF4-FFF2-40B4-BE49-F238E27FC236}">
                            <a16:creationId xmlns:a16="http://schemas.microsoft.com/office/drawing/2014/main" id="{079E373C-AFE1-C645-9B61-4B9F3819D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5086" name="Rectangle 5085">
                  <a:extLst>
                    <a:ext uri="{FF2B5EF4-FFF2-40B4-BE49-F238E27FC236}">
                      <a16:creationId xmlns:a16="http://schemas.microsoft.com/office/drawing/2014/main" id="{BE2790A6-6A09-474A-9E19-511D70D2CA1B}"/>
                    </a:ext>
                  </a:extLst>
                </p:cNvPr>
                <p:cNvSpPr/>
                <p:nvPr/>
              </p:nvSpPr>
              <p:spPr>
                <a:xfrm>
                  <a:off x="799100" y="3353322"/>
                  <a:ext cx="1435287" cy="12497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7" name="Rectangle 5086">
                  <a:extLst>
                    <a:ext uri="{FF2B5EF4-FFF2-40B4-BE49-F238E27FC236}">
                      <a16:creationId xmlns:a16="http://schemas.microsoft.com/office/drawing/2014/main" id="{9BB112B0-D48F-504A-AFEA-1D590BDB447B}"/>
                    </a:ext>
                  </a:extLst>
                </p:cNvPr>
                <p:cNvSpPr/>
                <p:nvPr/>
              </p:nvSpPr>
              <p:spPr>
                <a:xfrm>
                  <a:off x="865035" y="3270613"/>
                  <a:ext cx="1493282" cy="1276376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8" name="Rectangle 5087">
                  <a:extLst>
                    <a:ext uri="{FF2B5EF4-FFF2-40B4-BE49-F238E27FC236}">
                      <a16:creationId xmlns:a16="http://schemas.microsoft.com/office/drawing/2014/main" id="{F0E2F040-68FD-F14C-879E-3A1CD3957F63}"/>
                    </a:ext>
                  </a:extLst>
                </p:cNvPr>
                <p:cNvSpPr/>
                <p:nvPr/>
              </p:nvSpPr>
              <p:spPr>
                <a:xfrm>
                  <a:off x="926624" y="3217732"/>
                  <a:ext cx="1540129" cy="125356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A32BF33-2EDA-6148-8559-02E463ECB4FF}"/>
                    </a:ext>
                  </a:extLst>
                </p:cNvPr>
                <p:cNvSpPr txBox="1"/>
                <p:nvPr/>
              </p:nvSpPr>
              <p:spPr>
                <a:xfrm>
                  <a:off x="1389007" y="2472395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1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AA5DECFD-F560-B743-9492-909B88A45904}"/>
                    </a:ext>
                  </a:extLst>
                </p:cNvPr>
                <p:cNvSpPr txBox="1"/>
                <p:nvPr/>
              </p:nvSpPr>
              <p:spPr>
                <a:xfrm>
                  <a:off x="1726439" y="2470088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2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3BB9FCEA-FBEF-7242-8C0B-B216888C2756}"/>
                    </a:ext>
                  </a:extLst>
                </p:cNvPr>
                <p:cNvSpPr txBox="1"/>
                <p:nvPr/>
              </p:nvSpPr>
              <p:spPr>
                <a:xfrm>
                  <a:off x="2347551" y="2467833"/>
                  <a:ext cx="34955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...</a:t>
                  </a:r>
                </a:p>
              </p:txBody>
            </p:sp>
            <p:cxnSp>
              <p:nvCxnSpPr>
                <p:cNvPr id="796" name="Straight Arrow Connector 795">
                  <a:extLst>
                    <a:ext uri="{FF2B5EF4-FFF2-40B4-BE49-F238E27FC236}">
                      <a16:creationId xmlns:a16="http://schemas.microsoft.com/office/drawing/2014/main" id="{7F8E732C-38A7-834E-BD42-24588A95690D}"/>
                    </a:ext>
                  </a:extLst>
                </p:cNvPr>
                <p:cNvCxnSpPr/>
                <p:nvPr/>
              </p:nvCxnSpPr>
              <p:spPr>
                <a:xfrm flipH="1">
                  <a:off x="563322" y="2610028"/>
                  <a:ext cx="698388" cy="7221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7" name="TextBox 796">
                  <a:extLst>
                    <a:ext uri="{FF2B5EF4-FFF2-40B4-BE49-F238E27FC236}">
                      <a16:creationId xmlns:a16="http://schemas.microsoft.com/office/drawing/2014/main" id="{18EFBCEE-D9E6-9D40-B9E5-E0BA5C6F43C9}"/>
                    </a:ext>
                  </a:extLst>
                </p:cNvPr>
                <p:cNvSpPr txBox="1"/>
                <p:nvPr/>
              </p:nvSpPr>
              <p:spPr>
                <a:xfrm rot="18766500">
                  <a:off x="318585" y="2699956"/>
                  <a:ext cx="132631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Individualized Classifiers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98882FA-46F4-4CA8-9AD7-AF75D7EB5F23}"/>
                    </a:ext>
                  </a:extLst>
                </p:cNvPr>
                <p:cNvSpPr txBox="1"/>
                <p:nvPr/>
              </p:nvSpPr>
              <p:spPr>
                <a:xfrm>
                  <a:off x="1306733" y="2282837"/>
                  <a:ext cx="119174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Dataset </a:t>
                  </a:r>
                </a:p>
              </p:txBody>
            </p:sp>
            <p:grpSp>
              <p:nvGrpSpPr>
                <p:cNvPr id="2315" name="Group 2314">
                  <a:extLst>
                    <a:ext uri="{FF2B5EF4-FFF2-40B4-BE49-F238E27FC236}">
                      <a16:creationId xmlns:a16="http://schemas.microsoft.com/office/drawing/2014/main" id="{93984868-2B88-1D40-BB9D-52F0FB3C642E}"/>
                    </a:ext>
                  </a:extLst>
                </p:cNvPr>
                <p:cNvGrpSpPr/>
                <p:nvPr/>
              </p:nvGrpSpPr>
              <p:grpSpPr>
                <a:xfrm>
                  <a:off x="1004854" y="3157061"/>
                  <a:ext cx="1517115" cy="1251651"/>
                  <a:chOff x="6550269" y="3886200"/>
                  <a:chExt cx="1846385" cy="1424354"/>
                </a:xfrm>
              </p:grpSpPr>
              <p:sp>
                <p:nvSpPr>
                  <p:cNvPr id="2672" name="Rectangle 2671">
                    <a:extLst>
                      <a:ext uri="{FF2B5EF4-FFF2-40B4-BE49-F238E27FC236}">
                        <a16:creationId xmlns:a16="http://schemas.microsoft.com/office/drawing/2014/main" id="{159C8EE9-631F-9541-A7B9-FA7890893783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73" name="Group 2672">
                    <a:extLst>
                      <a:ext uri="{FF2B5EF4-FFF2-40B4-BE49-F238E27FC236}">
                        <a16:creationId xmlns:a16="http://schemas.microsoft.com/office/drawing/2014/main" id="{925B4F3C-E62A-4B4C-A2E2-B9A86186BFE3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674" name="Group 2673">
                      <a:extLst>
                        <a:ext uri="{FF2B5EF4-FFF2-40B4-BE49-F238E27FC236}">
                          <a16:creationId xmlns:a16="http://schemas.microsoft.com/office/drawing/2014/main" id="{8C6E1B53-9471-7D44-BC75-62493D1AD5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759" name="Rectangle 2758">
                        <a:extLst>
                          <a:ext uri="{FF2B5EF4-FFF2-40B4-BE49-F238E27FC236}">
                            <a16:creationId xmlns:a16="http://schemas.microsoft.com/office/drawing/2014/main" id="{D2EE393A-B1C6-EE4A-BB65-2999C04E5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0" name="Rectangle 2759">
                        <a:extLst>
                          <a:ext uri="{FF2B5EF4-FFF2-40B4-BE49-F238E27FC236}">
                            <a16:creationId xmlns:a16="http://schemas.microsoft.com/office/drawing/2014/main" id="{7F12EA34-9B52-994B-BDC9-666A2CDF8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1" name="Rectangle 2760">
                        <a:extLst>
                          <a:ext uri="{FF2B5EF4-FFF2-40B4-BE49-F238E27FC236}">
                            <a16:creationId xmlns:a16="http://schemas.microsoft.com/office/drawing/2014/main" id="{7FCA9297-519D-5B49-9E8B-44ADB432F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2" name="Rectangle 2761">
                        <a:extLst>
                          <a:ext uri="{FF2B5EF4-FFF2-40B4-BE49-F238E27FC236}">
                            <a16:creationId xmlns:a16="http://schemas.microsoft.com/office/drawing/2014/main" id="{06D80578-4C53-6140-8CAB-3643046F7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3" name="Rectangle 2762">
                        <a:extLst>
                          <a:ext uri="{FF2B5EF4-FFF2-40B4-BE49-F238E27FC236}">
                            <a16:creationId xmlns:a16="http://schemas.microsoft.com/office/drawing/2014/main" id="{655B0C4E-AE30-1149-86CA-B42F2CF31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818D675D-8EC4-4444-AE1A-21A157818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82B5F9CD-B6C7-CB42-9FAF-CB9DC8104C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FF6ECD73-4C6E-D741-A654-F91712D894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E7F1F31B-69ED-8245-8B8C-DD9BC22E42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8" name="Rectangle 2767">
                        <a:extLst>
                          <a:ext uri="{FF2B5EF4-FFF2-40B4-BE49-F238E27FC236}">
                            <a16:creationId xmlns:a16="http://schemas.microsoft.com/office/drawing/2014/main" id="{E3F3BEB9-1789-4B45-9564-364AA4F84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69" name="Rectangle 2768">
                        <a:extLst>
                          <a:ext uri="{FF2B5EF4-FFF2-40B4-BE49-F238E27FC236}">
                            <a16:creationId xmlns:a16="http://schemas.microsoft.com/office/drawing/2014/main" id="{67C3C639-ABD1-264B-95A5-8ABFFD7C5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0" name="Rectangle 2769">
                        <a:extLst>
                          <a:ext uri="{FF2B5EF4-FFF2-40B4-BE49-F238E27FC236}">
                            <a16:creationId xmlns:a16="http://schemas.microsoft.com/office/drawing/2014/main" id="{87C46E7E-6578-5943-80D6-38F853A991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9B846710-33B2-3A44-924E-25E1D2A58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574959E7-EE03-174C-AE4D-C3EE223FD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A735C28D-7B49-2049-9B7A-12588C83E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DEC894E6-5801-B64C-908E-F0675A5D9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5" name="Rectangle 2774">
                        <a:extLst>
                          <a:ext uri="{FF2B5EF4-FFF2-40B4-BE49-F238E27FC236}">
                            <a16:creationId xmlns:a16="http://schemas.microsoft.com/office/drawing/2014/main" id="{C5032610-A62A-B64F-A2F2-F0BB33785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6" name="Rectangle 2775">
                        <a:extLst>
                          <a:ext uri="{FF2B5EF4-FFF2-40B4-BE49-F238E27FC236}">
                            <a16:creationId xmlns:a16="http://schemas.microsoft.com/office/drawing/2014/main" id="{2466AE64-DD77-6147-A302-8B883D0FD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7" name="Rectangle 2776">
                        <a:extLst>
                          <a:ext uri="{FF2B5EF4-FFF2-40B4-BE49-F238E27FC236}">
                            <a16:creationId xmlns:a16="http://schemas.microsoft.com/office/drawing/2014/main" id="{E51D1544-3E3A-7241-99E7-5EB669BC46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8" name="Rectangle 2777">
                        <a:extLst>
                          <a:ext uri="{FF2B5EF4-FFF2-40B4-BE49-F238E27FC236}">
                            <a16:creationId xmlns:a16="http://schemas.microsoft.com/office/drawing/2014/main" id="{9DC30F83-E81F-9B40-A917-F0B30BC4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5" name="Group 2674">
                      <a:extLst>
                        <a:ext uri="{FF2B5EF4-FFF2-40B4-BE49-F238E27FC236}">
                          <a16:creationId xmlns:a16="http://schemas.microsoft.com/office/drawing/2014/main" id="{D12BBA71-5925-1F4C-A19C-092D6704F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985FD3F6-CFBB-7C42-926E-62B75986D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1630B2F7-09C9-E64C-8FC2-EBEF07255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1" name="Rectangle 2740">
                        <a:extLst>
                          <a:ext uri="{FF2B5EF4-FFF2-40B4-BE49-F238E27FC236}">
                            <a16:creationId xmlns:a16="http://schemas.microsoft.com/office/drawing/2014/main" id="{8FDBB4A0-DA61-E14C-85C2-3E40C4417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2" name="Rectangle 2741">
                        <a:extLst>
                          <a:ext uri="{FF2B5EF4-FFF2-40B4-BE49-F238E27FC236}">
                            <a16:creationId xmlns:a16="http://schemas.microsoft.com/office/drawing/2014/main" id="{E891BA4D-0AF2-C749-B352-5AFAE7A97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3" name="Rectangle 2742">
                        <a:extLst>
                          <a:ext uri="{FF2B5EF4-FFF2-40B4-BE49-F238E27FC236}">
                            <a16:creationId xmlns:a16="http://schemas.microsoft.com/office/drawing/2014/main" id="{E123DEA5-676E-8847-B3F4-E6F0774E3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4" name="Rectangle 2743">
                        <a:extLst>
                          <a:ext uri="{FF2B5EF4-FFF2-40B4-BE49-F238E27FC236}">
                            <a16:creationId xmlns:a16="http://schemas.microsoft.com/office/drawing/2014/main" id="{934B6255-62EE-B84E-ADA4-9B12BC7271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5" name="Rectangle 2744">
                        <a:extLst>
                          <a:ext uri="{FF2B5EF4-FFF2-40B4-BE49-F238E27FC236}">
                            <a16:creationId xmlns:a16="http://schemas.microsoft.com/office/drawing/2014/main" id="{0450A5F0-0720-8549-93B2-A91738873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6" name="Rectangle 2745">
                        <a:extLst>
                          <a:ext uri="{FF2B5EF4-FFF2-40B4-BE49-F238E27FC236}">
                            <a16:creationId xmlns:a16="http://schemas.microsoft.com/office/drawing/2014/main" id="{0BDA13BE-6034-604A-8B2F-21B6FDB3A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7" name="Rectangle 2746">
                        <a:extLst>
                          <a:ext uri="{FF2B5EF4-FFF2-40B4-BE49-F238E27FC236}">
                            <a16:creationId xmlns:a16="http://schemas.microsoft.com/office/drawing/2014/main" id="{487CFDAF-1595-824B-B866-7D98EEA1F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A481C9C2-7DD9-4445-BFF9-091E1C82B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2D302704-629B-3545-9953-7997283B23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DD32DD95-712C-4646-AE23-FAA17C24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26B4A125-CA97-E24F-9503-4B1CF95CF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2" name="Rectangle 2751">
                        <a:extLst>
                          <a:ext uri="{FF2B5EF4-FFF2-40B4-BE49-F238E27FC236}">
                            <a16:creationId xmlns:a16="http://schemas.microsoft.com/office/drawing/2014/main" id="{D57A44BE-D73A-8F40-A4E6-A46A90CFA0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367B55CB-1B2B-BB4F-B738-9576DAC5D6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D0E13926-5C52-FE41-914E-DFED0DED58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716AF970-9374-BE42-B509-DB950CA82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472A91A5-012A-3944-A1D8-CEA85E7747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7" name="Rectangle 2756">
                        <a:extLst>
                          <a:ext uri="{FF2B5EF4-FFF2-40B4-BE49-F238E27FC236}">
                            <a16:creationId xmlns:a16="http://schemas.microsoft.com/office/drawing/2014/main" id="{D380C213-7894-D649-85C2-DF9A909B8C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8" name="Rectangle 2757">
                        <a:extLst>
                          <a:ext uri="{FF2B5EF4-FFF2-40B4-BE49-F238E27FC236}">
                            <a16:creationId xmlns:a16="http://schemas.microsoft.com/office/drawing/2014/main" id="{D0611A1A-2FA2-D84B-9794-9899EA8D49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6" name="Group 2675">
                      <a:extLst>
                        <a:ext uri="{FF2B5EF4-FFF2-40B4-BE49-F238E27FC236}">
                          <a16:creationId xmlns:a16="http://schemas.microsoft.com/office/drawing/2014/main" id="{543E0F39-075D-C441-8A29-0709DC7FF1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719" name="Rectangle 2718">
                        <a:extLst>
                          <a:ext uri="{FF2B5EF4-FFF2-40B4-BE49-F238E27FC236}">
                            <a16:creationId xmlns:a16="http://schemas.microsoft.com/office/drawing/2014/main" id="{B19144BC-26F6-4344-943F-8622DFAAD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0" name="Rectangle 2719">
                        <a:extLst>
                          <a:ext uri="{FF2B5EF4-FFF2-40B4-BE49-F238E27FC236}">
                            <a16:creationId xmlns:a16="http://schemas.microsoft.com/office/drawing/2014/main" id="{8D425E0B-142F-E44E-B62A-81046FC48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1" name="Rectangle 2720">
                        <a:extLst>
                          <a:ext uri="{FF2B5EF4-FFF2-40B4-BE49-F238E27FC236}">
                            <a16:creationId xmlns:a16="http://schemas.microsoft.com/office/drawing/2014/main" id="{78433BDB-BE5F-2C47-9237-0A526D2FD1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2" name="Rectangle 2721">
                        <a:extLst>
                          <a:ext uri="{FF2B5EF4-FFF2-40B4-BE49-F238E27FC236}">
                            <a16:creationId xmlns:a16="http://schemas.microsoft.com/office/drawing/2014/main" id="{1ED7B68A-8581-0244-B48A-1DB803F389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3" name="Rectangle 2722">
                        <a:extLst>
                          <a:ext uri="{FF2B5EF4-FFF2-40B4-BE49-F238E27FC236}">
                            <a16:creationId xmlns:a16="http://schemas.microsoft.com/office/drawing/2014/main" id="{A1560369-251D-684A-9095-603A942C66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4" name="Rectangle 2723">
                        <a:extLst>
                          <a:ext uri="{FF2B5EF4-FFF2-40B4-BE49-F238E27FC236}">
                            <a16:creationId xmlns:a16="http://schemas.microsoft.com/office/drawing/2014/main" id="{8130BF20-1AEB-8841-A99B-236F06C7A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5" name="Rectangle 2724">
                        <a:extLst>
                          <a:ext uri="{FF2B5EF4-FFF2-40B4-BE49-F238E27FC236}">
                            <a16:creationId xmlns:a16="http://schemas.microsoft.com/office/drawing/2014/main" id="{A1864CB6-F72A-1A40-9458-69F0BFC28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6" name="Rectangle 2725">
                        <a:extLst>
                          <a:ext uri="{FF2B5EF4-FFF2-40B4-BE49-F238E27FC236}">
                            <a16:creationId xmlns:a16="http://schemas.microsoft.com/office/drawing/2014/main" id="{505A9E57-A76E-7046-BB0C-C97E0CBA4E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7" name="Rectangle 2726">
                        <a:extLst>
                          <a:ext uri="{FF2B5EF4-FFF2-40B4-BE49-F238E27FC236}">
                            <a16:creationId xmlns:a16="http://schemas.microsoft.com/office/drawing/2014/main" id="{C66B717F-7B11-6944-B55B-FD896974C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8" name="Rectangle 2727">
                        <a:extLst>
                          <a:ext uri="{FF2B5EF4-FFF2-40B4-BE49-F238E27FC236}">
                            <a16:creationId xmlns:a16="http://schemas.microsoft.com/office/drawing/2014/main" id="{D33B6FA7-EE42-6249-8A70-7BC0F58C7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29" name="Rectangle 2728">
                        <a:extLst>
                          <a:ext uri="{FF2B5EF4-FFF2-40B4-BE49-F238E27FC236}">
                            <a16:creationId xmlns:a16="http://schemas.microsoft.com/office/drawing/2014/main" id="{74B99DA9-056B-AA49-9FAC-41BAA2C55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080DC22-A72A-E340-AD5B-4B894A9B38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83580ACF-3E57-8140-9C8A-9FF3E8C2C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EB3EE685-C08E-FF45-B291-0F30478E5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8D51FF9E-AA07-9243-8A09-A1FBACC64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4" name="Rectangle 2733">
                        <a:extLst>
                          <a:ext uri="{FF2B5EF4-FFF2-40B4-BE49-F238E27FC236}">
                            <a16:creationId xmlns:a16="http://schemas.microsoft.com/office/drawing/2014/main" id="{F57251FC-C95C-E240-8936-07F38BF69D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5" name="Rectangle 2734">
                        <a:extLst>
                          <a:ext uri="{FF2B5EF4-FFF2-40B4-BE49-F238E27FC236}">
                            <a16:creationId xmlns:a16="http://schemas.microsoft.com/office/drawing/2014/main" id="{D753895B-016F-FD48-AFE8-9BEBB67FF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6" name="Rectangle 2735">
                        <a:extLst>
                          <a:ext uri="{FF2B5EF4-FFF2-40B4-BE49-F238E27FC236}">
                            <a16:creationId xmlns:a16="http://schemas.microsoft.com/office/drawing/2014/main" id="{DE1AC467-4476-DA45-9609-B19509717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2E6CE718-9637-4240-A13B-F7D2EAF72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51F56059-6217-B54E-8F6B-044C319950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7" name="Group 2676">
                      <a:extLst>
                        <a:ext uri="{FF2B5EF4-FFF2-40B4-BE49-F238E27FC236}">
                          <a16:creationId xmlns:a16="http://schemas.microsoft.com/office/drawing/2014/main" id="{1ED58DB8-C446-A14E-966F-AB7C85730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F05A04E1-EA77-D740-AA03-15962994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A8131078-2FA0-9247-A6EB-7A4DA22AD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C0387EF1-A525-9541-AB4D-DF0D26869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733C5EFF-30A7-FF4D-8CF8-2E1E15647A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3" name="Rectangle 2702">
                        <a:extLst>
                          <a:ext uri="{FF2B5EF4-FFF2-40B4-BE49-F238E27FC236}">
                            <a16:creationId xmlns:a16="http://schemas.microsoft.com/office/drawing/2014/main" id="{8F4952C9-1AF0-0C45-98E7-5B0722E6B6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4" name="Rectangle 2703">
                        <a:extLst>
                          <a:ext uri="{FF2B5EF4-FFF2-40B4-BE49-F238E27FC236}">
                            <a16:creationId xmlns:a16="http://schemas.microsoft.com/office/drawing/2014/main" id="{F3C207CB-F213-2D4F-8224-3CF20A26B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5" name="Rectangle 2704">
                        <a:extLst>
                          <a:ext uri="{FF2B5EF4-FFF2-40B4-BE49-F238E27FC236}">
                            <a16:creationId xmlns:a16="http://schemas.microsoft.com/office/drawing/2014/main" id="{DF4A0C55-5B72-0D48-A621-C864020E2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6" name="Rectangle 2705">
                        <a:extLst>
                          <a:ext uri="{FF2B5EF4-FFF2-40B4-BE49-F238E27FC236}">
                            <a16:creationId xmlns:a16="http://schemas.microsoft.com/office/drawing/2014/main" id="{DBD3DC9A-F1F1-0E4D-8F29-6CCFCC719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7" name="Rectangle 2706">
                        <a:extLst>
                          <a:ext uri="{FF2B5EF4-FFF2-40B4-BE49-F238E27FC236}">
                            <a16:creationId xmlns:a16="http://schemas.microsoft.com/office/drawing/2014/main" id="{5B18386A-8163-CA42-890B-526F728604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8" name="Rectangle 2707">
                        <a:extLst>
                          <a:ext uri="{FF2B5EF4-FFF2-40B4-BE49-F238E27FC236}">
                            <a16:creationId xmlns:a16="http://schemas.microsoft.com/office/drawing/2014/main" id="{E1F4ACF0-93AF-9B49-BC91-A1689767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9" name="Rectangle 2708">
                        <a:extLst>
                          <a:ext uri="{FF2B5EF4-FFF2-40B4-BE49-F238E27FC236}">
                            <a16:creationId xmlns:a16="http://schemas.microsoft.com/office/drawing/2014/main" id="{3585534D-3FAF-7940-B8E4-F47B092674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0" name="Rectangle 2709">
                        <a:extLst>
                          <a:ext uri="{FF2B5EF4-FFF2-40B4-BE49-F238E27FC236}">
                            <a16:creationId xmlns:a16="http://schemas.microsoft.com/office/drawing/2014/main" id="{6A042A96-F89C-914C-BF37-A51DFE9EF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1" name="Rectangle 2710">
                        <a:extLst>
                          <a:ext uri="{FF2B5EF4-FFF2-40B4-BE49-F238E27FC236}">
                            <a16:creationId xmlns:a16="http://schemas.microsoft.com/office/drawing/2014/main" id="{2E9A4513-86AE-434F-9A14-F3F7A256B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2" name="Rectangle 2711">
                        <a:extLst>
                          <a:ext uri="{FF2B5EF4-FFF2-40B4-BE49-F238E27FC236}">
                            <a16:creationId xmlns:a16="http://schemas.microsoft.com/office/drawing/2014/main" id="{A1441592-1A7F-2640-B579-8D8F297AB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3" name="Rectangle 2712">
                        <a:extLst>
                          <a:ext uri="{FF2B5EF4-FFF2-40B4-BE49-F238E27FC236}">
                            <a16:creationId xmlns:a16="http://schemas.microsoft.com/office/drawing/2014/main" id="{49198913-5148-2D4F-A3C2-D5401D69F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882677BD-F220-6446-9854-377C4AAC1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F502C562-B84A-4D44-BC4A-9085968957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3DA85045-2271-C547-A3C4-518314341C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A88241B1-3282-2D46-883A-CD517E43F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953BD6F8-A64A-2046-A1CE-BCA961DE0C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8" name="Group 2677">
                      <a:extLst>
                        <a:ext uri="{FF2B5EF4-FFF2-40B4-BE49-F238E27FC236}">
                          <a16:creationId xmlns:a16="http://schemas.microsoft.com/office/drawing/2014/main" id="{2765AF6E-B57B-2A49-A27C-8255FD2C24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679" name="Rectangle 2678">
                        <a:extLst>
                          <a:ext uri="{FF2B5EF4-FFF2-40B4-BE49-F238E27FC236}">
                            <a16:creationId xmlns:a16="http://schemas.microsoft.com/office/drawing/2014/main" id="{88C653A9-F21C-4944-91D7-DB98175C9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0" name="Rectangle 2679">
                        <a:extLst>
                          <a:ext uri="{FF2B5EF4-FFF2-40B4-BE49-F238E27FC236}">
                            <a16:creationId xmlns:a16="http://schemas.microsoft.com/office/drawing/2014/main" id="{4389AA9A-9EA6-DC47-9773-5A90548783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8B76E3D6-43E4-AD4D-B8F6-F38873F90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65FB14A8-55B8-8A43-B279-F0D12FE2A4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C01A899B-3250-B449-AE5E-9266D6715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23856457-C02A-744E-A68E-F9ED4827BA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5" name="Rectangle 2684">
                        <a:extLst>
                          <a:ext uri="{FF2B5EF4-FFF2-40B4-BE49-F238E27FC236}">
                            <a16:creationId xmlns:a16="http://schemas.microsoft.com/office/drawing/2014/main" id="{13BEBEFD-5188-014D-8FB0-A89962291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6" name="Rectangle 2685">
                        <a:extLst>
                          <a:ext uri="{FF2B5EF4-FFF2-40B4-BE49-F238E27FC236}">
                            <a16:creationId xmlns:a16="http://schemas.microsoft.com/office/drawing/2014/main" id="{EA4ECD7B-35CA-EC40-9497-B94F4B653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7" name="Rectangle 2686">
                        <a:extLst>
                          <a:ext uri="{FF2B5EF4-FFF2-40B4-BE49-F238E27FC236}">
                            <a16:creationId xmlns:a16="http://schemas.microsoft.com/office/drawing/2014/main" id="{8C955928-5E96-7E4B-91F2-F75F841AB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8" name="Rectangle 2687">
                        <a:extLst>
                          <a:ext uri="{FF2B5EF4-FFF2-40B4-BE49-F238E27FC236}">
                            <a16:creationId xmlns:a16="http://schemas.microsoft.com/office/drawing/2014/main" id="{C0BBB403-BC56-AE44-9916-0509D55450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89" name="Rectangle 2688">
                        <a:extLst>
                          <a:ext uri="{FF2B5EF4-FFF2-40B4-BE49-F238E27FC236}">
                            <a16:creationId xmlns:a16="http://schemas.microsoft.com/office/drawing/2014/main" id="{566012BF-6DCA-644B-93BC-3DA4A7A04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75A21777-4521-8F43-9A89-5A18E4773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6F259655-A6F6-B54C-9AE8-7BE269215E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BAED6C23-F37D-9E41-AC9E-818E1EBA4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1E9BAB90-4550-6D49-A036-6069CC53E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4" name="Rectangle 2693">
                        <a:extLst>
                          <a:ext uri="{FF2B5EF4-FFF2-40B4-BE49-F238E27FC236}">
                            <a16:creationId xmlns:a16="http://schemas.microsoft.com/office/drawing/2014/main" id="{C9CCFAD5-2FDB-9C40-AC74-1B20F72632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5" name="Rectangle 2694">
                        <a:extLst>
                          <a:ext uri="{FF2B5EF4-FFF2-40B4-BE49-F238E27FC236}">
                            <a16:creationId xmlns:a16="http://schemas.microsoft.com/office/drawing/2014/main" id="{D5D2D747-5887-7344-B12F-3036CCCC6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6" name="Rectangle 2695">
                        <a:extLst>
                          <a:ext uri="{FF2B5EF4-FFF2-40B4-BE49-F238E27FC236}">
                            <a16:creationId xmlns:a16="http://schemas.microsoft.com/office/drawing/2014/main" id="{071433EC-88E2-084B-AD2D-DA5E82E0A0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7" name="Rectangle 2696">
                        <a:extLst>
                          <a:ext uri="{FF2B5EF4-FFF2-40B4-BE49-F238E27FC236}">
                            <a16:creationId xmlns:a16="http://schemas.microsoft.com/office/drawing/2014/main" id="{B8535F1A-4ADF-C444-9F53-FD3D962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8" name="Rectangle 2697">
                        <a:extLst>
                          <a:ext uri="{FF2B5EF4-FFF2-40B4-BE49-F238E27FC236}">
                            <a16:creationId xmlns:a16="http://schemas.microsoft.com/office/drawing/2014/main" id="{59AA1A40-FFF4-2446-833E-B28854986B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79" name="Group 2778">
                  <a:extLst>
                    <a:ext uri="{FF2B5EF4-FFF2-40B4-BE49-F238E27FC236}">
                      <a16:creationId xmlns:a16="http://schemas.microsoft.com/office/drawing/2014/main" id="{CB32D710-C0E5-264E-9CB8-70CC339CA5E8}"/>
                    </a:ext>
                  </a:extLst>
                </p:cNvPr>
                <p:cNvGrpSpPr/>
                <p:nvPr/>
              </p:nvGrpSpPr>
              <p:grpSpPr>
                <a:xfrm>
                  <a:off x="1283872" y="2992446"/>
                  <a:ext cx="1517115" cy="1251651"/>
                  <a:chOff x="6550269" y="3886200"/>
                  <a:chExt cx="1846385" cy="1424354"/>
                </a:xfrm>
              </p:grpSpPr>
              <p:sp>
                <p:nvSpPr>
                  <p:cNvPr id="2780" name="Rectangle 2779">
                    <a:extLst>
                      <a:ext uri="{FF2B5EF4-FFF2-40B4-BE49-F238E27FC236}">
                        <a16:creationId xmlns:a16="http://schemas.microsoft.com/office/drawing/2014/main" id="{EEB8F6BF-37EB-CE44-8AA3-59495A6CFE84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81" name="Group 2780">
                    <a:extLst>
                      <a:ext uri="{FF2B5EF4-FFF2-40B4-BE49-F238E27FC236}">
                        <a16:creationId xmlns:a16="http://schemas.microsoft.com/office/drawing/2014/main" id="{B114BE56-2F1F-0D43-B38E-140D38981C2B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782" name="Group 2781">
                      <a:extLst>
                        <a:ext uri="{FF2B5EF4-FFF2-40B4-BE49-F238E27FC236}">
                          <a16:creationId xmlns:a16="http://schemas.microsoft.com/office/drawing/2014/main" id="{88834314-92B2-2249-8903-4712B90C7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867" name="Rectangle 2866">
                        <a:extLst>
                          <a:ext uri="{FF2B5EF4-FFF2-40B4-BE49-F238E27FC236}">
                            <a16:creationId xmlns:a16="http://schemas.microsoft.com/office/drawing/2014/main" id="{B6A3A854-61D0-554D-B101-498B77872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8" name="Rectangle 2867">
                        <a:extLst>
                          <a:ext uri="{FF2B5EF4-FFF2-40B4-BE49-F238E27FC236}">
                            <a16:creationId xmlns:a16="http://schemas.microsoft.com/office/drawing/2014/main" id="{E2E09CA8-EA11-FB41-84DE-C44D45947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9" name="Rectangle 2868">
                        <a:extLst>
                          <a:ext uri="{FF2B5EF4-FFF2-40B4-BE49-F238E27FC236}">
                            <a16:creationId xmlns:a16="http://schemas.microsoft.com/office/drawing/2014/main" id="{0B23FB77-155C-1947-8860-83617AFBE6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52485A2A-0975-194F-AD02-4159AE880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A4CDB285-0935-484E-BF89-EDF1799124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D58C54C-EC30-2644-9B89-988754820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7D63BC6A-3D88-F640-B4AA-98A97ABBE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4" name="Rectangle 2873">
                        <a:extLst>
                          <a:ext uri="{FF2B5EF4-FFF2-40B4-BE49-F238E27FC236}">
                            <a16:creationId xmlns:a16="http://schemas.microsoft.com/office/drawing/2014/main" id="{BA94AC8D-6BE0-5443-93F0-A3549886D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5" name="Rectangle 2874">
                        <a:extLst>
                          <a:ext uri="{FF2B5EF4-FFF2-40B4-BE49-F238E27FC236}">
                            <a16:creationId xmlns:a16="http://schemas.microsoft.com/office/drawing/2014/main" id="{66AEDA41-DC8F-2B4D-BEB5-B8EE489CB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6" name="Rectangle 2875">
                        <a:extLst>
                          <a:ext uri="{FF2B5EF4-FFF2-40B4-BE49-F238E27FC236}">
                            <a16:creationId xmlns:a16="http://schemas.microsoft.com/office/drawing/2014/main" id="{45C42288-4550-AF4A-A42F-24CF85191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7" name="Rectangle 2876">
                        <a:extLst>
                          <a:ext uri="{FF2B5EF4-FFF2-40B4-BE49-F238E27FC236}">
                            <a16:creationId xmlns:a16="http://schemas.microsoft.com/office/drawing/2014/main" id="{3A12901F-D897-F244-8061-B21CEDF1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8" name="Rectangle 2877">
                        <a:extLst>
                          <a:ext uri="{FF2B5EF4-FFF2-40B4-BE49-F238E27FC236}">
                            <a16:creationId xmlns:a16="http://schemas.microsoft.com/office/drawing/2014/main" id="{6119B100-B6D7-7146-BBF2-2E98F74FD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79" name="Rectangle 2878">
                        <a:extLst>
                          <a:ext uri="{FF2B5EF4-FFF2-40B4-BE49-F238E27FC236}">
                            <a16:creationId xmlns:a16="http://schemas.microsoft.com/office/drawing/2014/main" id="{6D868823-67DD-5043-A2FF-B8E36DC37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7558FB22-DC75-7E43-9EA2-06D3A747D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482A9D49-576A-004F-8EF2-EE052C21D0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D53782B8-B6D7-1145-891D-469702792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4BD70194-3831-D64A-9157-CD0EC8038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4" name="Rectangle 2883">
                        <a:extLst>
                          <a:ext uri="{FF2B5EF4-FFF2-40B4-BE49-F238E27FC236}">
                            <a16:creationId xmlns:a16="http://schemas.microsoft.com/office/drawing/2014/main" id="{7AB3A0B8-297B-A842-A683-56A698FB2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5" name="Rectangle 2884">
                        <a:extLst>
                          <a:ext uri="{FF2B5EF4-FFF2-40B4-BE49-F238E27FC236}">
                            <a16:creationId xmlns:a16="http://schemas.microsoft.com/office/drawing/2014/main" id="{34DF6D1E-C54D-7C46-B089-75AC8C889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6" name="Rectangle 2885">
                        <a:extLst>
                          <a:ext uri="{FF2B5EF4-FFF2-40B4-BE49-F238E27FC236}">
                            <a16:creationId xmlns:a16="http://schemas.microsoft.com/office/drawing/2014/main" id="{29526141-EA85-734C-B0CB-24F57210A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3" name="Group 2782">
                      <a:extLst>
                        <a:ext uri="{FF2B5EF4-FFF2-40B4-BE49-F238E27FC236}">
                          <a16:creationId xmlns:a16="http://schemas.microsoft.com/office/drawing/2014/main" id="{BD84ECE0-D2D7-2B44-9B95-4B6E8EFB6C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847" name="Rectangle 2846">
                        <a:extLst>
                          <a:ext uri="{FF2B5EF4-FFF2-40B4-BE49-F238E27FC236}">
                            <a16:creationId xmlns:a16="http://schemas.microsoft.com/office/drawing/2014/main" id="{0571672F-4EAC-4540-881D-EF003D060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8" name="Rectangle 2847">
                        <a:extLst>
                          <a:ext uri="{FF2B5EF4-FFF2-40B4-BE49-F238E27FC236}">
                            <a16:creationId xmlns:a16="http://schemas.microsoft.com/office/drawing/2014/main" id="{843EEDEC-1F9C-FD4E-9443-71E531FE9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9" name="Rectangle 2848">
                        <a:extLst>
                          <a:ext uri="{FF2B5EF4-FFF2-40B4-BE49-F238E27FC236}">
                            <a16:creationId xmlns:a16="http://schemas.microsoft.com/office/drawing/2014/main" id="{A37F6D54-07B2-8447-B4DB-583604B46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0" name="Rectangle 2849">
                        <a:extLst>
                          <a:ext uri="{FF2B5EF4-FFF2-40B4-BE49-F238E27FC236}">
                            <a16:creationId xmlns:a16="http://schemas.microsoft.com/office/drawing/2014/main" id="{C1AD3C32-4F59-6143-96A4-F3CBE78C6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1" name="Rectangle 2850">
                        <a:extLst>
                          <a:ext uri="{FF2B5EF4-FFF2-40B4-BE49-F238E27FC236}">
                            <a16:creationId xmlns:a16="http://schemas.microsoft.com/office/drawing/2014/main" id="{BCB27BE4-4670-3D48-80CD-8065A1282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2" name="Rectangle 2851">
                        <a:extLst>
                          <a:ext uri="{FF2B5EF4-FFF2-40B4-BE49-F238E27FC236}">
                            <a16:creationId xmlns:a16="http://schemas.microsoft.com/office/drawing/2014/main" id="{2D411D18-7BDC-F246-A335-2B46EA62C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3" name="Rectangle 2852">
                        <a:extLst>
                          <a:ext uri="{FF2B5EF4-FFF2-40B4-BE49-F238E27FC236}">
                            <a16:creationId xmlns:a16="http://schemas.microsoft.com/office/drawing/2014/main" id="{0776BD71-9D40-D14E-885E-CE845DACF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C4E23F68-430F-5F42-9439-D4036FC0D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D329A125-4B56-2341-98D9-D90DAF8720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A6D07FB7-289E-DB44-91E9-8BAB686F5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D76FB06F-83A8-4246-ABDD-034EC0DB0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5B01BB1E-ABE2-194B-9F00-EC1AE8AE1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9" name="Rectangle 2858">
                        <a:extLst>
                          <a:ext uri="{FF2B5EF4-FFF2-40B4-BE49-F238E27FC236}">
                            <a16:creationId xmlns:a16="http://schemas.microsoft.com/office/drawing/2014/main" id="{59CDDC3A-1D95-C243-8D2E-40ACE0B8CF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0" name="Rectangle 2859">
                        <a:extLst>
                          <a:ext uri="{FF2B5EF4-FFF2-40B4-BE49-F238E27FC236}">
                            <a16:creationId xmlns:a16="http://schemas.microsoft.com/office/drawing/2014/main" id="{28604F8F-8FF5-674B-92E3-9FA4E6B36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1" name="Rectangle 2860">
                        <a:extLst>
                          <a:ext uri="{FF2B5EF4-FFF2-40B4-BE49-F238E27FC236}">
                            <a16:creationId xmlns:a16="http://schemas.microsoft.com/office/drawing/2014/main" id="{C54F81F8-7F6C-A447-BA37-BCCAA173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2" name="Rectangle 2861">
                        <a:extLst>
                          <a:ext uri="{FF2B5EF4-FFF2-40B4-BE49-F238E27FC236}">
                            <a16:creationId xmlns:a16="http://schemas.microsoft.com/office/drawing/2014/main" id="{04284AB0-0586-074C-A9CF-22E4900B2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3" name="Rectangle 2862">
                        <a:extLst>
                          <a:ext uri="{FF2B5EF4-FFF2-40B4-BE49-F238E27FC236}">
                            <a16:creationId xmlns:a16="http://schemas.microsoft.com/office/drawing/2014/main" id="{C7795E89-6974-9F40-918A-2C34E2ED2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4" name="Rectangle 2863">
                        <a:extLst>
                          <a:ext uri="{FF2B5EF4-FFF2-40B4-BE49-F238E27FC236}">
                            <a16:creationId xmlns:a16="http://schemas.microsoft.com/office/drawing/2014/main" id="{733710C2-9833-5148-A2F8-6267E1151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5" name="Rectangle 2864">
                        <a:extLst>
                          <a:ext uri="{FF2B5EF4-FFF2-40B4-BE49-F238E27FC236}">
                            <a16:creationId xmlns:a16="http://schemas.microsoft.com/office/drawing/2014/main" id="{A1AD0456-9EE5-224B-85A4-99488BCBC9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6" name="Rectangle 2865">
                        <a:extLst>
                          <a:ext uri="{FF2B5EF4-FFF2-40B4-BE49-F238E27FC236}">
                            <a16:creationId xmlns:a16="http://schemas.microsoft.com/office/drawing/2014/main" id="{AF1ADF2C-D7AC-4A48-BA91-7ED00941B1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4" name="Group 2783">
                      <a:extLst>
                        <a:ext uri="{FF2B5EF4-FFF2-40B4-BE49-F238E27FC236}">
                          <a16:creationId xmlns:a16="http://schemas.microsoft.com/office/drawing/2014/main" id="{FFFA16AA-CCA9-A04B-B558-0A5DC3C456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27" name="Rectangle 2826">
                        <a:extLst>
                          <a:ext uri="{FF2B5EF4-FFF2-40B4-BE49-F238E27FC236}">
                            <a16:creationId xmlns:a16="http://schemas.microsoft.com/office/drawing/2014/main" id="{78FF26BD-1926-5D49-8E1C-2D23535AA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8" name="Rectangle 2827">
                        <a:extLst>
                          <a:ext uri="{FF2B5EF4-FFF2-40B4-BE49-F238E27FC236}">
                            <a16:creationId xmlns:a16="http://schemas.microsoft.com/office/drawing/2014/main" id="{9CE70419-2ECD-6B47-9AE5-8A32A43AE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9" name="Rectangle 2828">
                        <a:extLst>
                          <a:ext uri="{FF2B5EF4-FFF2-40B4-BE49-F238E27FC236}">
                            <a16:creationId xmlns:a16="http://schemas.microsoft.com/office/drawing/2014/main" id="{63B94D41-0A10-404F-A086-9FBDD1FCA4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0" name="Rectangle 2829">
                        <a:extLst>
                          <a:ext uri="{FF2B5EF4-FFF2-40B4-BE49-F238E27FC236}">
                            <a16:creationId xmlns:a16="http://schemas.microsoft.com/office/drawing/2014/main" id="{67FB8D9B-9CB0-8F44-9D40-0EF695FF2C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1" name="Rectangle 2830">
                        <a:extLst>
                          <a:ext uri="{FF2B5EF4-FFF2-40B4-BE49-F238E27FC236}">
                            <a16:creationId xmlns:a16="http://schemas.microsoft.com/office/drawing/2014/main" id="{F50AEA63-EE5A-E74B-86C1-1CCCEA305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994CA04B-8B40-F242-9429-0907A68C1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A9F1B698-E799-3540-B449-902F0506D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B8CB363B-2ABB-174E-98DE-A873DFF93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7C2DFC2F-7B9C-994C-9051-92430EB8B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6" name="Rectangle 2835">
                        <a:extLst>
                          <a:ext uri="{FF2B5EF4-FFF2-40B4-BE49-F238E27FC236}">
                            <a16:creationId xmlns:a16="http://schemas.microsoft.com/office/drawing/2014/main" id="{BF5FAE43-D9BD-CA46-B8FB-B7E7E63FE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7" name="Rectangle 2836">
                        <a:extLst>
                          <a:ext uri="{FF2B5EF4-FFF2-40B4-BE49-F238E27FC236}">
                            <a16:creationId xmlns:a16="http://schemas.microsoft.com/office/drawing/2014/main" id="{248C8EDD-7E47-4548-9E2D-36D81A749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8" name="Rectangle 2837">
                        <a:extLst>
                          <a:ext uri="{FF2B5EF4-FFF2-40B4-BE49-F238E27FC236}">
                            <a16:creationId xmlns:a16="http://schemas.microsoft.com/office/drawing/2014/main" id="{EBB9CFC1-E05E-B541-9853-CDB12FF13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DBC2183C-EC23-D54D-9255-FE48C59C2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B8872A9E-15F9-B84F-950C-1BF8535CF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C2208ACC-34D4-974D-B4C4-E20CB1DF26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126CE206-573C-C84F-BA41-0852280BCA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3" name="Rectangle 2842">
                        <a:extLst>
                          <a:ext uri="{FF2B5EF4-FFF2-40B4-BE49-F238E27FC236}">
                            <a16:creationId xmlns:a16="http://schemas.microsoft.com/office/drawing/2014/main" id="{4B9C392E-26A1-0D44-9608-DC98FEA41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4" name="Rectangle 2843">
                        <a:extLst>
                          <a:ext uri="{FF2B5EF4-FFF2-40B4-BE49-F238E27FC236}">
                            <a16:creationId xmlns:a16="http://schemas.microsoft.com/office/drawing/2014/main" id="{6AD022E8-1425-6248-A4F2-51E0124828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5" name="Rectangle 2844">
                        <a:extLst>
                          <a:ext uri="{FF2B5EF4-FFF2-40B4-BE49-F238E27FC236}">
                            <a16:creationId xmlns:a16="http://schemas.microsoft.com/office/drawing/2014/main" id="{5A28841F-11CA-6641-B81A-3E2F37826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6" name="Rectangle 2845">
                        <a:extLst>
                          <a:ext uri="{FF2B5EF4-FFF2-40B4-BE49-F238E27FC236}">
                            <a16:creationId xmlns:a16="http://schemas.microsoft.com/office/drawing/2014/main" id="{77EDE32B-AFD9-6A47-97E2-D05F5F1BA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9927E646-4AD4-9245-A1D7-1F08CC4F72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260289B0-6E25-5D4E-BA54-8532812C0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F716FD3C-A3EF-6E4A-AF87-90FD26B4F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9" name="Rectangle 2808">
                        <a:extLst>
                          <a:ext uri="{FF2B5EF4-FFF2-40B4-BE49-F238E27FC236}">
                            <a16:creationId xmlns:a16="http://schemas.microsoft.com/office/drawing/2014/main" id="{F0CFCE5F-B449-5048-8BB4-A4BE1164C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0" name="Rectangle 2809">
                        <a:extLst>
                          <a:ext uri="{FF2B5EF4-FFF2-40B4-BE49-F238E27FC236}">
                            <a16:creationId xmlns:a16="http://schemas.microsoft.com/office/drawing/2014/main" id="{24A2870B-84F1-314B-8F0B-9CD43E556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1" name="Rectangle 2810">
                        <a:extLst>
                          <a:ext uri="{FF2B5EF4-FFF2-40B4-BE49-F238E27FC236}">
                            <a16:creationId xmlns:a16="http://schemas.microsoft.com/office/drawing/2014/main" id="{060BD15C-C8F8-B842-9E11-956C4A249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2" name="Rectangle 2811">
                        <a:extLst>
                          <a:ext uri="{FF2B5EF4-FFF2-40B4-BE49-F238E27FC236}">
                            <a16:creationId xmlns:a16="http://schemas.microsoft.com/office/drawing/2014/main" id="{6267D2E4-4B6C-D34A-B342-89348D3016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3" name="Rectangle 2812">
                        <a:extLst>
                          <a:ext uri="{FF2B5EF4-FFF2-40B4-BE49-F238E27FC236}">
                            <a16:creationId xmlns:a16="http://schemas.microsoft.com/office/drawing/2014/main" id="{7D7BCD3D-7268-344D-9C46-41C8CA36ED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4" name="Rectangle 2813">
                        <a:extLst>
                          <a:ext uri="{FF2B5EF4-FFF2-40B4-BE49-F238E27FC236}">
                            <a16:creationId xmlns:a16="http://schemas.microsoft.com/office/drawing/2014/main" id="{A63D5039-E082-DD4B-A50B-43BF3190B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5" name="Rectangle 2814">
                        <a:extLst>
                          <a:ext uri="{FF2B5EF4-FFF2-40B4-BE49-F238E27FC236}">
                            <a16:creationId xmlns:a16="http://schemas.microsoft.com/office/drawing/2014/main" id="{AAC61449-7507-0149-8C5C-FDFA3B33D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01C461EC-B6FC-8546-A11C-7F1201B1C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E5F91952-613F-FB49-8E2D-8D9A47FEB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6FE22063-0C31-1346-9DF8-0226DF7E6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F7909808-D3D3-5342-AEDA-FF3EDBFF2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0" name="Rectangle 2819">
                        <a:extLst>
                          <a:ext uri="{FF2B5EF4-FFF2-40B4-BE49-F238E27FC236}">
                            <a16:creationId xmlns:a16="http://schemas.microsoft.com/office/drawing/2014/main" id="{763FE1EC-3541-6743-A7BF-C9F50CCCC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52210BB-AC2C-F94B-A580-3E6517BBB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ACDA4C12-65DC-7145-8750-754372287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5F5074D8-484D-6A44-B613-B51EB3DAF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CF2EE418-8ED7-1948-9AFD-BD7C3F5C5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5" name="Rectangle 2824">
                        <a:extLst>
                          <a:ext uri="{FF2B5EF4-FFF2-40B4-BE49-F238E27FC236}">
                            <a16:creationId xmlns:a16="http://schemas.microsoft.com/office/drawing/2014/main" id="{40013BF6-A11B-6E4C-BAFF-38CB046B1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26" name="Rectangle 2825">
                        <a:extLst>
                          <a:ext uri="{FF2B5EF4-FFF2-40B4-BE49-F238E27FC236}">
                            <a16:creationId xmlns:a16="http://schemas.microsoft.com/office/drawing/2014/main" id="{3339FD2A-2177-624D-B5DC-16FAA39DB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79B15D3B-57F9-4744-BBA2-DB2175BB11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F956244D-F607-7A45-A847-F2DC14482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DBB81DB1-3B8A-E44B-AA66-D3BF8611D4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485D730F-FC46-8340-AF9B-931C53D76C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986F9C9A-B67F-0645-93BA-6FDAF0FFA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1" name="Rectangle 2790">
                        <a:extLst>
                          <a:ext uri="{FF2B5EF4-FFF2-40B4-BE49-F238E27FC236}">
                            <a16:creationId xmlns:a16="http://schemas.microsoft.com/office/drawing/2014/main" id="{FE0FF129-6719-E44D-A97C-8D5BCC17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2" name="Rectangle 2791">
                        <a:extLst>
                          <a:ext uri="{FF2B5EF4-FFF2-40B4-BE49-F238E27FC236}">
                            <a16:creationId xmlns:a16="http://schemas.microsoft.com/office/drawing/2014/main" id="{A5E04CB6-BA1E-CA4D-AA9A-7BEA0092C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3" name="Rectangle 2792">
                        <a:extLst>
                          <a:ext uri="{FF2B5EF4-FFF2-40B4-BE49-F238E27FC236}">
                            <a16:creationId xmlns:a16="http://schemas.microsoft.com/office/drawing/2014/main" id="{57CDBA70-35AE-CC49-B965-EE3DC1652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4" name="Rectangle 2793">
                        <a:extLst>
                          <a:ext uri="{FF2B5EF4-FFF2-40B4-BE49-F238E27FC236}">
                            <a16:creationId xmlns:a16="http://schemas.microsoft.com/office/drawing/2014/main" id="{81D56061-2A69-0D45-9301-240B1C6B9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5" name="Rectangle 2794">
                        <a:extLst>
                          <a:ext uri="{FF2B5EF4-FFF2-40B4-BE49-F238E27FC236}">
                            <a16:creationId xmlns:a16="http://schemas.microsoft.com/office/drawing/2014/main" id="{1F85F140-6E3F-F545-B6CD-389B8D419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6" name="Rectangle 2795">
                        <a:extLst>
                          <a:ext uri="{FF2B5EF4-FFF2-40B4-BE49-F238E27FC236}">
                            <a16:creationId xmlns:a16="http://schemas.microsoft.com/office/drawing/2014/main" id="{8B14ED85-9ED6-A94D-9F6C-C5C322052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7" name="Rectangle 2796">
                        <a:extLst>
                          <a:ext uri="{FF2B5EF4-FFF2-40B4-BE49-F238E27FC236}">
                            <a16:creationId xmlns:a16="http://schemas.microsoft.com/office/drawing/2014/main" id="{38ECA1AD-C2E7-4243-A21F-111B961B1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39E30A5-C2F9-EA4B-8A0E-C4B0037F7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5F6668AA-FCCC-784F-8278-4A2101321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28D52077-C9C5-BA44-9290-EEA7DC4C0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98EF90A1-75DF-1D42-A090-6AEF61A6F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2" name="Rectangle 2801">
                        <a:extLst>
                          <a:ext uri="{FF2B5EF4-FFF2-40B4-BE49-F238E27FC236}">
                            <a16:creationId xmlns:a16="http://schemas.microsoft.com/office/drawing/2014/main" id="{89914DDC-27D0-1D49-B8E8-A8132C4E29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3" name="Rectangle 2802">
                        <a:extLst>
                          <a:ext uri="{FF2B5EF4-FFF2-40B4-BE49-F238E27FC236}">
                            <a16:creationId xmlns:a16="http://schemas.microsoft.com/office/drawing/2014/main" id="{D6BD8AE8-CCC7-1640-A72D-3F3CA5358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4" name="Rectangle 2803">
                        <a:extLst>
                          <a:ext uri="{FF2B5EF4-FFF2-40B4-BE49-F238E27FC236}">
                            <a16:creationId xmlns:a16="http://schemas.microsoft.com/office/drawing/2014/main" id="{CC4AE093-F951-0846-8E2F-B76E883815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B2E306F0-4D03-F54F-86C1-0BAB6CC9E1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C1948D83-EF3E-744E-B666-AE401B4B9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87" name="Group 2886">
                  <a:extLst>
                    <a:ext uri="{FF2B5EF4-FFF2-40B4-BE49-F238E27FC236}">
                      <a16:creationId xmlns:a16="http://schemas.microsoft.com/office/drawing/2014/main" id="{EFAFFE6C-2543-214F-B276-9BC2CF6DC4FB}"/>
                    </a:ext>
                  </a:extLst>
                </p:cNvPr>
                <p:cNvGrpSpPr/>
                <p:nvPr/>
              </p:nvGrpSpPr>
              <p:grpSpPr>
                <a:xfrm>
                  <a:off x="1546064" y="2642402"/>
                  <a:ext cx="1705690" cy="1404835"/>
                  <a:chOff x="6550269" y="3886200"/>
                  <a:chExt cx="1846385" cy="1424354"/>
                </a:xfrm>
              </p:grpSpPr>
              <p:sp>
                <p:nvSpPr>
                  <p:cNvPr id="2888" name="Rectangle 2887">
                    <a:extLst>
                      <a:ext uri="{FF2B5EF4-FFF2-40B4-BE49-F238E27FC236}">
                        <a16:creationId xmlns:a16="http://schemas.microsoft.com/office/drawing/2014/main" id="{6BE1F48A-F208-AF44-BE35-C69B984134C6}"/>
                      </a:ext>
                    </a:extLst>
                  </p:cNvPr>
                  <p:cNvSpPr/>
                  <p:nvPr/>
                </p:nvSpPr>
                <p:spPr>
                  <a:xfrm>
                    <a:off x="6550269" y="3886200"/>
                    <a:ext cx="1846385" cy="1424354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89" name="Group 2888">
                    <a:extLst>
                      <a:ext uri="{FF2B5EF4-FFF2-40B4-BE49-F238E27FC236}">
                        <a16:creationId xmlns:a16="http://schemas.microsoft.com/office/drawing/2014/main" id="{08F14D3A-D07B-7841-9BEC-A151763F2EEF}"/>
                      </a:ext>
                    </a:extLst>
                  </p:cNvPr>
                  <p:cNvGrpSpPr/>
                  <p:nvPr/>
                </p:nvGrpSpPr>
                <p:grpSpPr>
                  <a:xfrm>
                    <a:off x="6601133" y="3956888"/>
                    <a:ext cx="1712657" cy="1286240"/>
                    <a:chOff x="666646" y="1199817"/>
                    <a:chExt cx="1712657" cy="1286240"/>
                  </a:xfrm>
                </p:grpSpPr>
                <p:grpSp>
                  <p:nvGrpSpPr>
                    <p:cNvPr id="2890" name="Group 2889">
                      <a:extLst>
                        <a:ext uri="{FF2B5EF4-FFF2-40B4-BE49-F238E27FC236}">
                          <a16:creationId xmlns:a16="http://schemas.microsoft.com/office/drawing/2014/main" id="{492CFFAB-1DD8-054A-B457-2F3F92557B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264BB20D-9A08-A140-AECD-4B5CD8343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6" name="Rectangle 2975">
                        <a:extLst>
                          <a:ext uri="{FF2B5EF4-FFF2-40B4-BE49-F238E27FC236}">
                            <a16:creationId xmlns:a16="http://schemas.microsoft.com/office/drawing/2014/main" id="{31D8A0E0-4FD8-7D47-89C1-F558491FB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7" name="Rectangle 2976">
                        <a:extLst>
                          <a:ext uri="{FF2B5EF4-FFF2-40B4-BE49-F238E27FC236}">
                            <a16:creationId xmlns:a16="http://schemas.microsoft.com/office/drawing/2014/main" id="{EABF92F6-E56C-CE49-B899-DB58D3D8B2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8" name="Rectangle 2977">
                        <a:extLst>
                          <a:ext uri="{FF2B5EF4-FFF2-40B4-BE49-F238E27FC236}">
                            <a16:creationId xmlns:a16="http://schemas.microsoft.com/office/drawing/2014/main" id="{AEE6E97C-E7ED-484D-A93B-9304C6D90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9" name="Rectangle 2978">
                        <a:extLst>
                          <a:ext uri="{FF2B5EF4-FFF2-40B4-BE49-F238E27FC236}">
                            <a16:creationId xmlns:a16="http://schemas.microsoft.com/office/drawing/2014/main" id="{23644AB6-4714-524D-8CFD-70E7F2CBB5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0" name="Rectangle 2979">
                        <a:extLst>
                          <a:ext uri="{FF2B5EF4-FFF2-40B4-BE49-F238E27FC236}">
                            <a16:creationId xmlns:a16="http://schemas.microsoft.com/office/drawing/2014/main" id="{2F354783-3D6C-4044-86EA-AD10300BF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1" name="Rectangle 2980">
                        <a:extLst>
                          <a:ext uri="{FF2B5EF4-FFF2-40B4-BE49-F238E27FC236}">
                            <a16:creationId xmlns:a16="http://schemas.microsoft.com/office/drawing/2014/main" id="{20475356-5C28-D940-A28C-3975F8EE82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CC7D1712-9B59-9640-9AC8-212D86B22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701CC60F-8B51-144A-9603-0B01BC930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CEC24C31-054A-D640-B16A-54C59A63FB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57929B4-1081-E841-BF31-6464A1E3D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6" name="Rectangle 2985">
                        <a:extLst>
                          <a:ext uri="{FF2B5EF4-FFF2-40B4-BE49-F238E27FC236}">
                            <a16:creationId xmlns:a16="http://schemas.microsoft.com/office/drawing/2014/main" id="{3AE8D8C5-35B2-3D48-8E0B-754C7B2F5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7" name="Rectangle 2986">
                        <a:extLst>
                          <a:ext uri="{FF2B5EF4-FFF2-40B4-BE49-F238E27FC236}">
                            <a16:creationId xmlns:a16="http://schemas.microsoft.com/office/drawing/2014/main" id="{CA632373-F764-8342-A0BB-C7BAFDE8A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8" name="Rectangle 2987">
                        <a:extLst>
                          <a:ext uri="{FF2B5EF4-FFF2-40B4-BE49-F238E27FC236}">
                            <a16:creationId xmlns:a16="http://schemas.microsoft.com/office/drawing/2014/main" id="{9AC43D43-26A7-8048-8235-368B62B61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89" name="Rectangle 2988">
                        <a:extLst>
                          <a:ext uri="{FF2B5EF4-FFF2-40B4-BE49-F238E27FC236}">
                            <a16:creationId xmlns:a16="http://schemas.microsoft.com/office/drawing/2014/main" id="{3364B512-161B-B146-A824-70D9CA609A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0" name="Rectangle 2989">
                        <a:extLst>
                          <a:ext uri="{FF2B5EF4-FFF2-40B4-BE49-F238E27FC236}">
                            <a16:creationId xmlns:a16="http://schemas.microsoft.com/office/drawing/2014/main" id="{713BDD2B-F5B8-274A-9326-C7364DFD1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1" name="Rectangle 2990">
                        <a:extLst>
                          <a:ext uri="{FF2B5EF4-FFF2-40B4-BE49-F238E27FC236}">
                            <a16:creationId xmlns:a16="http://schemas.microsoft.com/office/drawing/2014/main" id="{035B6216-044B-6748-9F46-F36E82A9A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2" name="Rectangle 2991">
                        <a:extLst>
                          <a:ext uri="{FF2B5EF4-FFF2-40B4-BE49-F238E27FC236}">
                            <a16:creationId xmlns:a16="http://schemas.microsoft.com/office/drawing/2014/main" id="{5210BA4E-FD77-9C43-9166-1935F7064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3" name="Rectangle 2992">
                        <a:extLst>
                          <a:ext uri="{FF2B5EF4-FFF2-40B4-BE49-F238E27FC236}">
                            <a16:creationId xmlns:a16="http://schemas.microsoft.com/office/drawing/2014/main" id="{D70BBC67-B0F3-8144-B9AD-6AD5B21C2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94" name="Rectangle 2993">
                        <a:extLst>
                          <a:ext uri="{FF2B5EF4-FFF2-40B4-BE49-F238E27FC236}">
                            <a16:creationId xmlns:a16="http://schemas.microsoft.com/office/drawing/2014/main" id="{6C4866A1-5E69-6F45-8204-4ADA9F46E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1" name="Group 2890">
                      <a:extLst>
                        <a:ext uri="{FF2B5EF4-FFF2-40B4-BE49-F238E27FC236}">
                          <a16:creationId xmlns:a16="http://schemas.microsoft.com/office/drawing/2014/main" id="{507E135B-DEBC-704D-8192-521DBDB74B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955" name="Rectangle 2954">
                        <a:extLst>
                          <a:ext uri="{FF2B5EF4-FFF2-40B4-BE49-F238E27FC236}">
                            <a16:creationId xmlns:a16="http://schemas.microsoft.com/office/drawing/2014/main" id="{AA888761-85BE-9D42-BAFB-983A206C9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590D121A-497B-CB42-BE60-C7EB4C5170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AC3BE50E-3431-ED46-92B4-23FBE363E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BF358BB7-3A6E-EB44-A951-2AC30C6D27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BF179E66-AA59-6C4F-A20F-994B62FE7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0" name="Rectangle 2959">
                        <a:extLst>
                          <a:ext uri="{FF2B5EF4-FFF2-40B4-BE49-F238E27FC236}">
                            <a16:creationId xmlns:a16="http://schemas.microsoft.com/office/drawing/2014/main" id="{B1243D8E-800B-8B4E-A520-C222F7450A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1" name="Rectangle 2960">
                        <a:extLst>
                          <a:ext uri="{FF2B5EF4-FFF2-40B4-BE49-F238E27FC236}">
                            <a16:creationId xmlns:a16="http://schemas.microsoft.com/office/drawing/2014/main" id="{ABCC5202-7B2E-A840-BB9D-9FFD2EFD5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2" name="Rectangle 2961">
                        <a:extLst>
                          <a:ext uri="{FF2B5EF4-FFF2-40B4-BE49-F238E27FC236}">
                            <a16:creationId xmlns:a16="http://schemas.microsoft.com/office/drawing/2014/main" id="{99984DF3-B55B-824D-AAAB-D22E891A2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3" name="Rectangle 2962">
                        <a:extLst>
                          <a:ext uri="{FF2B5EF4-FFF2-40B4-BE49-F238E27FC236}">
                            <a16:creationId xmlns:a16="http://schemas.microsoft.com/office/drawing/2014/main" id="{09EC4315-4AA1-6E4C-BAA5-CAC27A848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7CC0322F-5BA1-C24A-AF76-7BA3AF57D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986FC984-B9FC-B24A-9891-052D69978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C1969AC-040F-0947-BD6D-3C432DBBA6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9BE6BDA2-CF56-4B40-92A2-B823D8CC1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8" name="Rectangle 2967">
                        <a:extLst>
                          <a:ext uri="{FF2B5EF4-FFF2-40B4-BE49-F238E27FC236}">
                            <a16:creationId xmlns:a16="http://schemas.microsoft.com/office/drawing/2014/main" id="{0A9B983B-AA08-214B-9F20-56455572E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69" name="Rectangle 2968">
                        <a:extLst>
                          <a:ext uri="{FF2B5EF4-FFF2-40B4-BE49-F238E27FC236}">
                            <a16:creationId xmlns:a16="http://schemas.microsoft.com/office/drawing/2014/main" id="{929D1A5A-0FCB-0E4E-824C-1851B3029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0" name="Rectangle 2969">
                        <a:extLst>
                          <a:ext uri="{FF2B5EF4-FFF2-40B4-BE49-F238E27FC236}">
                            <a16:creationId xmlns:a16="http://schemas.microsoft.com/office/drawing/2014/main" id="{FBA9D531-62F1-EF45-98E1-837665E5D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1" name="Rectangle 2970">
                        <a:extLst>
                          <a:ext uri="{FF2B5EF4-FFF2-40B4-BE49-F238E27FC236}">
                            <a16:creationId xmlns:a16="http://schemas.microsoft.com/office/drawing/2014/main" id="{D559E671-A989-9545-827B-72CC23866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07668730-7366-1B40-87CB-DA96596A0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92FF2A2D-1468-4C4D-9A8D-F1743C66B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D319EDEC-BE67-5E4C-BB93-AD3BE7401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2" name="Group 2891">
                      <a:extLst>
                        <a:ext uri="{FF2B5EF4-FFF2-40B4-BE49-F238E27FC236}">
                          <a16:creationId xmlns:a16="http://schemas.microsoft.com/office/drawing/2014/main" id="{FAA34665-A313-0849-BFE8-A826CC4E1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935" name="Rectangle 2934">
                        <a:extLst>
                          <a:ext uri="{FF2B5EF4-FFF2-40B4-BE49-F238E27FC236}">
                            <a16:creationId xmlns:a16="http://schemas.microsoft.com/office/drawing/2014/main" id="{56415574-346E-2C46-A967-F655A5632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6" name="Rectangle 2935">
                        <a:extLst>
                          <a:ext uri="{FF2B5EF4-FFF2-40B4-BE49-F238E27FC236}">
                            <a16:creationId xmlns:a16="http://schemas.microsoft.com/office/drawing/2014/main" id="{BA1CCB3C-994F-3442-86CA-8A6B46E05C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7" name="Rectangle 2936">
                        <a:extLst>
                          <a:ext uri="{FF2B5EF4-FFF2-40B4-BE49-F238E27FC236}">
                            <a16:creationId xmlns:a16="http://schemas.microsoft.com/office/drawing/2014/main" id="{CE345545-72CC-2346-8CF6-C0682ECED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94BA5041-DD41-3A4B-AA0E-69F457A0F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29612D5A-EEF7-544C-A282-22B7768D14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4B624A92-AA30-6749-943E-F54514EE7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1C0581DC-BBAE-EE49-B53A-C2E61EC2A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2" name="Rectangle 2941">
                        <a:extLst>
                          <a:ext uri="{FF2B5EF4-FFF2-40B4-BE49-F238E27FC236}">
                            <a16:creationId xmlns:a16="http://schemas.microsoft.com/office/drawing/2014/main" id="{0EEEAA85-F4BB-074C-A382-4CA5AFC010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3" name="Rectangle 2942">
                        <a:extLst>
                          <a:ext uri="{FF2B5EF4-FFF2-40B4-BE49-F238E27FC236}">
                            <a16:creationId xmlns:a16="http://schemas.microsoft.com/office/drawing/2014/main" id="{58BD36F8-BA44-8449-9155-A0FE6B920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4" name="Rectangle 2943">
                        <a:extLst>
                          <a:ext uri="{FF2B5EF4-FFF2-40B4-BE49-F238E27FC236}">
                            <a16:creationId xmlns:a16="http://schemas.microsoft.com/office/drawing/2014/main" id="{A893D57E-A1FA-7847-A2D6-B9EE90508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5" name="Rectangle 2944">
                        <a:extLst>
                          <a:ext uri="{FF2B5EF4-FFF2-40B4-BE49-F238E27FC236}">
                            <a16:creationId xmlns:a16="http://schemas.microsoft.com/office/drawing/2014/main" id="{D2A44928-0CE7-BE47-A774-B63F144E1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6" name="Rectangle 2945">
                        <a:extLst>
                          <a:ext uri="{FF2B5EF4-FFF2-40B4-BE49-F238E27FC236}">
                            <a16:creationId xmlns:a16="http://schemas.microsoft.com/office/drawing/2014/main" id="{EAAE1D95-569E-9E4E-9F43-6A1DFC2DD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7" name="Rectangle 2946">
                        <a:extLst>
                          <a:ext uri="{FF2B5EF4-FFF2-40B4-BE49-F238E27FC236}">
                            <a16:creationId xmlns:a16="http://schemas.microsoft.com/office/drawing/2014/main" id="{70065584-C8BD-1241-BC51-C071988E73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B3CEEB-F7B5-0347-913B-0CDAEB5E0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C3B0D778-6EE6-C24A-9A50-BC124AB06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E54C01E6-6407-DA49-A2EF-FC1AF11D2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69285A59-06A7-C24F-B773-8F5E3A3FA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2" name="Rectangle 2951">
                        <a:extLst>
                          <a:ext uri="{FF2B5EF4-FFF2-40B4-BE49-F238E27FC236}">
                            <a16:creationId xmlns:a16="http://schemas.microsoft.com/office/drawing/2014/main" id="{52C085B0-3D5D-0444-8091-4C034B0C6C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3" name="Rectangle 2952">
                        <a:extLst>
                          <a:ext uri="{FF2B5EF4-FFF2-40B4-BE49-F238E27FC236}">
                            <a16:creationId xmlns:a16="http://schemas.microsoft.com/office/drawing/2014/main" id="{500D251F-AE7F-C944-A77B-EE26B017B9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54" name="Rectangle 2953">
                        <a:extLst>
                          <a:ext uri="{FF2B5EF4-FFF2-40B4-BE49-F238E27FC236}">
                            <a16:creationId xmlns:a16="http://schemas.microsoft.com/office/drawing/2014/main" id="{76F69034-3DBD-834B-B8F0-36C032646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3" name="Group 2892">
                      <a:extLst>
                        <a:ext uri="{FF2B5EF4-FFF2-40B4-BE49-F238E27FC236}">
                          <a16:creationId xmlns:a16="http://schemas.microsoft.com/office/drawing/2014/main" id="{E7F65897-E4AC-554E-BBF2-5D124AC25F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5F274AA0-5017-294B-8213-5B024DCCB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DA7AB637-F098-AC4A-BE22-FD1D73CEB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88468971-E976-3843-B141-927C60599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8" name="Rectangle 2917">
                        <a:extLst>
                          <a:ext uri="{FF2B5EF4-FFF2-40B4-BE49-F238E27FC236}">
                            <a16:creationId xmlns:a16="http://schemas.microsoft.com/office/drawing/2014/main" id="{6306C1F6-247E-F342-8E4B-70ECA81EE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9" name="Rectangle 2918">
                        <a:extLst>
                          <a:ext uri="{FF2B5EF4-FFF2-40B4-BE49-F238E27FC236}">
                            <a16:creationId xmlns:a16="http://schemas.microsoft.com/office/drawing/2014/main" id="{4668D809-6EC4-C544-B78B-EB262C895E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0" name="Rectangle 2919">
                        <a:extLst>
                          <a:ext uri="{FF2B5EF4-FFF2-40B4-BE49-F238E27FC236}">
                            <a16:creationId xmlns:a16="http://schemas.microsoft.com/office/drawing/2014/main" id="{08607BB3-19D4-F44E-BD69-536D10615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1" name="Rectangle 2920">
                        <a:extLst>
                          <a:ext uri="{FF2B5EF4-FFF2-40B4-BE49-F238E27FC236}">
                            <a16:creationId xmlns:a16="http://schemas.microsoft.com/office/drawing/2014/main" id="{14D6B599-200A-D24A-8CA7-392CE3E5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31E24FB4-756E-4C4B-8468-3C6F8020AD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959248C0-F77F-FE41-8D92-2FC6DE23D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68FC568F-9B70-8640-B494-0337904AF9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6E869638-5C27-4D40-ABB4-FC3FD5942A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6" name="Rectangle 2925">
                        <a:extLst>
                          <a:ext uri="{FF2B5EF4-FFF2-40B4-BE49-F238E27FC236}">
                            <a16:creationId xmlns:a16="http://schemas.microsoft.com/office/drawing/2014/main" id="{0B75926D-A8E2-9B41-ADD5-6445E652D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7" name="Rectangle 2926">
                        <a:extLst>
                          <a:ext uri="{FF2B5EF4-FFF2-40B4-BE49-F238E27FC236}">
                            <a16:creationId xmlns:a16="http://schemas.microsoft.com/office/drawing/2014/main" id="{CC3C9A90-B6C5-B34C-98AD-BA0DC41750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8" name="Rectangle 2927">
                        <a:extLst>
                          <a:ext uri="{FF2B5EF4-FFF2-40B4-BE49-F238E27FC236}">
                            <a16:creationId xmlns:a16="http://schemas.microsoft.com/office/drawing/2014/main" id="{ED3E313C-4B1B-3A42-B232-BD3B3F3AA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9" name="Rectangle 2928">
                        <a:extLst>
                          <a:ext uri="{FF2B5EF4-FFF2-40B4-BE49-F238E27FC236}">
                            <a16:creationId xmlns:a16="http://schemas.microsoft.com/office/drawing/2014/main" id="{00CED077-AA9C-8843-BCFB-DABD332B9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AA64F086-FCD6-0C42-BE95-B6B8190F3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E6DE26B7-EDED-5743-AD55-4677274F0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44ABF05D-D7EF-BD43-B40E-7F19E3809B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06002518-F109-984F-8925-97D0879193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4" name="Rectangle 2933">
                        <a:extLst>
                          <a:ext uri="{FF2B5EF4-FFF2-40B4-BE49-F238E27FC236}">
                            <a16:creationId xmlns:a16="http://schemas.microsoft.com/office/drawing/2014/main" id="{B90DD500-95B3-404A-B81F-45783A2B6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E31C59E1-3756-314B-80D1-CC5D0D2E49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895" name="Rectangle 2894">
                        <a:extLst>
                          <a:ext uri="{FF2B5EF4-FFF2-40B4-BE49-F238E27FC236}">
                            <a16:creationId xmlns:a16="http://schemas.microsoft.com/office/drawing/2014/main" id="{8E0C58CA-6FCD-B14C-A46C-2608BE2A7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A0782E40-29DB-8145-BAE2-087208F8D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3C72F11B-93BE-CD48-B910-79322756D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C33E3D70-7E8F-FC42-A553-9499430DC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7B0DF85F-A0B4-B342-9FCD-BBD7B646B0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0" name="Rectangle 2899">
                        <a:extLst>
                          <a:ext uri="{FF2B5EF4-FFF2-40B4-BE49-F238E27FC236}">
                            <a16:creationId xmlns:a16="http://schemas.microsoft.com/office/drawing/2014/main" id="{059C4F31-BCB5-9549-98A6-6F4C782E0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1" name="Rectangle 2900">
                        <a:extLst>
                          <a:ext uri="{FF2B5EF4-FFF2-40B4-BE49-F238E27FC236}">
                            <a16:creationId xmlns:a16="http://schemas.microsoft.com/office/drawing/2014/main" id="{895DBBF1-2833-0D42-B937-CDCEE1EA1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2" name="Rectangle 2901">
                        <a:extLst>
                          <a:ext uri="{FF2B5EF4-FFF2-40B4-BE49-F238E27FC236}">
                            <a16:creationId xmlns:a16="http://schemas.microsoft.com/office/drawing/2014/main" id="{477A2A0B-C338-E649-A5D5-27272B27A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3" name="Rectangle 2902">
                        <a:extLst>
                          <a:ext uri="{FF2B5EF4-FFF2-40B4-BE49-F238E27FC236}">
                            <a16:creationId xmlns:a16="http://schemas.microsoft.com/office/drawing/2014/main" id="{FFAD690D-462C-AF42-82E0-E776215B7F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250E3CC4-C99D-A044-9028-E3F4C8DC4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F556D014-36B8-F249-BC98-D2F202F13A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5F503FCD-9CDF-5F45-8B6A-B906613ECD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4A317114-E3EB-5041-80C2-4ECC65D1F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8" name="Rectangle 2907">
                        <a:extLst>
                          <a:ext uri="{FF2B5EF4-FFF2-40B4-BE49-F238E27FC236}">
                            <a16:creationId xmlns:a16="http://schemas.microsoft.com/office/drawing/2014/main" id="{00AE9AA9-F5E4-4446-8A84-5BB98E8833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9" name="Rectangle 2908">
                        <a:extLst>
                          <a:ext uri="{FF2B5EF4-FFF2-40B4-BE49-F238E27FC236}">
                            <a16:creationId xmlns:a16="http://schemas.microsoft.com/office/drawing/2014/main" id="{0116A285-2371-0D4B-B668-5EC991B12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0" name="Rectangle 2909">
                        <a:extLst>
                          <a:ext uri="{FF2B5EF4-FFF2-40B4-BE49-F238E27FC236}">
                            <a16:creationId xmlns:a16="http://schemas.microsoft.com/office/drawing/2014/main" id="{68EFE4A8-58A8-BE47-8B40-75AAB6C88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1" name="Rectangle 2910">
                        <a:extLst>
                          <a:ext uri="{FF2B5EF4-FFF2-40B4-BE49-F238E27FC236}">
                            <a16:creationId xmlns:a16="http://schemas.microsoft.com/office/drawing/2014/main" id="{BCADE3FC-0BB3-5C4A-89A4-BB70F4A38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2" name="Rectangle 2911">
                        <a:extLst>
                          <a:ext uri="{FF2B5EF4-FFF2-40B4-BE49-F238E27FC236}">
                            <a16:creationId xmlns:a16="http://schemas.microsoft.com/office/drawing/2014/main" id="{2AEFE01B-2F13-9146-87B2-D13AC1F167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3" name="Rectangle 2912">
                        <a:extLst>
                          <a:ext uri="{FF2B5EF4-FFF2-40B4-BE49-F238E27FC236}">
                            <a16:creationId xmlns:a16="http://schemas.microsoft.com/office/drawing/2014/main" id="{D0201165-E8B0-6542-A91D-F8A54BE3E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086050CD-6F29-CA4A-A7D0-FB19CB41C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645" name="TextBox 3644">
                  <a:extLst>
                    <a:ext uri="{FF2B5EF4-FFF2-40B4-BE49-F238E27FC236}">
                      <a16:creationId xmlns:a16="http://schemas.microsoft.com/office/drawing/2014/main" id="{0664499F-3E92-2241-BE62-0400DFC86132}"/>
                    </a:ext>
                  </a:extLst>
                </p:cNvPr>
                <p:cNvSpPr txBox="1"/>
                <p:nvPr/>
              </p:nvSpPr>
              <p:spPr>
                <a:xfrm>
                  <a:off x="2137657" y="2467834"/>
                  <a:ext cx="42547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3</a:t>
                  </a:r>
                </a:p>
              </p:txBody>
            </p:sp>
            <p:sp>
              <p:nvSpPr>
                <p:cNvPr id="3646" name="TextBox 3645">
                  <a:extLst>
                    <a:ext uri="{FF2B5EF4-FFF2-40B4-BE49-F238E27FC236}">
                      <a16:creationId xmlns:a16="http://schemas.microsoft.com/office/drawing/2014/main" id="{F3A10944-9FF5-6F40-ABA2-7594FCF90A20}"/>
                    </a:ext>
                  </a:extLst>
                </p:cNvPr>
                <p:cNvSpPr txBox="1"/>
                <p:nvPr/>
              </p:nvSpPr>
              <p:spPr>
                <a:xfrm>
                  <a:off x="2491140" y="2469925"/>
                  <a:ext cx="42704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9</a:t>
                  </a:r>
                </a:p>
              </p:txBody>
            </p:sp>
            <p:sp>
              <p:nvSpPr>
                <p:cNvPr id="3647" name="TextBox 3646">
                  <a:extLst>
                    <a:ext uri="{FF2B5EF4-FFF2-40B4-BE49-F238E27FC236}">
                      <a16:creationId xmlns:a16="http://schemas.microsoft.com/office/drawing/2014/main" id="{85B10B1D-083E-EF40-816A-3632E0F900FE}"/>
                    </a:ext>
                  </a:extLst>
                </p:cNvPr>
                <p:cNvSpPr txBox="1"/>
                <p:nvPr/>
              </p:nvSpPr>
              <p:spPr>
                <a:xfrm>
                  <a:off x="1134242" y="2797378"/>
                  <a:ext cx="45586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MSC01</a:t>
                  </a:r>
                </a:p>
              </p:txBody>
            </p:sp>
            <p:sp>
              <p:nvSpPr>
                <p:cNvPr id="3648" name="TextBox 3647">
                  <a:extLst>
                    <a:ext uri="{FF2B5EF4-FFF2-40B4-BE49-F238E27FC236}">
                      <a16:creationId xmlns:a16="http://schemas.microsoft.com/office/drawing/2014/main" id="{0E560147-8FEA-8E45-B334-71B01F6DE411}"/>
                    </a:ext>
                  </a:extLst>
                </p:cNvPr>
                <p:cNvSpPr txBox="1"/>
                <p:nvPr/>
              </p:nvSpPr>
              <p:spPr>
                <a:xfrm>
                  <a:off x="793612" y="2975521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MSC02</a:t>
                  </a:r>
                </a:p>
              </p:txBody>
            </p:sp>
            <p:sp>
              <p:nvSpPr>
                <p:cNvPr id="3653" name="TextBox 3652">
                  <a:extLst>
                    <a:ext uri="{FF2B5EF4-FFF2-40B4-BE49-F238E27FC236}">
                      <a16:creationId xmlns:a16="http://schemas.microsoft.com/office/drawing/2014/main" id="{FDBE420C-8C02-5C48-B304-E3882D5CA4A9}"/>
                    </a:ext>
                  </a:extLst>
                </p:cNvPr>
                <p:cNvSpPr txBox="1"/>
                <p:nvPr/>
              </p:nvSpPr>
              <p:spPr>
                <a:xfrm rot="18991006">
                  <a:off x="459605" y="3165369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 . .  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F812D1E-C27B-674F-BCCE-8DA0890ADB45}"/>
                    </a:ext>
                  </a:extLst>
                </p:cNvPr>
                <p:cNvSpPr txBox="1"/>
                <p:nvPr/>
              </p:nvSpPr>
              <p:spPr>
                <a:xfrm>
                  <a:off x="2770853" y="2485528"/>
                  <a:ext cx="63071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Fold 10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FE9ADB-5AB9-144E-BBBB-12C44A06D860}"/>
                  </a:ext>
                </a:extLst>
              </p:cNvPr>
              <p:cNvGrpSpPr/>
              <p:nvPr/>
            </p:nvGrpSpPr>
            <p:grpSpPr>
              <a:xfrm>
                <a:off x="3425107" y="4945323"/>
                <a:ext cx="956515" cy="721993"/>
                <a:chOff x="2563320" y="4258378"/>
                <a:chExt cx="956515" cy="721993"/>
              </a:xfrm>
            </p:grpSpPr>
            <p:sp>
              <p:nvSpPr>
                <p:cNvPr id="3654" name="Rectangle 3653">
                  <a:extLst>
                    <a:ext uri="{FF2B5EF4-FFF2-40B4-BE49-F238E27FC236}">
                      <a16:creationId xmlns:a16="http://schemas.microsoft.com/office/drawing/2014/main" id="{F9F44822-9E0D-D64F-B367-B52200BA7A12}"/>
                    </a:ext>
                  </a:extLst>
                </p:cNvPr>
                <p:cNvSpPr/>
                <p:nvPr/>
              </p:nvSpPr>
              <p:spPr>
                <a:xfrm>
                  <a:off x="2563320" y="4354468"/>
                  <a:ext cx="82437" cy="8573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5" name="Rectangle 3654">
                  <a:extLst>
                    <a:ext uri="{FF2B5EF4-FFF2-40B4-BE49-F238E27FC236}">
                      <a16:creationId xmlns:a16="http://schemas.microsoft.com/office/drawing/2014/main" id="{0F25FF00-B50D-184E-93DA-9087E15A4246}"/>
                    </a:ext>
                  </a:extLst>
                </p:cNvPr>
                <p:cNvSpPr/>
                <p:nvPr/>
              </p:nvSpPr>
              <p:spPr>
                <a:xfrm>
                  <a:off x="2566391" y="4842202"/>
                  <a:ext cx="82437" cy="85739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6" name="Rectangle 3655">
                  <a:extLst>
                    <a:ext uri="{FF2B5EF4-FFF2-40B4-BE49-F238E27FC236}">
                      <a16:creationId xmlns:a16="http://schemas.microsoft.com/office/drawing/2014/main" id="{A7741B27-F530-864A-8023-FA9F768718B4}"/>
                    </a:ext>
                  </a:extLst>
                </p:cNvPr>
                <p:cNvSpPr/>
                <p:nvPr/>
              </p:nvSpPr>
              <p:spPr>
                <a:xfrm>
                  <a:off x="2565721" y="4515426"/>
                  <a:ext cx="82437" cy="857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4" name="Rectangle 5083">
                  <a:extLst>
                    <a:ext uri="{FF2B5EF4-FFF2-40B4-BE49-F238E27FC236}">
                      <a16:creationId xmlns:a16="http://schemas.microsoft.com/office/drawing/2014/main" id="{AE08BEA3-D56E-7E49-9867-F4D62EE15304}"/>
                    </a:ext>
                  </a:extLst>
                </p:cNvPr>
                <p:cNvSpPr/>
                <p:nvPr/>
              </p:nvSpPr>
              <p:spPr>
                <a:xfrm>
                  <a:off x="2563320" y="4675416"/>
                  <a:ext cx="82437" cy="85739"/>
                </a:xfrm>
                <a:prstGeom prst="rect">
                  <a:avLst/>
                </a:prstGeom>
                <a:pattFill prst="wdDnDiag">
                  <a:fgClr>
                    <a:schemeClr val="accent6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AA1E-1A99-1741-80DB-B1840A3FAF12}"/>
                    </a:ext>
                  </a:extLst>
                </p:cNvPr>
                <p:cNvSpPr txBox="1"/>
                <p:nvPr/>
              </p:nvSpPr>
              <p:spPr>
                <a:xfrm>
                  <a:off x="2600705" y="4258378"/>
                  <a:ext cx="919130" cy="72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Task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Training Rest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Task FC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Testing Rest FC</a:t>
                  </a:r>
                </a:p>
              </p:txBody>
            </p:sp>
          </p:grp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E50A435-B3CA-B644-9774-580E78A7AD41}"/>
              </a:ext>
            </a:extLst>
          </p:cNvPr>
          <p:cNvSpPr txBox="1"/>
          <p:nvPr/>
        </p:nvSpPr>
        <p:spPr>
          <a:xfrm>
            <a:off x="2337533" y="584251"/>
            <a:ext cx="1492122" cy="30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67FCC7-48F7-FB4D-AE5A-5C0F2E83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763" y="2952595"/>
            <a:ext cx="1305826" cy="2529736"/>
          </a:xfrm>
          <a:prstGeom prst="rect">
            <a:avLst/>
          </a:prstGeom>
        </p:spPr>
      </p:pic>
      <p:sp>
        <p:nvSpPr>
          <p:cNvPr id="5257" name="Rectangle 5256">
            <a:extLst>
              <a:ext uri="{FF2B5EF4-FFF2-40B4-BE49-F238E27FC236}">
                <a16:creationId xmlns:a16="http://schemas.microsoft.com/office/drawing/2014/main" id="{93E2505E-FD62-374D-A96F-489C27576860}"/>
              </a:ext>
            </a:extLst>
          </p:cNvPr>
          <p:cNvSpPr/>
          <p:nvPr/>
        </p:nvSpPr>
        <p:spPr>
          <a:xfrm>
            <a:off x="5208488" y="599879"/>
            <a:ext cx="4088930" cy="5165186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58" name="Straight Arrow Connector 1957">
            <a:extLst>
              <a:ext uri="{FF2B5EF4-FFF2-40B4-BE49-F238E27FC236}">
                <a16:creationId xmlns:a16="http://schemas.microsoft.com/office/drawing/2014/main" id="{22333719-B4D0-2D41-B767-42B447BD54E7}"/>
              </a:ext>
            </a:extLst>
          </p:cNvPr>
          <p:cNvCxnSpPr/>
          <p:nvPr/>
        </p:nvCxnSpPr>
        <p:spPr>
          <a:xfrm>
            <a:off x="6427334" y="1640221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9" name="TextBox 1958">
            <a:extLst>
              <a:ext uri="{FF2B5EF4-FFF2-40B4-BE49-F238E27FC236}">
                <a16:creationId xmlns:a16="http://schemas.microsoft.com/office/drawing/2014/main" id="{15D67BDE-6E42-354E-A34B-6D8486D30387}"/>
              </a:ext>
            </a:extLst>
          </p:cNvPr>
          <p:cNvSpPr txBox="1"/>
          <p:nvPr/>
        </p:nvSpPr>
        <p:spPr>
          <a:xfrm>
            <a:off x="6483632" y="1393920"/>
            <a:ext cx="629848" cy="1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75DDFE-A771-4746-8D02-C4E9C1F8827D}"/>
              </a:ext>
            </a:extLst>
          </p:cNvPr>
          <p:cNvGrpSpPr/>
          <p:nvPr/>
        </p:nvGrpSpPr>
        <p:grpSpPr>
          <a:xfrm>
            <a:off x="7000568" y="793706"/>
            <a:ext cx="1419345" cy="1481808"/>
            <a:chOff x="8072479" y="2701824"/>
            <a:chExt cx="1419345" cy="1484484"/>
          </a:xfrm>
        </p:grpSpPr>
        <p:grpSp>
          <p:nvGrpSpPr>
            <p:cNvPr id="1965" name="Group 1964">
              <a:extLst>
                <a:ext uri="{FF2B5EF4-FFF2-40B4-BE49-F238E27FC236}">
                  <a16:creationId xmlns:a16="http://schemas.microsoft.com/office/drawing/2014/main" id="{8FC61ED2-21B2-7B47-9B45-F9DA0C5C878B}"/>
                </a:ext>
              </a:extLst>
            </p:cNvPr>
            <p:cNvGrpSpPr/>
            <p:nvPr/>
          </p:nvGrpSpPr>
          <p:grpSpPr>
            <a:xfrm>
              <a:off x="8219105" y="3139565"/>
              <a:ext cx="1272719" cy="1046743"/>
              <a:chOff x="1652911" y="3841461"/>
              <a:chExt cx="1855440" cy="1401303"/>
            </a:xfrm>
          </p:grpSpPr>
          <p:grpSp>
            <p:nvGrpSpPr>
              <p:cNvPr id="1971" name="Group 1970">
                <a:extLst>
                  <a:ext uri="{FF2B5EF4-FFF2-40B4-BE49-F238E27FC236}">
                    <a16:creationId xmlns:a16="http://schemas.microsoft.com/office/drawing/2014/main" id="{C07BF037-F20E-ED41-93B9-BF7173D76DFE}"/>
                  </a:ext>
                </a:extLst>
              </p:cNvPr>
              <p:cNvGrpSpPr/>
              <p:nvPr/>
            </p:nvGrpSpPr>
            <p:grpSpPr>
              <a:xfrm>
                <a:off x="2247705" y="4234355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2188" name="Rectangle 2187">
                  <a:extLst>
                    <a:ext uri="{FF2B5EF4-FFF2-40B4-BE49-F238E27FC236}">
                      <a16:creationId xmlns:a16="http://schemas.microsoft.com/office/drawing/2014/main" id="{37B74405-3A85-6242-936E-E52E8E75635B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89" name="Group 2188">
                  <a:extLst>
                    <a:ext uri="{FF2B5EF4-FFF2-40B4-BE49-F238E27FC236}">
                      <a16:creationId xmlns:a16="http://schemas.microsoft.com/office/drawing/2014/main" id="{2F55E7ED-0808-B746-BE1B-FFC3F2471D11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2190" name="Group 2189">
                    <a:extLst>
                      <a:ext uri="{FF2B5EF4-FFF2-40B4-BE49-F238E27FC236}">
                        <a16:creationId xmlns:a16="http://schemas.microsoft.com/office/drawing/2014/main" id="{3C36CD1E-F730-4244-8D87-5B7513E1E6EC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275" name="Rectangle 2274">
                      <a:extLst>
                        <a:ext uri="{FF2B5EF4-FFF2-40B4-BE49-F238E27FC236}">
                          <a16:creationId xmlns:a16="http://schemas.microsoft.com/office/drawing/2014/main" id="{91D2DA48-1F58-BB49-937D-673EFFC8E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6" name="Rectangle 2275">
                      <a:extLst>
                        <a:ext uri="{FF2B5EF4-FFF2-40B4-BE49-F238E27FC236}">
                          <a16:creationId xmlns:a16="http://schemas.microsoft.com/office/drawing/2014/main" id="{5723B8D6-BDE0-E449-A0AD-02CAF12BA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7" name="Rectangle 2276">
                      <a:extLst>
                        <a:ext uri="{FF2B5EF4-FFF2-40B4-BE49-F238E27FC236}">
                          <a16:creationId xmlns:a16="http://schemas.microsoft.com/office/drawing/2014/main" id="{B415EFBA-68CD-C147-ADC2-68E03316D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8" name="Rectangle 2277">
                      <a:extLst>
                        <a:ext uri="{FF2B5EF4-FFF2-40B4-BE49-F238E27FC236}">
                          <a16:creationId xmlns:a16="http://schemas.microsoft.com/office/drawing/2014/main" id="{FBA85E43-15A0-E340-B734-56FB3DE38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9" name="Rectangle 2278">
                      <a:extLst>
                        <a:ext uri="{FF2B5EF4-FFF2-40B4-BE49-F238E27FC236}">
                          <a16:creationId xmlns:a16="http://schemas.microsoft.com/office/drawing/2014/main" id="{5EA14C82-64AF-3249-96A8-910B0BEDE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0" name="Rectangle 2279">
                      <a:extLst>
                        <a:ext uri="{FF2B5EF4-FFF2-40B4-BE49-F238E27FC236}">
                          <a16:creationId xmlns:a16="http://schemas.microsoft.com/office/drawing/2014/main" id="{4CFE8835-D9D2-7C47-8D28-E15B31DCA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1" name="Rectangle 2280">
                      <a:extLst>
                        <a:ext uri="{FF2B5EF4-FFF2-40B4-BE49-F238E27FC236}">
                          <a16:creationId xmlns:a16="http://schemas.microsoft.com/office/drawing/2014/main" id="{4EAA0A19-45AC-7448-B517-D37E5C8A3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2" name="Rectangle 2281">
                      <a:extLst>
                        <a:ext uri="{FF2B5EF4-FFF2-40B4-BE49-F238E27FC236}">
                          <a16:creationId xmlns:a16="http://schemas.microsoft.com/office/drawing/2014/main" id="{CCC10D19-283F-574E-BAC3-FB8F22718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3" name="Rectangle 2282">
                      <a:extLst>
                        <a:ext uri="{FF2B5EF4-FFF2-40B4-BE49-F238E27FC236}">
                          <a16:creationId xmlns:a16="http://schemas.microsoft.com/office/drawing/2014/main" id="{88B3DE1C-5366-E644-8941-38237AA8A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4" name="Rectangle 2283">
                      <a:extLst>
                        <a:ext uri="{FF2B5EF4-FFF2-40B4-BE49-F238E27FC236}">
                          <a16:creationId xmlns:a16="http://schemas.microsoft.com/office/drawing/2014/main" id="{85D229F4-B388-D34E-BDFD-F5791B721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5" name="Rectangle 2284">
                      <a:extLst>
                        <a:ext uri="{FF2B5EF4-FFF2-40B4-BE49-F238E27FC236}">
                          <a16:creationId xmlns:a16="http://schemas.microsoft.com/office/drawing/2014/main" id="{97FC0935-79D3-F54D-BF77-953EC9458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6" name="Rectangle 2285">
                      <a:extLst>
                        <a:ext uri="{FF2B5EF4-FFF2-40B4-BE49-F238E27FC236}">
                          <a16:creationId xmlns:a16="http://schemas.microsoft.com/office/drawing/2014/main" id="{02D54AD7-C656-1442-B615-F2BB0821F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7" name="Rectangle 2286">
                      <a:extLst>
                        <a:ext uri="{FF2B5EF4-FFF2-40B4-BE49-F238E27FC236}">
                          <a16:creationId xmlns:a16="http://schemas.microsoft.com/office/drawing/2014/main" id="{CDC936A3-B999-544F-B133-C78027731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8" name="Rectangle 2287">
                      <a:extLst>
                        <a:ext uri="{FF2B5EF4-FFF2-40B4-BE49-F238E27FC236}">
                          <a16:creationId xmlns:a16="http://schemas.microsoft.com/office/drawing/2014/main" id="{0A9B5D42-C089-C442-BADA-4A79B0F33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9" name="Rectangle 2288">
                      <a:extLst>
                        <a:ext uri="{FF2B5EF4-FFF2-40B4-BE49-F238E27FC236}">
                          <a16:creationId xmlns:a16="http://schemas.microsoft.com/office/drawing/2014/main" id="{8CA4F9A6-35EE-0045-AFAC-0EE7FE78C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0" name="Rectangle 2289">
                      <a:extLst>
                        <a:ext uri="{FF2B5EF4-FFF2-40B4-BE49-F238E27FC236}">
                          <a16:creationId xmlns:a16="http://schemas.microsoft.com/office/drawing/2014/main" id="{4CB9EDC3-C274-EB4D-B596-27F75DD38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1" name="Rectangle 2290">
                      <a:extLst>
                        <a:ext uri="{FF2B5EF4-FFF2-40B4-BE49-F238E27FC236}">
                          <a16:creationId xmlns:a16="http://schemas.microsoft.com/office/drawing/2014/main" id="{7EC639AB-8EA3-E041-92B3-AB12C66A8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2" name="Rectangle 2291">
                      <a:extLst>
                        <a:ext uri="{FF2B5EF4-FFF2-40B4-BE49-F238E27FC236}">
                          <a16:creationId xmlns:a16="http://schemas.microsoft.com/office/drawing/2014/main" id="{0F376B4F-4D90-1D41-9E0D-216574AA8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3" name="Rectangle 2292">
                      <a:extLst>
                        <a:ext uri="{FF2B5EF4-FFF2-40B4-BE49-F238E27FC236}">
                          <a16:creationId xmlns:a16="http://schemas.microsoft.com/office/drawing/2014/main" id="{06861452-EB01-664A-B690-862843F66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4" name="Rectangle 2293">
                      <a:extLst>
                        <a:ext uri="{FF2B5EF4-FFF2-40B4-BE49-F238E27FC236}">
                          <a16:creationId xmlns:a16="http://schemas.microsoft.com/office/drawing/2014/main" id="{0038E89B-1E64-2F4F-8DC0-7B8A99935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1" name="Group 2190">
                    <a:extLst>
                      <a:ext uri="{FF2B5EF4-FFF2-40B4-BE49-F238E27FC236}">
                        <a16:creationId xmlns:a16="http://schemas.microsoft.com/office/drawing/2014/main" id="{F9C8E173-632F-794C-8E9D-B4EAA71BF5E2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255" name="Rectangle 2254">
                      <a:extLst>
                        <a:ext uri="{FF2B5EF4-FFF2-40B4-BE49-F238E27FC236}">
                          <a16:creationId xmlns:a16="http://schemas.microsoft.com/office/drawing/2014/main" id="{C5A42FE7-FF54-F546-92CF-B5F9EEA83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6" name="Rectangle 2255">
                      <a:extLst>
                        <a:ext uri="{FF2B5EF4-FFF2-40B4-BE49-F238E27FC236}">
                          <a16:creationId xmlns:a16="http://schemas.microsoft.com/office/drawing/2014/main" id="{0714F2F1-1B67-BE45-AB94-5E5FA9EC2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7" name="Rectangle 2256">
                      <a:extLst>
                        <a:ext uri="{FF2B5EF4-FFF2-40B4-BE49-F238E27FC236}">
                          <a16:creationId xmlns:a16="http://schemas.microsoft.com/office/drawing/2014/main" id="{E2BCFED2-6465-9F4A-85E9-AB71F8663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8" name="Rectangle 2257">
                      <a:extLst>
                        <a:ext uri="{FF2B5EF4-FFF2-40B4-BE49-F238E27FC236}">
                          <a16:creationId xmlns:a16="http://schemas.microsoft.com/office/drawing/2014/main" id="{55F1D756-A1CD-864A-9F3F-75528D751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9" name="Rectangle 2258">
                      <a:extLst>
                        <a:ext uri="{FF2B5EF4-FFF2-40B4-BE49-F238E27FC236}">
                          <a16:creationId xmlns:a16="http://schemas.microsoft.com/office/drawing/2014/main" id="{40AF957B-ACF5-3A45-8438-DB758739C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0" name="Rectangle 2259">
                      <a:extLst>
                        <a:ext uri="{FF2B5EF4-FFF2-40B4-BE49-F238E27FC236}">
                          <a16:creationId xmlns:a16="http://schemas.microsoft.com/office/drawing/2014/main" id="{6110115A-62E8-F54E-8C42-16E5C8623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1" name="Rectangle 2260">
                      <a:extLst>
                        <a:ext uri="{FF2B5EF4-FFF2-40B4-BE49-F238E27FC236}">
                          <a16:creationId xmlns:a16="http://schemas.microsoft.com/office/drawing/2014/main" id="{1CF20199-234B-AB4F-95C9-E5DCB8621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2" name="Rectangle 2261">
                      <a:extLst>
                        <a:ext uri="{FF2B5EF4-FFF2-40B4-BE49-F238E27FC236}">
                          <a16:creationId xmlns:a16="http://schemas.microsoft.com/office/drawing/2014/main" id="{9A6922C5-45AC-F04B-A25C-B4261D658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3" name="Rectangle 2262">
                      <a:extLst>
                        <a:ext uri="{FF2B5EF4-FFF2-40B4-BE49-F238E27FC236}">
                          <a16:creationId xmlns:a16="http://schemas.microsoft.com/office/drawing/2014/main" id="{4E85A40B-4C19-1846-8A98-161D2A26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4" name="Rectangle 2263">
                      <a:extLst>
                        <a:ext uri="{FF2B5EF4-FFF2-40B4-BE49-F238E27FC236}">
                          <a16:creationId xmlns:a16="http://schemas.microsoft.com/office/drawing/2014/main" id="{18ED8380-4A83-044B-89B8-876D67C70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5" name="Rectangle 2264">
                      <a:extLst>
                        <a:ext uri="{FF2B5EF4-FFF2-40B4-BE49-F238E27FC236}">
                          <a16:creationId xmlns:a16="http://schemas.microsoft.com/office/drawing/2014/main" id="{9DC2E6A8-7B4A-5647-9C33-053A100FA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6" name="Rectangle 2265">
                      <a:extLst>
                        <a:ext uri="{FF2B5EF4-FFF2-40B4-BE49-F238E27FC236}">
                          <a16:creationId xmlns:a16="http://schemas.microsoft.com/office/drawing/2014/main" id="{33C3C93A-472D-4441-999D-06018E6A8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7" name="Rectangle 2266">
                      <a:extLst>
                        <a:ext uri="{FF2B5EF4-FFF2-40B4-BE49-F238E27FC236}">
                          <a16:creationId xmlns:a16="http://schemas.microsoft.com/office/drawing/2014/main" id="{FE8DE213-0823-C047-B31C-6FDAC82C7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8" name="Rectangle 2267">
                      <a:extLst>
                        <a:ext uri="{FF2B5EF4-FFF2-40B4-BE49-F238E27FC236}">
                          <a16:creationId xmlns:a16="http://schemas.microsoft.com/office/drawing/2014/main" id="{3533787C-A5AA-7B43-9048-2EA9D555F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69" name="Rectangle 2268">
                      <a:extLst>
                        <a:ext uri="{FF2B5EF4-FFF2-40B4-BE49-F238E27FC236}">
                          <a16:creationId xmlns:a16="http://schemas.microsoft.com/office/drawing/2014/main" id="{8204F4E4-2945-6945-8061-57485DE1B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0" name="Rectangle 2269">
                      <a:extLst>
                        <a:ext uri="{FF2B5EF4-FFF2-40B4-BE49-F238E27FC236}">
                          <a16:creationId xmlns:a16="http://schemas.microsoft.com/office/drawing/2014/main" id="{77C9917A-7936-1545-ABEC-6527B11FC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1" name="Rectangle 2270">
                      <a:extLst>
                        <a:ext uri="{FF2B5EF4-FFF2-40B4-BE49-F238E27FC236}">
                          <a16:creationId xmlns:a16="http://schemas.microsoft.com/office/drawing/2014/main" id="{E5A23E19-0128-A042-A0CF-3E924E25C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2" name="Rectangle 2271">
                      <a:extLst>
                        <a:ext uri="{FF2B5EF4-FFF2-40B4-BE49-F238E27FC236}">
                          <a16:creationId xmlns:a16="http://schemas.microsoft.com/office/drawing/2014/main" id="{EBF43392-19D5-3143-B836-5C87A25CF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3" name="Rectangle 2272">
                      <a:extLst>
                        <a:ext uri="{FF2B5EF4-FFF2-40B4-BE49-F238E27FC236}">
                          <a16:creationId xmlns:a16="http://schemas.microsoft.com/office/drawing/2014/main" id="{D134AEFC-9C51-8C41-8991-3EE544E62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74" name="Rectangle 2273">
                      <a:extLst>
                        <a:ext uri="{FF2B5EF4-FFF2-40B4-BE49-F238E27FC236}">
                          <a16:creationId xmlns:a16="http://schemas.microsoft.com/office/drawing/2014/main" id="{CA059D8E-059A-B742-BF7D-349179B7A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10E8FFB7-B9EA-E04D-B106-4339299960AE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235" name="Rectangle 2234">
                      <a:extLst>
                        <a:ext uri="{FF2B5EF4-FFF2-40B4-BE49-F238E27FC236}">
                          <a16:creationId xmlns:a16="http://schemas.microsoft.com/office/drawing/2014/main" id="{E7F8A656-CC34-1E4F-8B8E-E5FAF19A4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6" name="Rectangle 2235">
                      <a:extLst>
                        <a:ext uri="{FF2B5EF4-FFF2-40B4-BE49-F238E27FC236}">
                          <a16:creationId xmlns:a16="http://schemas.microsoft.com/office/drawing/2014/main" id="{94698051-9A27-B440-BED4-50BA76959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7" name="Rectangle 2236">
                      <a:extLst>
                        <a:ext uri="{FF2B5EF4-FFF2-40B4-BE49-F238E27FC236}">
                          <a16:creationId xmlns:a16="http://schemas.microsoft.com/office/drawing/2014/main" id="{B495432A-8E70-CB4B-AB3D-0D3890C8F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8" name="Rectangle 2237">
                      <a:extLst>
                        <a:ext uri="{FF2B5EF4-FFF2-40B4-BE49-F238E27FC236}">
                          <a16:creationId xmlns:a16="http://schemas.microsoft.com/office/drawing/2014/main" id="{A0E55C60-8E2B-D74D-8E6D-40550D555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9" name="Rectangle 2238">
                      <a:extLst>
                        <a:ext uri="{FF2B5EF4-FFF2-40B4-BE49-F238E27FC236}">
                          <a16:creationId xmlns:a16="http://schemas.microsoft.com/office/drawing/2014/main" id="{A222B0A2-8B44-0F4D-97D6-F13EAB75D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0" name="Rectangle 2239">
                      <a:extLst>
                        <a:ext uri="{FF2B5EF4-FFF2-40B4-BE49-F238E27FC236}">
                          <a16:creationId xmlns:a16="http://schemas.microsoft.com/office/drawing/2014/main" id="{08C94100-2E4F-FB49-BB25-41C5FBE59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1" name="Rectangle 2240">
                      <a:extLst>
                        <a:ext uri="{FF2B5EF4-FFF2-40B4-BE49-F238E27FC236}">
                          <a16:creationId xmlns:a16="http://schemas.microsoft.com/office/drawing/2014/main" id="{7F5B87DF-3421-3A40-9627-38EFFDBFF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2" name="Rectangle 2241">
                      <a:extLst>
                        <a:ext uri="{FF2B5EF4-FFF2-40B4-BE49-F238E27FC236}">
                          <a16:creationId xmlns:a16="http://schemas.microsoft.com/office/drawing/2014/main" id="{7B1CF2E5-46BB-344B-A0F0-44FA4FDF6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3" name="Rectangle 2242">
                      <a:extLst>
                        <a:ext uri="{FF2B5EF4-FFF2-40B4-BE49-F238E27FC236}">
                          <a16:creationId xmlns:a16="http://schemas.microsoft.com/office/drawing/2014/main" id="{AC4FA9CB-C67F-4F4B-8B65-B3F53A4ED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4" name="Rectangle 2243">
                      <a:extLst>
                        <a:ext uri="{FF2B5EF4-FFF2-40B4-BE49-F238E27FC236}">
                          <a16:creationId xmlns:a16="http://schemas.microsoft.com/office/drawing/2014/main" id="{CE5013AC-2643-C349-A44A-EB98B551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5" name="Rectangle 2244">
                      <a:extLst>
                        <a:ext uri="{FF2B5EF4-FFF2-40B4-BE49-F238E27FC236}">
                          <a16:creationId xmlns:a16="http://schemas.microsoft.com/office/drawing/2014/main" id="{28051355-073F-1741-B2D7-0F89AAA4C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6" name="Rectangle 2245">
                      <a:extLst>
                        <a:ext uri="{FF2B5EF4-FFF2-40B4-BE49-F238E27FC236}">
                          <a16:creationId xmlns:a16="http://schemas.microsoft.com/office/drawing/2014/main" id="{F6ECB482-0C68-084D-8857-3A6D07A7D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7" name="Rectangle 2246">
                      <a:extLst>
                        <a:ext uri="{FF2B5EF4-FFF2-40B4-BE49-F238E27FC236}">
                          <a16:creationId xmlns:a16="http://schemas.microsoft.com/office/drawing/2014/main" id="{61F1C7C7-001A-A64A-91D3-52782DFD6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8" name="Rectangle 2247">
                      <a:extLst>
                        <a:ext uri="{FF2B5EF4-FFF2-40B4-BE49-F238E27FC236}">
                          <a16:creationId xmlns:a16="http://schemas.microsoft.com/office/drawing/2014/main" id="{6EA34E42-9A94-DE49-9071-99914976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49" name="Rectangle 2248">
                      <a:extLst>
                        <a:ext uri="{FF2B5EF4-FFF2-40B4-BE49-F238E27FC236}">
                          <a16:creationId xmlns:a16="http://schemas.microsoft.com/office/drawing/2014/main" id="{0C41FA05-44A7-064A-ABEA-55396324E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0" name="Rectangle 2249">
                      <a:extLst>
                        <a:ext uri="{FF2B5EF4-FFF2-40B4-BE49-F238E27FC236}">
                          <a16:creationId xmlns:a16="http://schemas.microsoft.com/office/drawing/2014/main" id="{B0980336-C0AD-D649-AA40-4C37179A1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1" name="Rectangle 2250">
                      <a:extLst>
                        <a:ext uri="{FF2B5EF4-FFF2-40B4-BE49-F238E27FC236}">
                          <a16:creationId xmlns:a16="http://schemas.microsoft.com/office/drawing/2014/main" id="{8277C7B8-A84E-EF4C-AA0D-1D50A2BA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2" name="Rectangle 2251">
                      <a:extLst>
                        <a:ext uri="{FF2B5EF4-FFF2-40B4-BE49-F238E27FC236}">
                          <a16:creationId xmlns:a16="http://schemas.microsoft.com/office/drawing/2014/main" id="{EF36B36C-3979-274F-A383-CDB4C63A2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" name="Rectangle 2252">
                      <a:extLst>
                        <a:ext uri="{FF2B5EF4-FFF2-40B4-BE49-F238E27FC236}">
                          <a16:creationId xmlns:a16="http://schemas.microsoft.com/office/drawing/2014/main" id="{D51F1108-6327-2743-BE57-A6D277C2B5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4" name="Rectangle 2253">
                      <a:extLst>
                        <a:ext uri="{FF2B5EF4-FFF2-40B4-BE49-F238E27FC236}">
                          <a16:creationId xmlns:a16="http://schemas.microsoft.com/office/drawing/2014/main" id="{685AED80-1248-9544-BE57-ECC377B26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3" name="Group 2192">
                    <a:extLst>
                      <a:ext uri="{FF2B5EF4-FFF2-40B4-BE49-F238E27FC236}">
                        <a16:creationId xmlns:a16="http://schemas.microsoft.com/office/drawing/2014/main" id="{C7C7F215-6A98-6E4E-B265-65E0A73DDC1A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9CA909C5-D47B-2748-9657-B324C1310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6D142F32-0336-184E-A4A8-17D633181C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7" name="Rectangle 2216">
                      <a:extLst>
                        <a:ext uri="{FF2B5EF4-FFF2-40B4-BE49-F238E27FC236}">
                          <a16:creationId xmlns:a16="http://schemas.microsoft.com/office/drawing/2014/main" id="{772827E0-F5D7-B44E-B219-7B19F0A28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8" name="Rectangle 2217">
                      <a:extLst>
                        <a:ext uri="{FF2B5EF4-FFF2-40B4-BE49-F238E27FC236}">
                          <a16:creationId xmlns:a16="http://schemas.microsoft.com/office/drawing/2014/main" id="{6FE432AE-4ECD-7140-BBBD-2AAA3A83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9" name="Rectangle 2218">
                      <a:extLst>
                        <a:ext uri="{FF2B5EF4-FFF2-40B4-BE49-F238E27FC236}">
                          <a16:creationId xmlns:a16="http://schemas.microsoft.com/office/drawing/2014/main" id="{B075829C-1553-614D-BF0F-5EE8D34EA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0" name="Rectangle 2219">
                      <a:extLst>
                        <a:ext uri="{FF2B5EF4-FFF2-40B4-BE49-F238E27FC236}">
                          <a16:creationId xmlns:a16="http://schemas.microsoft.com/office/drawing/2014/main" id="{1B934011-170D-A648-B14D-6D4C68835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1" name="Rectangle 2220">
                      <a:extLst>
                        <a:ext uri="{FF2B5EF4-FFF2-40B4-BE49-F238E27FC236}">
                          <a16:creationId xmlns:a16="http://schemas.microsoft.com/office/drawing/2014/main" id="{8999E477-BA8C-5749-AC70-CA38491D6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2" name="Rectangle 2221">
                      <a:extLst>
                        <a:ext uri="{FF2B5EF4-FFF2-40B4-BE49-F238E27FC236}">
                          <a16:creationId xmlns:a16="http://schemas.microsoft.com/office/drawing/2014/main" id="{ABA8D767-FE82-F844-903E-A16AF6704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3" name="Rectangle 2222">
                      <a:extLst>
                        <a:ext uri="{FF2B5EF4-FFF2-40B4-BE49-F238E27FC236}">
                          <a16:creationId xmlns:a16="http://schemas.microsoft.com/office/drawing/2014/main" id="{0A3A1E00-9703-5540-80E9-FE3ED338B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4" name="Rectangle 2223">
                      <a:extLst>
                        <a:ext uri="{FF2B5EF4-FFF2-40B4-BE49-F238E27FC236}">
                          <a16:creationId xmlns:a16="http://schemas.microsoft.com/office/drawing/2014/main" id="{F471CB92-C660-394F-AE5C-689319889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5" name="Rectangle 2224">
                      <a:extLst>
                        <a:ext uri="{FF2B5EF4-FFF2-40B4-BE49-F238E27FC236}">
                          <a16:creationId xmlns:a16="http://schemas.microsoft.com/office/drawing/2014/main" id="{FBB03DFE-9D67-2D48-A8F7-2877AE129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6" name="Rectangle 2225">
                      <a:extLst>
                        <a:ext uri="{FF2B5EF4-FFF2-40B4-BE49-F238E27FC236}">
                          <a16:creationId xmlns:a16="http://schemas.microsoft.com/office/drawing/2014/main" id="{3FE5C765-CE91-3242-AD43-4972E00C1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7" name="Rectangle 2226">
                      <a:extLst>
                        <a:ext uri="{FF2B5EF4-FFF2-40B4-BE49-F238E27FC236}">
                          <a16:creationId xmlns:a16="http://schemas.microsoft.com/office/drawing/2014/main" id="{4B7AA019-33BC-684A-A250-A1BC3C910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8" name="Rectangle 2227">
                      <a:extLst>
                        <a:ext uri="{FF2B5EF4-FFF2-40B4-BE49-F238E27FC236}">
                          <a16:creationId xmlns:a16="http://schemas.microsoft.com/office/drawing/2014/main" id="{3CE85895-4F0C-B54D-B9E3-9965449AE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29" name="Rectangle 2228">
                      <a:extLst>
                        <a:ext uri="{FF2B5EF4-FFF2-40B4-BE49-F238E27FC236}">
                          <a16:creationId xmlns:a16="http://schemas.microsoft.com/office/drawing/2014/main" id="{5686285D-A6C7-FA4E-BEB5-1B3AE4EAF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0" name="Rectangle 2229">
                      <a:extLst>
                        <a:ext uri="{FF2B5EF4-FFF2-40B4-BE49-F238E27FC236}">
                          <a16:creationId xmlns:a16="http://schemas.microsoft.com/office/drawing/2014/main" id="{FD4842D1-B8AB-6548-8279-9D6B20A13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1" name="Rectangle 2230">
                      <a:extLst>
                        <a:ext uri="{FF2B5EF4-FFF2-40B4-BE49-F238E27FC236}">
                          <a16:creationId xmlns:a16="http://schemas.microsoft.com/office/drawing/2014/main" id="{C5FBACA8-6782-1A4D-B34F-7CD93CAC6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2" name="Rectangle 2231">
                      <a:extLst>
                        <a:ext uri="{FF2B5EF4-FFF2-40B4-BE49-F238E27FC236}">
                          <a16:creationId xmlns:a16="http://schemas.microsoft.com/office/drawing/2014/main" id="{BA083171-0AA7-8149-A5C0-CB864B528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3" name="Rectangle 2232">
                      <a:extLst>
                        <a:ext uri="{FF2B5EF4-FFF2-40B4-BE49-F238E27FC236}">
                          <a16:creationId xmlns:a16="http://schemas.microsoft.com/office/drawing/2014/main" id="{54DF4CE1-8413-F543-AB90-C36D9E98A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34" name="Rectangle 2233">
                      <a:extLst>
                        <a:ext uri="{FF2B5EF4-FFF2-40B4-BE49-F238E27FC236}">
                          <a16:creationId xmlns:a16="http://schemas.microsoft.com/office/drawing/2014/main" id="{36AAE2F2-A2D9-7B45-BC6A-749D7046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4" name="Group 2193">
                    <a:extLst>
                      <a:ext uri="{FF2B5EF4-FFF2-40B4-BE49-F238E27FC236}">
                        <a16:creationId xmlns:a16="http://schemas.microsoft.com/office/drawing/2014/main" id="{94007D6D-B226-854B-AE5B-3AC24B755EF1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FB61BDFD-5A3D-0947-A80C-E0CFCB09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7F6F54B0-6484-D842-9B99-9C8DB99DB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7" name="Rectangle 2196">
                      <a:extLst>
                        <a:ext uri="{FF2B5EF4-FFF2-40B4-BE49-F238E27FC236}">
                          <a16:creationId xmlns:a16="http://schemas.microsoft.com/office/drawing/2014/main" id="{D567FCA6-CE93-B040-8777-7C4A50AFF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8" name="Rectangle 2197">
                      <a:extLst>
                        <a:ext uri="{FF2B5EF4-FFF2-40B4-BE49-F238E27FC236}">
                          <a16:creationId xmlns:a16="http://schemas.microsoft.com/office/drawing/2014/main" id="{09B6E5D0-C384-5B4D-87AF-9E12E3DF3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99" name="Rectangle 2198">
                      <a:extLst>
                        <a:ext uri="{FF2B5EF4-FFF2-40B4-BE49-F238E27FC236}">
                          <a16:creationId xmlns:a16="http://schemas.microsoft.com/office/drawing/2014/main" id="{8356DCA2-0B23-A244-A0E0-F393FFAA1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0" name="Rectangle 2199">
                      <a:extLst>
                        <a:ext uri="{FF2B5EF4-FFF2-40B4-BE49-F238E27FC236}">
                          <a16:creationId xmlns:a16="http://schemas.microsoft.com/office/drawing/2014/main" id="{4CFE25F0-8F17-2245-A12C-5B7B6B96D5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1" name="Rectangle 2200">
                      <a:extLst>
                        <a:ext uri="{FF2B5EF4-FFF2-40B4-BE49-F238E27FC236}">
                          <a16:creationId xmlns:a16="http://schemas.microsoft.com/office/drawing/2014/main" id="{342056AE-673C-F443-8F86-D1F441E2A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2" name="Rectangle 2201">
                      <a:extLst>
                        <a:ext uri="{FF2B5EF4-FFF2-40B4-BE49-F238E27FC236}">
                          <a16:creationId xmlns:a16="http://schemas.microsoft.com/office/drawing/2014/main" id="{4393DC9C-CF92-7C49-888A-01D1BD9C8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3" name="Rectangle 2202">
                      <a:extLst>
                        <a:ext uri="{FF2B5EF4-FFF2-40B4-BE49-F238E27FC236}">
                          <a16:creationId xmlns:a16="http://schemas.microsoft.com/office/drawing/2014/main" id="{77F43498-7DD1-BA40-93A3-AAD84D9AE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4" name="Rectangle 2203">
                      <a:extLst>
                        <a:ext uri="{FF2B5EF4-FFF2-40B4-BE49-F238E27FC236}">
                          <a16:creationId xmlns:a16="http://schemas.microsoft.com/office/drawing/2014/main" id="{E084B83F-09C4-7347-8D48-F3DBBB9C7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5" name="Rectangle 2204">
                      <a:extLst>
                        <a:ext uri="{FF2B5EF4-FFF2-40B4-BE49-F238E27FC236}">
                          <a16:creationId xmlns:a16="http://schemas.microsoft.com/office/drawing/2014/main" id="{A24827E5-4B12-CF4C-B07D-5AFBE44F7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6" name="Rectangle 2205">
                      <a:extLst>
                        <a:ext uri="{FF2B5EF4-FFF2-40B4-BE49-F238E27FC236}">
                          <a16:creationId xmlns:a16="http://schemas.microsoft.com/office/drawing/2014/main" id="{3A209BFD-7EB0-1041-8E20-982374EB4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7" name="Rectangle 2206">
                      <a:extLst>
                        <a:ext uri="{FF2B5EF4-FFF2-40B4-BE49-F238E27FC236}">
                          <a16:creationId xmlns:a16="http://schemas.microsoft.com/office/drawing/2014/main" id="{098164B9-AC38-E548-83DE-70DD0E570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8" name="Rectangle 2207">
                      <a:extLst>
                        <a:ext uri="{FF2B5EF4-FFF2-40B4-BE49-F238E27FC236}">
                          <a16:creationId xmlns:a16="http://schemas.microsoft.com/office/drawing/2014/main" id="{2F5D1DEF-185F-A647-A7F9-9B925ECED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09" name="Rectangle 2208">
                      <a:extLst>
                        <a:ext uri="{FF2B5EF4-FFF2-40B4-BE49-F238E27FC236}">
                          <a16:creationId xmlns:a16="http://schemas.microsoft.com/office/drawing/2014/main" id="{70DE6BA0-8C51-CC42-BE50-AA2060A4F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0" name="Rectangle 2209">
                      <a:extLst>
                        <a:ext uri="{FF2B5EF4-FFF2-40B4-BE49-F238E27FC236}">
                          <a16:creationId xmlns:a16="http://schemas.microsoft.com/office/drawing/2014/main" id="{CFC03F94-52F5-F440-857F-7B430886A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1" name="Rectangle 2210">
                      <a:extLst>
                        <a:ext uri="{FF2B5EF4-FFF2-40B4-BE49-F238E27FC236}">
                          <a16:creationId xmlns:a16="http://schemas.microsoft.com/office/drawing/2014/main" id="{D9E218A2-3D24-CE4C-ACB7-1B2B23C44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2" name="Rectangle 2211">
                      <a:extLst>
                        <a:ext uri="{FF2B5EF4-FFF2-40B4-BE49-F238E27FC236}">
                          <a16:creationId xmlns:a16="http://schemas.microsoft.com/office/drawing/2014/main" id="{BBBA4535-288B-7D4B-8129-F83D49D10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DDBC5E25-20B8-304C-87A9-354C62E888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F5A3E041-C5A1-0E49-9FE8-DE1C745D8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72" name="Group 1971">
                <a:extLst>
                  <a:ext uri="{FF2B5EF4-FFF2-40B4-BE49-F238E27FC236}">
                    <a16:creationId xmlns:a16="http://schemas.microsoft.com/office/drawing/2014/main" id="{A2CF63E2-5448-B04A-BF5D-7CF507F9A8FF}"/>
                  </a:ext>
                </a:extLst>
              </p:cNvPr>
              <p:cNvGrpSpPr/>
              <p:nvPr/>
            </p:nvGrpSpPr>
            <p:grpSpPr>
              <a:xfrm>
                <a:off x="1961970" y="4043460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2081" name="Rectangle 2080">
                  <a:extLst>
                    <a:ext uri="{FF2B5EF4-FFF2-40B4-BE49-F238E27FC236}">
                      <a16:creationId xmlns:a16="http://schemas.microsoft.com/office/drawing/2014/main" id="{CC50D63D-3156-E144-8B4B-61CE46CE32BA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82" name="Group 2081">
                  <a:extLst>
                    <a:ext uri="{FF2B5EF4-FFF2-40B4-BE49-F238E27FC236}">
                      <a16:creationId xmlns:a16="http://schemas.microsoft.com/office/drawing/2014/main" id="{D09C4DC1-7D0E-C541-BCCE-659E9BA65FE4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2083" name="Group 2082">
                    <a:extLst>
                      <a:ext uri="{FF2B5EF4-FFF2-40B4-BE49-F238E27FC236}">
                        <a16:creationId xmlns:a16="http://schemas.microsoft.com/office/drawing/2014/main" id="{98DF3B21-D620-A348-A01C-C7D52AAC7155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168" name="Rectangle 2167">
                      <a:extLst>
                        <a:ext uri="{FF2B5EF4-FFF2-40B4-BE49-F238E27FC236}">
                          <a16:creationId xmlns:a16="http://schemas.microsoft.com/office/drawing/2014/main" id="{BD7C0571-AE3B-324C-8F82-AD00D48E1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9" name="Rectangle 2168">
                      <a:extLst>
                        <a:ext uri="{FF2B5EF4-FFF2-40B4-BE49-F238E27FC236}">
                          <a16:creationId xmlns:a16="http://schemas.microsoft.com/office/drawing/2014/main" id="{2462CE49-4528-6C47-8C22-1ADE72301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0" name="Rectangle 2169">
                      <a:extLst>
                        <a:ext uri="{FF2B5EF4-FFF2-40B4-BE49-F238E27FC236}">
                          <a16:creationId xmlns:a16="http://schemas.microsoft.com/office/drawing/2014/main" id="{CBB66303-BDE9-414A-A02C-3ACEA1BE9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1" name="Rectangle 2170">
                      <a:extLst>
                        <a:ext uri="{FF2B5EF4-FFF2-40B4-BE49-F238E27FC236}">
                          <a16:creationId xmlns:a16="http://schemas.microsoft.com/office/drawing/2014/main" id="{C5F1ECD6-D63C-CB4F-AD08-AD87E5E52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2" name="Rectangle 2171">
                      <a:extLst>
                        <a:ext uri="{FF2B5EF4-FFF2-40B4-BE49-F238E27FC236}">
                          <a16:creationId xmlns:a16="http://schemas.microsoft.com/office/drawing/2014/main" id="{CA897D5E-4FDF-D148-BDB0-FF82276D03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8C53EA5F-BC6F-F64F-899D-D1CF1DD76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DC8E8050-89E5-4949-BCFE-EB2BFEFE9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EBC3524D-2489-2B42-A315-E9841C97D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5761A18F-3A0A-9946-AF8B-C2BC191CA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74DE19F5-F24D-7342-B4CF-C75D65B6A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F2A89D05-FDEF-9249-8E69-40A639BE4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9" name="Rectangle 2178">
                      <a:extLst>
                        <a:ext uri="{FF2B5EF4-FFF2-40B4-BE49-F238E27FC236}">
                          <a16:creationId xmlns:a16="http://schemas.microsoft.com/office/drawing/2014/main" id="{CE88E3AD-2A5D-EC45-B14A-5825E9F9E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0" name="Rectangle 2179">
                      <a:extLst>
                        <a:ext uri="{FF2B5EF4-FFF2-40B4-BE49-F238E27FC236}">
                          <a16:creationId xmlns:a16="http://schemas.microsoft.com/office/drawing/2014/main" id="{95BCBE2F-F47B-B34C-86DA-948955560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1" name="Rectangle 2180">
                      <a:extLst>
                        <a:ext uri="{FF2B5EF4-FFF2-40B4-BE49-F238E27FC236}">
                          <a16:creationId xmlns:a16="http://schemas.microsoft.com/office/drawing/2014/main" id="{D29B7297-78DD-F842-BECF-1F8BBBF10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2" name="Rectangle 2181">
                      <a:extLst>
                        <a:ext uri="{FF2B5EF4-FFF2-40B4-BE49-F238E27FC236}">
                          <a16:creationId xmlns:a16="http://schemas.microsoft.com/office/drawing/2014/main" id="{F69F4DA0-4B03-1248-A7B8-2E786038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3" name="Rectangle 2182">
                      <a:extLst>
                        <a:ext uri="{FF2B5EF4-FFF2-40B4-BE49-F238E27FC236}">
                          <a16:creationId xmlns:a16="http://schemas.microsoft.com/office/drawing/2014/main" id="{3BE3B791-C85B-FA49-9A4F-AE5138A30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4" name="Rectangle 2183">
                      <a:extLst>
                        <a:ext uri="{FF2B5EF4-FFF2-40B4-BE49-F238E27FC236}">
                          <a16:creationId xmlns:a16="http://schemas.microsoft.com/office/drawing/2014/main" id="{BD6BCE91-FAB4-9944-B1E4-EC90DDAA5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5" name="Rectangle 2184">
                      <a:extLst>
                        <a:ext uri="{FF2B5EF4-FFF2-40B4-BE49-F238E27FC236}">
                          <a16:creationId xmlns:a16="http://schemas.microsoft.com/office/drawing/2014/main" id="{189B55DB-28FF-A849-92A6-A54B19A4F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6" name="Rectangle 2185">
                      <a:extLst>
                        <a:ext uri="{FF2B5EF4-FFF2-40B4-BE49-F238E27FC236}">
                          <a16:creationId xmlns:a16="http://schemas.microsoft.com/office/drawing/2014/main" id="{DE392E1D-9F6B-5840-AACE-CAC3F31CE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7" name="Rectangle 2186">
                      <a:extLst>
                        <a:ext uri="{FF2B5EF4-FFF2-40B4-BE49-F238E27FC236}">
                          <a16:creationId xmlns:a16="http://schemas.microsoft.com/office/drawing/2014/main" id="{99FACB0C-700B-DC43-BA38-17ED693DE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4" name="Group 2083">
                    <a:extLst>
                      <a:ext uri="{FF2B5EF4-FFF2-40B4-BE49-F238E27FC236}">
                        <a16:creationId xmlns:a16="http://schemas.microsoft.com/office/drawing/2014/main" id="{BCDFB1E2-9DA5-E240-938C-A4E8287F872E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148" name="Rectangle 2147">
                      <a:extLst>
                        <a:ext uri="{FF2B5EF4-FFF2-40B4-BE49-F238E27FC236}">
                          <a16:creationId xmlns:a16="http://schemas.microsoft.com/office/drawing/2014/main" id="{AE3F739C-B869-D94F-8C27-7BCA24E1B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9" name="Rectangle 2148">
                      <a:extLst>
                        <a:ext uri="{FF2B5EF4-FFF2-40B4-BE49-F238E27FC236}">
                          <a16:creationId xmlns:a16="http://schemas.microsoft.com/office/drawing/2014/main" id="{2223E474-9BD7-A749-B1FA-4F4B5657B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0" name="Rectangle 2149">
                      <a:extLst>
                        <a:ext uri="{FF2B5EF4-FFF2-40B4-BE49-F238E27FC236}">
                          <a16:creationId xmlns:a16="http://schemas.microsoft.com/office/drawing/2014/main" id="{38CFD14B-35F4-EA44-AF08-24F70E636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1" name="Rectangle 2150">
                      <a:extLst>
                        <a:ext uri="{FF2B5EF4-FFF2-40B4-BE49-F238E27FC236}">
                          <a16:creationId xmlns:a16="http://schemas.microsoft.com/office/drawing/2014/main" id="{6E0F83C2-16BB-504E-BDD5-55954C473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2" name="Rectangle 2151">
                      <a:extLst>
                        <a:ext uri="{FF2B5EF4-FFF2-40B4-BE49-F238E27FC236}">
                          <a16:creationId xmlns:a16="http://schemas.microsoft.com/office/drawing/2014/main" id="{E3E51C7A-592B-E84C-BDC2-CD8FF5679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95A40AFB-B3FF-4C41-8F6C-50E2412A9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02F0908-977A-154D-A8BB-F5FD7C208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758107D-9581-3247-8C1B-727770B3C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012AF683-4866-C141-A2C7-E324CCEA0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31B7EB8F-C005-0945-869C-437EE597E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1DE550F5-A010-D745-A703-542886B41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79D7C358-2ACD-D645-9371-0C402B776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0" name="Rectangle 2159">
                      <a:extLst>
                        <a:ext uri="{FF2B5EF4-FFF2-40B4-BE49-F238E27FC236}">
                          <a16:creationId xmlns:a16="http://schemas.microsoft.com/office/drawing/2014/main" id="{E27BDD5F-8EA7-3340-8E88-D5FE58C82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70A62CF7-06E2-3F48-B492-265E22FD3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2EC2B569-C976-D943-B990-35F8599D6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3" name="Rectangle 2162">
                      <a:extLst>
                        <a:ext uri="{FF2B5EF4-FFF2-40B4-BE49-F238E27FC236}">
                          <a16:creationId xmlns:a16="http://schemas.microsoft.com/office/drawing/2014/main" id="{E440340A-BED4-7E41-AAE2-BD33E5622A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4" name="Rectangle 2163">
                      <a:extLst>
                        <a:ext uri="{FF2B5EF4-FFF2-40B4-BE49-F238E27FC236}">
                          <a16:creationId xmlns:a16="http://schemas.microsoft.com/office/drawing/2014/main" id="{4162E022-2455-B644-B3AF-866D603AB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5" name="Rectangle 2164">
                      <a:extLst>
                        <a:ext uri="{FF2B5EF4-FFF2-40B4-BE49-F238E27FC236}">
                          <a16:creationId xmlns:a16="http://schemas.microsoft.com/office/drawing/2014/main" id="{7B434A72-76FE-3444-8176-A2AAC1081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60098F57-073C-FC49-A04C-C2FDAAA60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7" name="Rectangle 2166">
                      <a:extLst>
                        <a:ext uri="{FF2B5EF4-FFF2-40B4-BE49-F238E27FC236}">
                          <a16:creationId xmlns:a16="http://schemas.microsoft.com/office/drawing/2014/main" id="{FEB29569-BC7C-024C-8EC6-A97FAAFBC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5" name="Group 2084">
                    <a:extLst>
                      <a:ext uri="{FF2B5EF4-FFF2-40B4-BE49-F238E27FC236}">
                        <a16:creationId xmlns:a16="http://schemas.microsoft.com/office/drawing/2014/main" id="{EC9A47F3-A12B-2D43-87B4-8B0606E94EA6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128" name="Rectangle 2127">
                      <a:extLst>
                        <a:ext uri="{FF2B5EF4-FFF2-40B4-BE49-F238E27FC236}">
                          <a16:creationId xmlns:a16="http://schemas.microsoft.com/office/drawing/2014/main" id="{8C743D5D-CDEC-6D44-92D1-4F4F2FA1D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9" name="Rectangle 2128">
                      <a:extLst>
                        <a:ext uri="{FF2B5EF4-FFF2-40B4-BE49-F238E27FC236}">
                          <a16:creationId xmlns:a16="http://schemas.microsoft.com/office/drawing/2014/main" id="{3462DC1D-1703-734E-B2F4-250EF74A5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0" name="Rectangle 2129">
                      <a:extLst>
                        <a:ext uri="{FF2B5EF4-FFF2-40B4-BE49-F238E27FC236}">
                          <a16:creationId xmlns:a16="http://schemas.microsoft.com/office/drawing/2014/main" id="{BF3B96C2-CD16-5845-8129-065988A8A3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1" name="Rectangle 2130">
                      <a:extLst>
                        <a:ext uri="{FF2B5EF4-FFF2-40B4-BE49-F238E27FC236}">
                          <a16:creationId xmlns:a16="http://schemas.microsoft.com/office/drawing/2014/main" id="{7719E9EE-3A12-B844-802C-D151FFF7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2" name="Rectangle 2131">
                      <a:extLst>
                        <a:ext uri="{FF2B5EF4-FFF2-40B4-BE49-F238E27FC236}">
                          <a16:creationId xmlns:a16="http://schemas.microsoft.com/office/drawing/2014/main" id="{254BF1F7-0128-B248-B798-4B0DF6BDB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3" name="Rectangle 2132">
                      <a:extLst>
                        <a:ext uri="{FF2B5EF4-FFF2-40B4-BE49-F238E27FC236}">
                          <a16:creationId xmlns:a16="http://schemas.microsoft.com/office/drawing/2014/main" id="{79F45A72-99DC-4947-AB95-C05C3F6F1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4" name="Rectangle 2133">
                      <a:extLst>
                        <a:ext uri="{FF2B5EF4-FFF2-40B4-BE49-F238E27FC236}">
                          <a16:creationId xmlns:a16="http://schemas.microsoft.com/office/drawing/2014/main" id="{B0A4CC2F-F808-1E42-9197-9F02651BE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5" name="Rectangle 2134">
                      <a:extLst>
                        <a:ext uri="{FF2B5EF4-FFF2-40B4-BE49-F238E27FC236}">
                          <a16:creationId xmlns:a16="http://schemas.microsoft.com/office/drawing/2014/main" id="{3D3162AF-9A57-E34B-AB85-19EEE8874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6" name="Rectangle 2135">
                      <a:extLst>
                        <a:ext uri="{FF2B5EF4-FFF2-40B4-BE49-F238E27FC236}">
                          <a16:creationId xmlns:a16="http://schemas.microsoft.com/office/drawing/2014/main" id="{67EDE63B-6455-DC42-8021-592BF2C31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7" name="Rectangle 2136">
                      <a:extLst>
                        <a:ext uri="{FF2B5EF4-FFF2-40B4-BE49-F238E27FC236}">
                          <a16:creationId xmlns:a16="http://schemas.microsoft.com/office/drawing/2014/main" id="{395AB79F-F38C-B346-89E3-28F61BD46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8" name="Rectangle 2137">
                      <a:extLst>
                        <a:ext uri="{FF2B5EF4-FFF2-40B4-BE49-F238E27FC236}">
                          <a16:creationId xmlns:a16="http://schemas.microsoft.com/office/drawing/2014/main" id="{7AF9F83D-81CB-0240-8D20-F21252890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9" name="Rectangle 2138">
                      <a:extLst>
                        <a:ext uri="{FF2B5EF4-FFF2-40B4-BE49-F238E27FC236}">
                          <a16:creationId xmlns:a16="http://schemas.microsoft.com/office/drawing/2014/main" id="{AE0C84FB-8ACD-B44B-975B-99D0A636B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0" name="Rectangle 2139">
                      <a:extLst>
                        <a:ext uri="{FF2B5EF4-FFF2-40B4-BE49-F238E27FC236}">
                          <a16:creationId xmlns:a16="http://schemas.microsoft.com/office/drawing/2014/main" id="{8A6F2E35-5EBD-EC40-8930-D7C8E2106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1" name="Rectangle 2140">
                      <a:extLst>
                        <a:ext uri="{FF2B5EF4-FFF2-40B4-BE49-F238E27FC236}">
                          <a16:creationId xmlns:a16="http://schemas.microsoft.com/office/drawing/2014/main" id="{056B3B48-FAC6-1843-A04C-1FA604831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2" name="Rectangle 2141">
                      <a:extLst>
                        <a:ext uri="{FF2B5EF4-FFF2-40B4-BE49-F238E27FC236}">
                          <a16:creationId xmlns:a16="http://schemas.microsoft.com/office/drawing/2014/main" id="{F9FC663A-C84C-9441-B0BE-D2582043D5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3" name="Rectangle 2142">
                      <a:extLst>
                        <a:ext uri="{FF2B5EF4-FFF2-40B4-BE49-F238E27FC236}">
                          <a16:creationId xmlns:a16="http://schemas.microsoft.com/office/drawing/2014/main" id="{730B2C6C-6389-D74E-91A1-8868F452D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4" name="Rectangle 2143">
                      <a:extLst>
                        <a:ext uri="{FF2B5EF4-FFF2-40B4-BE49-F238E27FC236}">
                          <a16:creationId xmlns:a16="http://schemas.microsoft.com/office/drawing/2014/main" id="{1DF963C8-88F4-5B4D-859A-EE2679EFA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5" name="Rectangle 2144">
                      <a:extLst>
                        <a:ext uri="{FF2B5EF4-FFF2-40B4-BE49-F238E27FC236}">
                          <a16:creationId xmlns:a16="http://schemas.microsoft.com/office/drawing/2014/main" id="{C2BFCAEE-8C63-784D-950C-E44936A67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6" name="Rectangle 2145">
                      <a:extLst>
                        <a:ext uri="{FF2B5EF4-FFF2-40B4-BE49-F238E27FC236}">
                          <a16:creationId xmlns:a16="http://schemas.microsoft.com/office/drawing/2014/main" id="{BE6D3D7C-575F-574D-8AEF-1BE91A94D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7" name="Rectangle 2146">
                      <a:extLst>
                        <a:ext uri="{FF2B5EF4-FFF2-40B4-BE49-F238E27FC236}">
                          <a16:creationId xmlns:a16="http://schemas.microsoft.com/office/drawing/2014/main" id="{F2484082-92F2-7C43-AAC6-EC1EBD863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6" name="Group 2085">
                    <a:extLst>
                      <a:ext uri="{FF2B5EF4-FFF2-40B4-BE49-F238E27FC236}">
                        <a16:creationId xmlns:a16="http://schemas.microsoft.com/office/drawing/2014/main" id="{EC9A00F2-CFFA-4A4C-9B2E-7E0F75989A20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108" name="Rectangle 2107">
                      <a:extLst>
                        <a:ext uri="{FF2B5EF4-FFF2-40B4-BE49-F238E27FC236}">
                          <a16:creationId xmlns:a16="http://schemas.microsoft.com/office/drawing/2014/main" id="{3B734A07-51CB-4544-A3E0-FC8BBE534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9" name="Rectangle 2108">
                      <a:extLst>
                        <a:ext uri="{FF2B5EF4-FFF2-40B4-BE49-F238E27FC236}">
                          <a16:creationId xmlns:a16="http://schemas.microsoft.com/office/drawing/2014/main" id="{84077D7F-6F50-9240-A7C5-B79DDCF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0" name="Rectangle 2109">
                      <a:extLst>
                        <a:ext uri="{FF2B5EF4-FFF2-40B4-BE49-F238E27FC236}">
                          <a16:creationId xmlns:a16="http://schemas.microsoft.com/office/drawing/2014/main" id="{69B80C96-EF25-4E46-BEC4-81880C001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1" name="Rectangle 2110">
                      <a:extLst>
                        <a:ext uri="{FF2B5EF4-FFF2-40B4-BE49-F238E27FC236}">
                          <a16:creationId xmlns:a16="http://schemas.microsoft.com/office/drawing/2014/main" id="{D8B66D57-95AC-2F4F-B112-5BE0266F9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2" name="Rectangle 2111">
                      <a:extLst>
                        <a:ext uri="{FF2B5EF4-FFF2-40B4-BE49-F238E27FC236}">
                          <a16:creationId xmlns:a16="http://schemas.microsoft.com/office/drawing/2014/main" id="{081E4DDA-3645-DA40-BADF-65D47671D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AE740847-912B-2848-BBCE-B85B7BFEC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4" name="Rectangle 2113">
                      <a:extLst>
                        <a:ext uri="{FF2B5EF4-FFF2-40B4-BE49-F238E27FC236}">
                          <a16:creationId xmlns:a16="http://schemas.microsoft.com/office/drawing/2014/main" id="{C90A8E4F-5BAD-8142-8999-D91FF0F50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23A147A0-7150-A148-9E94-FAEE69E248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6" name="Rectangle 2115">
                      <a:extLst>
                        <a:ext uri="{FF2B5EF4-FFF2-40B4-BE49-F238E27FC236}">
                          <a16:creationId xmlns:a16="http://schemas.microsoft.com/office/drawing/2014/main" id="{84403FE5-C0DF-B649-8385-B436CF1E2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BF6D55D6-6C15-DE41-9FFB-66CABEAC1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51AAA641-EAA7-4B40-B42A-766FC2487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19" name="Rectangle 2118">
                      <a:extLst>
                        <a:ext uri="{FF2B5EF4-FFF2-40B4-BE49-F238E27FC236}">
                          <a16:creationId xmlns:a16="http://schemas.microsoft.com/office/drawing/2014/main" id="{905EDFEF-24EB-C340-BFB4-698CBC0E1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0" name="Rectangle 2119">
                      <a:extLst>
                        <a:ext uri="{FF2B5EF4-FFF2-40B4-BE49-F238E27FC236}">
                          <a16:creationId xmlns:a16="http://schemas.microsoft.com/office/drawing/2014/main" id="{6B5FE7E0-91A8-564D-9920-281B27B96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1" name="Rectangle 2120">
                      <a:extLst>
                        <a:ext uri="{FF2B5EF4-FFF2-40B4-BE49-F238E27FC236}">
                          <a16:creationId xmlns:a16="http://schemas.microsoft.com/office/drawing/2014/main" id="{8B1994DC-CD76-9D4B-A60B-41CE1A794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2" name="Rectangle 2121">
                      <a:extLst>
                        <a:ext uri="{FF2B5EF4-FFF2-40B4-BE49-F238E27FC236}">
                          <a16:creationId xmlns:a16="http://schemas.microsoft.com/office/drawing/2014/main" id="{C9FBF58B-EC60-3F45-975B-E2D236506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3" name="Rectangle 2122">
                      <a:extLst>
                        <a:ext uri="{FF2B5EF4-FFF2-40B4-BE49-F238E27FC236}">
                          <a16:creationId xmlns:a16="http://schemas.microsoft.com/office/drawing/2014/main" id="{2C784347-5669-CE4B-9745-C9DC581AF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4" name="Rectangle 2123">
                      <a:extLst>
                        <a:ext uri="{FF2B5EF4-FFF2-40B4-BE49-F238E27FC236}">
                          <a16:creationId xmlns:a16="http://schemas.microsoft.com/office/drawing/2014/main" id="{3A8CB453-BE70-034B-97BE-7F552570C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5" name="Rectangle 2124">
                      <a:extLst>
                        <a:ext uri="{FF2B5EF4-FFF2-40B4-BE49-F238E27FC236}">
                          <a16:creationId xmlns:a16="http://schemas.microsoft.com/office/drawing/2014/main" id="{FE082541-A22F-2B48-8810-60D31C5AB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6" name="Rectangle 2125">
                      <a:extLst>
                        <a:ext uri="{FF2B5EF4-FFF2-40B4-BE49-F238E27FC236}">
                          <a16:creationId xmlns:a16="http://schemas.microsoft.com/office/drawing/2014/main" id="{3B244AB1-DAB3-7246-89AA-A279D7A1C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7" name="Rectangle 2126">
                      <a:extLst>
                        <a:ext uri="{FF2B5EF4-FFF2-40B4-BE49-F238E27FC236}">
                          <a16:creationId xmlns:a16="http://schemas.microsoft.com/office/drawing/2014/main" id="{FAC6E1E4-020A-2741-8487-1C290C618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87" name="Group 2086">
                    <a:extLst>
                      <a:ext uri="{FF2B5EF4-FFF2-40B4-BE49-F238E27FC236}">
                        <a16:creationId xmlns:a16="http://schemas.microsoft.com/office/drawing/2014/main" id="{6C20475A-42CF-C540-8335-4B8F10EC6B4A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088" name="Rectangle 2087">
                      <a:extLst>
                        <a:ext uri="{FF2B5EF4-FFF2-40B4-BE49-F238E27FC236}">
                          <a16:creationId xmlns:a16="http://schemas.microsoft.com/office/drawing/2014/main" id="{6A937713-F88E-3449-AFDE-110291A53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9" name="Rectangle 2088">
                      <a:extLst>
                        <a:ext uri="{FF2B5EF4-FFF2-40B4-BE49-F238E27FC236}">
                          <a16:creationId xmlns:a16="http://schemas.microsoft.com/office/drawing/2014/main" id="{EE06ABF0-BF0B-B84C-83A8-1C9AD37D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0" name="Rectangle 2089">
                      <a:extLst>
                        <a:ext uri="{FF2B5EF4-FFF2-40B4-BE49-F238E27FC236}">
                          <a16:creationId xmlns:a16="http://schemas.microsoft.com/office/drawing/2014/main" id="{9AE42A90-FF0A-A448-8582-31D9D7EE4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1" name="Rectangle 2090">
                      <a:extLst>
                        <a:ext uri="{FF2B5EF4-FFF2-40B4-BE49-F238E27FC236}">
                          <a16:creationId xmlns:a16="http://schemas.microsoft.com/office/drawing/2014/main" id="{7A1DCA8C-C1A7-F840-B714-F93563279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2" name="Rectangle 2091">
                      <a:extLst>
                        <a:ext uri="{FF2B5EF4-FFF2-40B4-BE49-F238E27FC236}">
                          <a16:creationId xmlns:a16="http://schemas.microsoft.com/office/drawing/2014/main" id="{D6D0E6B3-05DB-9B46-AE71-6B96B444D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3" name="Rectangle 2092">
                      <a:extLst>
                        <a:ext uri="{FF2B5EF4-FFF2-40B4-BE49-F238E27FC236}">
                          <a16:creationId xmlns:a16="http://schemas.microsoft.com/office/drawing/2014/main" id="{36BD39AF-E96B-DA4C-BDDD-C0186688D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4" name="Rectangle 2093">
                      <a:extLst>
                        <a:ext uri="{FF2B5EF4-FFF2-40B4-BE49-F238E27FC236}">
                          <a16:creationId xmlns:a16="http://schemas.microsoft.com/office/drawing/2014/main" id="{4303842B-1A39-AB44-B4B7-61866E893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5" name="Rectangle 2094">
                      <a:extLst>
                        <a:ext uri="{FF2B5EF4-FFF2-40B4-BE49-F238E27FC236}">
                          <a16:creationId xmlns:a16="http://schemas.microsoft.com/office/drawing/2014/main" id="{69F838F3-5F7D-B145-A353-49D868816A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6" name="Rectangle 2095">
                      <a:extLst>
                        <a:ext uri="{FF2B5EF4-FFF2-40B4-BE49-F238E27FC236}">
                          <a16:creationId xmlns:a16="http://schemas.microsoft.com/office/drawing/2014/main" id="{A651BFCA-857A-714D-9EF1-E780152BB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7" name="Rectangle 2096">
                      <a:extLst>
                        <a:ext uri="{FF2B5EF4-FFF2-40B4-BE49-F238E27FC236}">
                          <a16:creationId xmlns:a16="http://schemas.microsoft.com/office/drawing/2014/main" id="{F3A0EF0F-33D7-384A-B55C-0925CFFE8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8" name="Rectangle 2097">
                      <a:extLst>
                        <a:ext uri="{FF2B5EF4-FFF2-40B4-BE49-F238E27FC236}">
                          <a16:creationId xmlns:a16="http://schemas.microsoft.com/office/drawing/2014/main" id="{8C843033-E97B-C94E-9947-26C28A0EE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9" name="Rectangle 2098">
                      <a:extLst>
                        <a:ext uri="{FF2B5EF4-FFF2-40B4-BE49-F238E27FC236}">
                          <a16:creationId xmlns:a16="http://schemas.microsoft.com/office/drawing/2014/main" id="{87D7309D-2674-6248-8DB4-920D4AFCA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0" name="Rectangle 2099">
                      <a:extLst>
                        <a:ext uri="{FF2B5EF4-FFF2-40B4-BE49-F238E27FC236}">
                          <a16:creationId xmlns:a16="http://schemas.microsoft.com/office/drawing/2014/main" id="{4CB3729E-62D1-D646-8911-74C5C3ECA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1" name="Rectangle 2100">
                      <a:extLst>
                        <a:ext uri="{FF2B5EF4-FFF2-40B4-BE49-F238E27FC236}">
                          <a16:creationId xmlns:a16="http://schemas.microsoft.com/office/drawing/2014/main" id="{25FCC982-2E66-AA48-BB2C-6746EC0F9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2" name="Rectangle 2101">
                      <a:extLst>
                        <a:ext uri="{FF2B5EF4-FFF2-40B4-BE49-F238E27FC236}">
                          <a16:creationId xmlns:a16="http://schemas.microsoft.com/office/drawing/2014/main" id="{E947B539-68A9-7446-B0E6-8B19C28E6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3" name="Rectangle 2102">
                      <a:extLst>
                        <a:ext uri="{FF2B5EF4-FFF2-40B4-BE49-F238E27FC236}">
                          <a16:creationId xmlns:a16="http://schemas.microsoft.com/office/drawing/2014/main" id="{DC1B2919-331B-494B-8CE6-63558BF0C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4" name="Rectangle 2103">
                      <a:extLst>
                        <a:ext uri="{FF2B5EF4-FFF2-40B4-BE49-F238E27FC236}">
                          <a16:creationId xmlns:a16="http://schemas.microsoft.com/office/drawing/2014/main" id="{19A19BE1-2D8F-EA4C-91B6-B6EC2E0A1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5" name="Rectangle 2104">
                      <a:extLst>
                        <a:ext uri="{FF2B5EF4-FFF2-40B4-BE49-F238E27FC236}">
                          <a16:creationId xmlns:a16="http://schemas.microsoft.com/office/drawing/2014/main" id="{91FB19B6-D1A8-384E-A10D-08A1558BC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92F17B46-B577-4E47-82D6-23FC30193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7" name="Rectangle 2106">
                      <a:extLst>
                        <a:ext uri="{FF2B5EF4-FFF2-40B4-BE49-F238E27FC236}">
                          <a16:creationId xmlns:a16="http://schemas.microsoft.com/office/drawing/2014/main" id="{E825790D-7372-4D40-9410-73AC46005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1973" name="Group 1972">
                <a:extLst>
                  <a:ext uri="{FF2B5EF4-FFF2-40B4-BE49-F238E27FC236}">
                    <a16:creationId xmlns:a16="http://schemas.microsoft.com/office/drawing/2014/main" id="{1696C31B-A1EA-F549-A983-17CEBAA6A28B}"/>
                  </a:ext>
                </a:extLst>
              </p:cNvPr>
              <p:cNvGrpSpPr/>
              <p:nvPr/>
            </p:nvGrpSpPr>
            <p:grpSpPr>
              <a:xfrm>
                <a:off x="1652911" y="3841461"/>
                <a:ext cx="1260646" cy="1008409"/>
                <a:chOff x="2222122" y="4102419"/>
                <a:chExt cx="1260646" cy="1008409"/>
              </a:xfrm>
            </p:grpSpPr>
            <p:sp>
              <p:nvSpPr>
                <p:cNvPr id="1974" name="Rectangle 1973">
                  <a:extLst>
                    <a:ext uri="{FF2B5EF4-FFF2-40B4-BE49-F238E27FC236}">
                      <a16:creationId xmlns:a16="http://schemas.microsoft.com/office/drawing/2014/main" id="{C85F5F3E-C88A-594E-A870-B512A6DBEAC3}"/>
                    </a:ext>
                  </a:extLst>
                </p:cNvPr>
                <p:cNvSpPr/>
                <p:nvPr/>
              </p:nvSpPr>
              <p:spPr>
                <a:xfrm>
                  <a:off x="2222122" y="4102419"/>
                  <a:ext cx="1260646" cy="1008409"/>
                </a:xfrm>
                <a:prstGeom prst="rect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75" name="Group 1974">
                  <a:extLst>
                    <a:ext uri="{FF2B5EF4-FFF2-40B4-BE49-F238E27FC236}">
                      <a16:creationId xmlns:a16="http://schemas.microsoft.com/office/drawing/2014/main" id="{90006215-42BA-584F-A489-D19197A38DEE}"/>
                    </a:ext>
                  </a:extLst>
                </p:cNvPr>
                <p:cNvGrpSpPr/>
                <p:nvPr/>
              </p:nvGrpSpPr>
              <p:grpSpPr>
                <a:xfrm>
                  <a:off x="2256850" y="4152464"/>
                  <a:ext cx="1169341" cy="910628"/>
                  <a:chOff x="666646" y="1199817"/>
                  <a:chExt cx="1712657" cy="1286240"/>
                </a:xfrm>
              </p:grpSpPr>
              <p:grpSp>
                <p:nvGrpSpPr>
                  <p:cNvPr id="1976" name="Group 1975">
                    <a:extLst>
                      <a:ext uri="{FF2B5EF4-FFF2-40B4-BE49-F238E27FC236}">
                        <a16:creationId xmlns:a16="http://schemas.microsoft.com/office/drawing/2014/main" id="{946BA0F7-D5C5-514F-BD9C-9512E21C6655}"/>
                      </a:ext>
                    </a:extLst>
                  </p:cNvPr>
                  <p:cNvGrpSpPr/>
                  <p:nvPr/>
                </p:nvGrpSpPr>
                <p:grpSpPr>
                  <a:xfrm>
                    <a:off x="666646" y="1199817"/>
                    <a:ext cx="240753" cy="1286240"/>
                    <a:chOff x="666646" y="1215423"/>
                    <a:chExt cx="240753" cy="1286240"/>
                  </a:xfrm>
                </p:grpSpPr>
                <p:sp>
                  <p:nvSpPr>
                    <p:cNvPr id="2061" name="Rectangle 2060">
                      <a:extLst>
                        <a:ext uri="{FF2B5EF4-FFF2-40B4-BE49-F238E27FC236}">
                          <a16:creationId xmlns:a16="http://schemas.microsoft.com/office/drawing/2014/main" id="{914BAC23-1BEC-724C-BE16-3A6E71939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4C3B042-4185-AF46-9D7F-2166FB3C1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CDF00662-6534-7C48-A88E-A6499EB0F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20A5AFC1-52AE-7747-8E08-6C303AE5F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646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4C13269-5A42-2F46-BFD8-4C82CAD0C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6" name="Rectangle 2065">
                      <a:extLst>
                        <a:ext uri="{FF2B5EF4-FFF2-40B4-BE49-F238E27FC236}">
                          <a16:creationId xmlns:a16="http://schemas.microsoft.com/office/drawing/2014/main" id="{70AE4E0C-63AA-1241-B606-73E584097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7" name="Rectangle 2066">
                      <a:extLst>
                        <a:ext uri="{FF2B5EF4-FFF2-40B4-BE49-F238E27FC236}">
                          <a16:creationId xmlns:a16="http://schemas.microsoft.com/office/drawing/2014/main" id="{49CEBA13-DC29-5A4E-8502-B1EF56EB1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8" name="Rectangle 2067">
                      <a:extLst>
                        <a:ext uri="{FF2B5EF4-FFF2-40B4-BE49-F238E27FC236}">
                          <a16:creationId xmlns:a16="http://schemas.microsoft.com/office/drawing/2014/main" id="{E355E43A-F019-5345-896B-4E72EE23E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9" name="Rectangle 2068">
                      <a:extLst>
                        <a:ext uri="{FF2B5EF4-FFF2-40B4-BE49-F238E27FC236}">
                          <a16:creationId xmlns:a16="http://schemas.microsoft.com/office/drawing/2014/main" id="{BBBD4B37-63D4-2A40-B3E9-A403CF5A8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0" name="Rectangle 2069">
                      <a:extLst>
                        <a:ext uri="{FF2B5EF4-FFF2-40B4-BE49-F238E27FC236}">
                          <a16:creationId xmlns:a16="http://schemas.microsoft.com/office/drawing/2014/main" id="{2DD856DB-4152-9E41-A69F-F5E458FE0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46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1" name="Rectangle 2070">
                      <a:extLst>
                        <a:ext uri="{FF2B5EF4-FFF2-40B4-BE49-F238E27FC236}">
                          <a16:creationId xmlns:a16="http://schemas.microsoft.com/office/drawing/2014/main" id="{F24EF31E-C0F6-704F-A6E6-3D3EBB00F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34817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2" name="Rectangle 2071">
                      <a:extLst>
                        <a:ext uri="{FF2B5EF4-FFF2-40B4-BE49-F238E27FC236}">
                          <a16:creationId xmlns:a16="http://schemas.microsoft.com/office/drawing/2014/main" id="{7E87F79B-C673-CF4F-99DE-753357CA1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48093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3" name="Rectangle 2072">
                      <a:extLst>
                        <a:ext uri="{FF2B5EF4-FFF2-40B4-BE49-F238E27FC236}">
                          <a16:creationId xmlns:a16="http://schemas.microsoft.com/office/drawing/2014/main" id="{FF9DBAC4-6EEB-1B4B-A524-E2D535234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61369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229981A0-2A2F-5248-9102-4C02D381B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21542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3C6BD551-2AB0-1740-886A-617E76B429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74644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6" name="Rectangle 2075">
                      <a:extLst>
                        <a:ext uri="{FF2B5EF4-FFF2-40B4-BE49-F238E27FC236}">
                          <a16:creationId xmlns:a16="http://schemas.microsoft.com/office/drawing/2014/main" id="{58253093-D1C4-FC42-A922-55CF83BA5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187920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7" name="Rectangle 2076">
                      <a:extLst>
                        <a:ext uri="{FF2B5EF4-FFF2-40B4-BE49-F238E27FC236}">
                          <a16:creationId xmlns:a16="http://schemas.microsoft.com/office/drawing/2014/main" id="{75B229FA-4BD6-5E44-A276-CA34AC209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01195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8" name="Rectangle 2077">
                      <a:extLst>
                        <a:ext uri="{FF2B5EF4-FFF2-40B4-BE49-F238E27FC236}">
                          <a16:creationId xmlns:a16="http://schemas.microsoft.com/office/drawing/2014/main" id="{BD22E7A1-B872-2943-9B62-45E775DA8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14471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79" name="Rectangle 2078">
                      <a:extLst>
                        <a:ext uri="{FF2B5EF4-FFF2-40B4-BE49-F238E27FC236}">
                          <a16:creationId xmlns:a16="http://schemas.microsoft.com/office/drawing/2014/main" id="{F6D4C25A-8E3C-414D-BE2B-5C607A8751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27747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0" name="Rectangle 2079">
                      <a:extLst>
                        <a:ext uri="{FF2B5EF4-FFF2-40B4-BE49-F238E27FC236}">
                          <a16:creationId xmlns:a16="http://schemas.microsoft.com/office/drawing/2014/main" id="{C76219E4-6D7F-6F42-99F0-016A8896A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5959" y="241022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F24557DF-5470-CA43-BEA0-81F30FFAB5F0}"/>
                      </a:ext>
                    </a:extLst>
                  </p:cNvPr>
                  <p:cNvGrpSpPr/>
                  <p:nvPr/>
                </p:nvGrpSpPr>
                <p:grpSpPr>
                  <a:xfrm>
                    <a:off x="1021268" y="1199817"/>
                    <a:ext cx="240753" cy="1286240"/>
                    <a:chOff x="1021268" y="1199817"/>
                    <a:chExt cx="240753" cy="1286240"/>
                  </a:xfrm>
                </p:grpSpPr>
                <p:sp>
                  <p:nvSpPr>
                    <p:cNvPr id="2041" name="Rectangle 2040">
                      <a:extLst>
                        <a:ext uri="{FF2B5EF4-FFF2-40B4-BE49-F238E27FC236}">
                          <a16:creationId xmlns:a16="http://schemas.microsoft.com/office/drawing/2014/main" id="{D161BB07-9BF7-914A-BA6D-3B9F03EA6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8F30846D-883C-A249-9CA8-1710A7FF3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199817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F873C5E4-9E04-964E-9F8B-337795D48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A3F83E08-0F36-A547-9A10-8F0A3EC9A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8475C984-3C16-B349-99E5-90B446DF1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6" name="Rectangle 2045">
                      <a:extLst>
                        <a:ext uri="{FF2B5EF4-FFF2-40B4-BE49-F238E27FC236}">
                          <a16:creationId xmlns:a16="http://schemas.microsoft.com/office/drawing/2014/main" id="{CA69CEE7-9E2D-734E-B3EB-D4BDB3E1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7" name="Rectangle 2046">
                      <a:extLst>
                        <a:ext uri="{FF2B5EF4-FFF2-40B4-BE49-F238E27FC236}">
                          <a16:creationId xmlns:a16="http://schemas.microsoft.com/office/drawing/2014/main" id="{9DB3860C-E282-7D4E-B66C-C5945FC0A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8" name="Rectangle 2047">
                      <a:extLst>
                        <a:ext uri="{FF2B5EF4-FFF2-40B4-BE49-F238E27FC236}">
                          <a16:creationId xmlns:a16="http://schemas.microsoft.com/office/drawing/2014/main" id="{A2B0FFEC-1FCF-CF45-891B-A3CC2F57D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9" name="Rectangle 2048">
                      <a:extLst>
                        <a:ext uri="{FF2B5EF4-FFF2-40B4-BE49-F238E27FC236}">
                          <a16:creationId xmlns:a16="http://schemas.microsoft.com/office/drawing/2014/main" id="{43D3DC3A-7994-334C-9F34-DAB5C2CAE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0" name="Rectangle 2049">
                      <a:extLst>
                        <a:ext uri="{FF2B5EF4-FFF2-40B4-BE49-F238E27FC236}">
                          <a16:creationId xmlns:a16="http://schemas.microsoft.com/office/drawing/2014/main" id="{924DD08F-4045-5348-8F6E-18124A7A6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1" name="Rectangle 2050">
                      <a:extLst>
                        <a:ext uri="{FF2B5EF4-FFF2-40B4-BE49-F238E27FC236}">
                          <a16:creationId xmlns:a16="http://schemas.microsoft.com/office/drawing/2014/main" id="{A7EE0C41-4CEA-0D48-93D6-A3DAEDEA0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2" name="Rectangle 2051">
                      <a:extLst>
                        <a:ext uri="{FF2B5EF4-FFF2-40B4-BE49-F238E27FC236}">
                          <a16:creationId xmlns:a16="http://schemas.microsoft.com/office/drawing/2014/main" id="{6E4243C9-6F55-174F-A7FB-CB7EC7F9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2573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C650F9B3-D4A6-0A4E-865D-486DEFB13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532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4" name="Rectangle 2053">
                      <a:extLst>
                        <a:ext uri="{FF2B5EF4-FFF2-40B4-BE49-F238E27FC236}">
                          <a16:creationId xmlns:a16="http://schemas.microsoft.com/office/drawing/2014/main" id="{4FDAAFB1-27BB-5C44-B683-DD348BEF6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808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5" name="Rectangle 2054">
                      <a:extLst>
                        <a:ext uri="{FF2B5EF4-FFF2-40B4-BE49-F238E27FC236}">
                          <a16:creationId xmlns:a16="http://schemas.microsoft.com/office/drawing/2014/main" id="{73C39B11-3D37-0447-83E1-6201EC2AE2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0841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6" name="Rectangle 2055">
                      <a:extLst>
                        <a:ext uri="{FF2B5EF4-FFF2-40B4-BE49-F238E27FC236}">
                          <a16:creationId xmlns:a16="http://schemas.microsoft.com/office/drawing/2014/main" id="{58305E11-425A-184A-91B2-B2D81F333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359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7" name="Rectangle 2056">
                      <a:extLst>
                        <a:ext uri="{FF2B5EF4-FFF2-40B4-BE49-F238E27FC236}">
                          <a16:creationId xmlns:a16="http://schemas.microsoft.com/office/drawing/2014/main" id="{F908F54F-434A-1C42-8C30-DF304AC38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6353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8" name="Rectangle 2057">
                      <a:extLst>
                        <a:ext uri="{FF2B5EF4-FFF2-40B4-BE49-F238E27FC236}">
                          <a16:creationId xmlns:a16="http://schemas.microsoft.com/office/drawing/2014/main" id="{01D48A23-EB25-B34E-92F7-B56DA35E09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29109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9" name="Rectangle 2058">
                      <a:extLst>
                        <a:ext uri="{FF2B5EF4-FFF2-40B4-BE49-F238E27FC236}">
                          <a16:creationId xmlns:a16="http://schemas.microsoft.com/office/drawing/2014/main" id="{A6451C89-DDDA-E94E-BF2E-AB95D820D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1865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60" name="Rectangle 2059">
                      <a:extLst>
                        <a:ext uri="{FF2B5EF4-FFF2-40B4-BE49-F238E27FC236}">
                          <a16:creationId xmlns:a16="http://schemas.microsoft.com/office/drawing/2014/main" id="{5BA32854-B17D-2846-B9B1-8D87A1174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4617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8" name="Group 1977">
                    <a:extLst>
                      <a:ext uri="{FF2B5EF4-FFF2-40B4-BE49-F238E27FC236}">
                        <a16:creationId xmlns:a16="http://schemas.microsoft.com/office/drawing/2014/main" id="{C1B93783-6C18-4E45-BE00-AF3855B5B99B}"/>
                      </a:ext>
                    </a:extLst>
                  </p:cNvPr>
                  <p:cNvGrpSpPr/>
                  <p:nvPr/>
                </p:nvGrpSpPr>
                <p:grpSpPr>
                  <a:xfrm>
                    <a:off x="1383680" y="1199817"/>
                    <a:ext cx="240754" cy="1286240"/>
                    <a:chOff x="1021268" y="1200774"/>
                    <a:chExt cx="240754" cy="1286240"/>
                  </a:xfrm>
                </p:grpSpPr>
                <p:sp>
                  <p:nvSpPr>
                    <p:cNvPr id="2021" name="Rectangle 2020">
                      <a:extLst>
                        <a:ext uri="{FF2B5EF4-FFF2-40B4-BE49-F238E27FC236}">
                          <a16:creationId xmlns:a16="http://schemas.microsoft.com/office/drawing/2014/main" id="{2AC71E86-B127-164C-9261-494E3D933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E52B3068-C91C-7645-B8F6-F1EA8DD74C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E5B4336E-F641-F047-B942-BCCCCABFC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0A58573-1998-504A-9EC3-23987CE05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BF6D07CA-BF32-A949-9B0F-8256A3D50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6" name="Rectangle 2025">
                      <a:extLst>
                        <a:ext uri="{FF2B5EF4-FFF2-40B4-BE49-F238E27FC236}">
                          <a16:creationId xmlns:a16="http://schemas.microsoft.com/office/drawing/2014/main" id="{D35B99D2-609F-7242-8970-038D1438F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7" name="Rectangle 2026">
                      <a:extLst>
                        <a:ext uri="{FF2B5EF4-FFF2-40B4-BE49-F238E27FC236}">
                          <a16:creationId xmlns:a16="http://schemas.microsoft.com/office/drawing/2014/main" id="{6819D2E8-C2ED-CA48-B191-A2BDCECFE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8" name="Rectangle 2027">
                      <a:extLst>
                        <a:ext uri="{FF2B5EF4-FFF2-40B4-BE49-F238E27FC236}">
                          <a16:creationId xmlns:a16="http://schemas.microsoft.com/office/drawing/2014/main" id="{5CA18AF3-33E0-8441-BA69-95F59F4AA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9" name="Rectangle 2028">
                      <a:extLst>
                        <a:ext uri="{FF2B5EF4-FFF2-40B4-BE49-F238E27FC236}">
                          <a16:creationId xmlns:a16="http://schemas.microsoft.com/office/drawing/2014/main" id="{7FA33AE0-CDBB-0A41-82FA-18A77DF4D8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0" name="Rectangle 2029">
                      <a:extLst>
                        <a:ext uri="{FF2B5EF4-FFF2-40B4-BE49-F238E27FC236}">
                          <a16:creationId xmlns:a16="http://schemas.microsoft.com/office/drawing/2014/main" id="{B19051AD-437A-D542-AC30-4EBA0BB48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1" name="Rectangle 2030">
                      <a:extLst>
                        <a:ext uri="{FF2B5EF4-FFF2-40B4-BE49-F238E27FC236}">
                          <a16:creationId xmlns:a16="http://schemas.microsoft.com/office/drawing/2014/main" id="{98708A1C-7E0C-6547-A5BA-CA1049D45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2" name="Rectangle 2031">
                      <a:extLst>
                        <a:ext uri="{FF2B5EF4-FFF2-40B4-BE49-F238E27FC236}">
                          <a16:creationId xmlns:a16="http://schemas.microsoft.com/office/drawing/2014/main" id="{C0849BA7-EBD1-3944-85A5-DD6C120A4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3" name="Rectangle 2032">
                      <a:extLst>
                        <a:ext uri="{FF2B5EF4-FFF2-40B4-BE49-F238E27FC236}">
                          <a16:creationId xmlns:a16="http://schemas.microsoft.com/office/drawing/2014/main" id="{6758305A-6606-3F4B-BBCB-956F0AACE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4" name="Rectangle 2033">
                      <a:extLst>
                        <a:ext uri="{FF2B5EF4-FFF2-40B4-BE49-F238E27FC236}">
                          <a16:creationId xmlns:a16="http://schemas.microsoft.com/office/drawing/2014/main" id="{C3E19467-10F2-634D-8DB3-1E80D0378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5" name="Rectangle 2034">
                      <a:extLst>
                        <a:ext uri="{FF2B5EF4-FFF2-40B4-BE49-F238E27FC236}">
                          <a16:creationId xmlns:a16="http://schemas.microsoft.com/office/drawing/2014/main" id="{0A7A8BB1-8AC9-5C4D-AA4A-823427081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6" name="Rectangle 2035">
                      <a:extLst>
                        <a:ext uri="{FF2B5EF4-FFF2-40B4-BE49-F238E27FC236}">
                          <a16:creationId xmlns:a16="http://schemas.microsoft.com/office/drawing/2014/main" id="{BC552A5D-A137-7A41-B3D2-A307C0BE8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2" y="1864554"/>
                      <a:ext cx="91440" cy="91439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7" name="Rectangle 2036">
                      <a:extLst>
                        <a:ext uri="{FF2B5EF4-FFF2-40B4-BE49-F238E27FC236}">
                          <a16:creationId xmlns:a16="http://schemas.microsoft.com/office/drawing/2014/main" id="{4F04A47E-FE7D-AB4B-9895-1A57FD64B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8" name="Rectangle 2037">
                      <a:extLst>
                        <a:ext uri="{FF2B5EF4-FFF2-40B4-BE49-F238E27FC236}">
                          <a16:creationId xmlns:a16="http://schemas.microsoft.com/office/drawing/2014/main" id="{99C570E2-98B0-9940-ABFB-3635B3D60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39" name="Rectangle 2038">
                      <a:extLst>
                        <a:ext uri="{FF2B5EF4-FFF2-40B4-BE49-F238E27FC236}">
                          <a16:creationId xmlns:a16="http://schemas.microsoft.com/office/drawing/2014/main" id="{FF6771C5-0588-134D-B8BC-EE7881CF1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40" name="Rectangle 2039">
                      <a:extLst>
                        <a:ext uri="{FF2B5EF4-FFF2-40B4-BE49-F238E27FC236}">
                          <a16:creationId xmlns:a16="http://schemas.microsoft.com/office/drawing/2014/main" id="{4F5C7AA2-64FA-A24C-B682-78065B398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79" name="Group 1978">
                    <a:extLst>
                      <a:ext uri="{FF2B5EF4-FFF2-40B4-BE49-F238E27FC236}">
                        <a16:creationId xmlns:a16="http://schemas.microsoft.com/office/drawing/2014/main" id="{A95C10EE-50C6-2A4E-ADFE-09AE24C9086B}"/>
                      </a:ext>
                    </a:extLst>
                  </p:cNvPr>
                  <p:cNvGrpSpPr/>
                  <p:nvPr/>
                </p:nvGrpSpPr>
                <p:grpSpPr>
                  <a:xfrm>
                    <a:off x="1767238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2001" name="Rectangle 2000">
                      <a:extLst>
                        <a:ext uri="{FF2B5EF4-FFF2-40B4-BE49-F238E27FC236}">
                          <a16:creationId xmlns:a16="http://schemas.microsoft.com/office/drawing/2014/main" id="{463F9D02-A046-BF4D-9680-DF0095407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9F20EDB5-C456-C342-837B-E6BBBEDD0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051414BF-D63B-0249-9E2B-23D505805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534B9ED0-C8AD-424F-9C6A-4E7A2E5B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35D22389-DD22-8D41-ABFC-BCEC4ECD5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6" name="Rectangle 2005">
                      <a:extLst>
                        <a:ext uri="{FF2B5EF4-FFF2-40B4-BE49-F238E27FC236}">
                          <a16:creationId xmlns:a16="http://schemas.microsoft.com/office/drawing/2014/main" id="{68250C9B-FFA1-8A47-90C3-F78E1202D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7" name="Rectangle 2006">
                      <a:extLst>
                        <a:ext uri="{FF2B5EF4-FFF2-40B4-BE49-F238E27FC236}">
                          <a16:creationId xmlns:a16="http://schemas.microsoft.com/office/drawing/2014/main" id="{01206D4A-47F6-A04C-A53A-BEE3535BF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8" name="Rectangle 2007">
                      <a:extLst>
                        <a:ext uri="{FF2B5EF4-FFF2-40B4-BE49-F238E27FC236}">
                          <a16:creationId xmlns:a16="http://schemas.microsoft.com/office/drawing/2014/main" id="{A9E32E7C-5F89-374F-A09F-6BEC22C512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9" name="Rectangle 2008">
                      <a:extLst>
                        <a:ext uri="{FF2B5EF4-FFF2-40B4-BE49-F238E27FC236}">
                          <a16:creationId xmlns:a16="http://schemas.microsoft.com/office/drawing/2014/main" id="{CE2C52F5-1C01-8245-9FE0-7E0CE40E8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0" name="Rectangle 2009">
                      <a:extLst>
                        <a:ext uri="{FF2B5EF4-FFF2-40B4-BE49-F238E27FC236}">
                          <a16:creationId xmlns:a16="http://schemas.microsoft.com/office/drawing/2014/main" id="{ADF40EC0-324E-BA47-A604-163DE95ED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1" name="Rectangle 2010">
                      <a:extLst>
                        <a:ext uri="{FF2B5EF4-FFF2-40B4-BE49-F238E27FC236}">
                          <a16:creationId xmlns:a16="http://schemas.microsoft.com/office/drawing/2014/main" id="{626B6924-8E28-D542-B155-F65243B1D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2" name="Rectangle 2011">
                      <a:extLst>
                        <a:ext uri="{FF2B5EF4-FFF2-40B4-BE49-F238E27FC236}">
                          <a16:creationId xmlns:a16="http://schemas.microsoft.com/office/drawing/2014/main" id="{3D8D7598-E50E-434D-AEAB-2851689CD7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3" name="Rectangle 2012">
                      <a:extLst>
                        <a:ext uri="{FF2B5EF4-FFF2-40B4-BE49-F238E27FC236}">
                          <a16:creationId xmlns:a16="http://schemas.microsoft.com/office/drawing/2014/main" id="{06844F79-B819-8E4C-9EBB-83C61AA76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4" name="Rectangle 2013">
                      <a:extLst>
                        <a:ext uri="{FF2B5EF4-FFF2-40B4-BE49-F238E27FC236}">
                          <a16:creationId xmlns:a16="http://schemas.microsoft.com/office/drawing/2014/main" id="{7A92564B-9910-0F46-93C0-F2C910847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5" name="Rectangle 2014">
                      <a:extLst>
                        <a:ext uri="{FF2B5EF4-FFF2-40B4-BE49-F238E27FC236}">
                          <a16:creationId xmlns:a16="http://schemas.microsoft.com/office/drawing/2014/main" id="{830BB7D4-8194-354B-8E2B-0597A06C8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6" name="Rectangle 2015">
                      <a:extLst>
                        <a:ext uri="{FF2B5EF4-FFF2-40B4-BE49-F238E27FC236}">
                          <a16:creationId xmlns:a16="http://schemas.microsoft.com/office/drawing/2014/main" id="{C9D8C824-6F22-A84E-8319-E92EA4A8E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7" name="Rectangle 2016">
                      <a:extLst>
                        <a:ext uri="{FF2B5EF4-FFF2-40B4-BE49-F238E27FC236}">
                          <a16:creationId xmlns:a16="http://schemas.microsoft.com/office/drawing/2014/main" id="{6874C1E4-60A0-3F45-8843-1F07C8934B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8" name="Rectangle 2017">
                      <a:extLst>
                        <a:ext uri="{FF2B5EF4-FFF2-40B4-BE49-F238E27FC236}">
                          <a16:creationId xmlns:a16="http://schemas.microsoft.com/office/drawing/2014/main" id="{9A06399F-9086-AD47-A9AB-F25C7C06C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9" name="Rectangle 2018">
                      <a:extLst>
                        <a:ext uri="{FF2B5EF4-FFF2-40B4-BE49-F238E27FC236}">
                          <a16:creationId xmlns:a16="http://schemas.microsoft.com/office/drawing/2014/main" id="{6817E487-E3FE-7649-858B-92DD47023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0" name="Rectangle 2019">
                      <a:extLst>
                        <a:ext uri="{FF2B5EF4-FFF2-40B4-BE49-F238E27FC236}">
                          <a16:creationId xmlns:a16="http://schemas.microsoft.com/office/drawing/2014/main" id="{FA61E3D1-372E-C943-A584-06BD947DA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80" name="Group 1979">
                    <a:extLst>
                      <a:ext uri="{FF2B5EF4-FFF2-40B4-BE49-F238E27FC236}">
                        <a16:creationId xmlns:a16="http://schemas.microsoft.com/office/drawing/2014/main" id="{CBA73E9E-BCC1-4548-B345-0DDB6A9CEEFB}"/>
                      </a:ext>
                    </a:extLst>
                  </p:cNvPr>
                  <p:cNvGrpSpPr/>
                  <p:nvPr/>
                </p:nvGrpSpPr>
                <p:grpSpPr>
                  <a:xfrm>
                    <a:off x="2138550" y="1199817"/>
                    <a:ext cx="240753" cy="1286240"/>
                    <a:chOff x="1021268" y="1200774"/>
                    <a:chExt cx="240753" cy="1286240"/>
                  </a:xfrm>
                </p:grpSpPr>
                <p:sp>
                  <p:nvSpPr>
                    <p:cNvPr id="1981" name="Rectangle 1980">
                      <a:extLst>
                        <a:ext uri="{FF2B5EF4-FFF2-40B4-BE49-F238E27FC236}">
                          <a16:creationId xmlns:a16="http://schemas.microsoft.com/office/drawing/2014/main" id="{2D3FB0F4-938B-A547-B0AF-B434FE1F0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2" name="Rectangle 1981">
                      <a:extLst>
                        <a:ext uri="{FF2B5EF4-FFF2-40B4-BE49-F238E27FC236}">
                          <a16:creationId xmlns:a16="http://schemas.microsoft.com/office/drawing/2014/main" id="{DED64C0D-EA61-D541-8326-8277903CE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3" name="Rectangle 1982">
                      <a:extLst>
                        <a:ext uri="{FF2B5EF4-FFF2-40B4-BE49-F238E27FC236}">
                          <a16:creationId xmlns:a16="http://schemas.microsoft.com/office/drawing/2014/main" id="{8832F94A-5B0E-E142-A86A-E7F6D8669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4" name="Rectangle 1983">
                      <a:extLst>
                        <a:ext uri="{FF2B5EF4-FFF2-40B4-BE49-F238E27FC236}">
                          <a16:creationId xmlns:a16="http://schemas.microsoft.com/office/drawing/2014/main" id="{1E11FCDE-E40F-AD4A-99E0-0664C212B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268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5" name="Rectangle 1984">
                      <a:extLst>
                        <a:ext uri="{FF2B5EF4-FFF2-40B4-BE49-F238E27FC236}">
                          <a16:creationId xmlns:a16="http://schemas.microsoft.com/office/drawing/2014/main" id="{672F15CA-9834-5A48-A746-74457BB37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6" name="Rectangle 1985">
                      <a:extLst>
                        <a:ext uri="{FF2B5EF4-FFF2-40B4-BE49-F238E27FC236}">
                          <a16:creationId xmlns:a16="http://schemas.microsoft.com/office/drawing/2014/main" id="{4EDA1C81-F118-9546-8A36-555737BBF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7" name="Rectangle 1986">
                      <a:extLst>
                        <a:ext uri="{FF2B5EF4-FFF2-40B4-BE49-F238E27FC236}">
                          <a16:creationId xmlns:a16="http://schemas.microsoft.com/office/drawing/2014/main" id="{85BB83E7-882D-574B-ABF8-EC7EE68B6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8" name="Rectangle 1987">
                      <a:extLst>
                        <a:ext uri="{FF2B5EF4-FFF2-40B4-BE49-F238E27FC236}">
                          <a16:creationId xmlns:a16="http://schemas.microsoft.com/office/drawing/2014/main" id="{01DC0453-6949-6B4E-A9FC-316473F54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9" name="Rectangle 1988">
                      <a:extLst>
                        <a:ext uri="{FF2B5EF4-FFF2-40B4-BE49-F238E27FC236}">
                          <a16:creationId xmlns:a16="http://schemas.microsoft.com/office/drawing/2014/main" id="{B42514E5-FD69-9845-8EFC-25B9ADBC2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0" name="Rectangle 1989">
                      <a:extLst>
                        <a:ext uri="{FF2B5EF4-FFF2-40B4-BE49-F238E27FC236}">
                          <a16:creationId xmlns:a16="http://schemas.microsoft.com/office/drawing/2014/main" id="{9D474E24-5EC1-FA41-BA08-2F884E2CE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0968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accent6">
                          <a:lumMod val="60000"/>
                          <a:lumOff val="40000"/>
                        </a:schemeClr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1" name="Rectangle 1990">
                      <a:extLst>
                        <a:ext uri="{FF2B5EF4-FFF2-40B4-BE49-F238E27FC236}">
                          <a16:creationId xmlns:a16="http://schemas.microsoft.com/office/drawing/2014/main" id="{D932A8F3-CC9E-6C40-8EB2-F6FB37DF4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33353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2" name="Rectangle 1991">
                      <a:extLst>
                        <a:ext uri="{FF2B5EF4-FFF2-40B4-BE49-F238E27FC236}">
                          <a16:creationId xmlns:a16="http://schemas.microsoft.com/office/drawing/2014/main" id="{72F5C0F7-C442-644D-A816-766436F81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46628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E11AA7FB-69F7-864E-A0AB-6437D196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59904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4" name="Rectangle 1993">
                      <a:extLst>
                        <a:ext uri="{FF2B5EF4-FFF2-40B4-BE49-F238E27FC236}">
                          <a16:creationId xmlns:a16="http://schemas.microsoft.com/office/drawing/2014/main" id="{22CBA54C-2EEE-CE4C-BC85-0F79224F7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200774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5" name="Rectangle 1994">
                      <a:extLst>
                        <a:ext uri="{FF2B5EF4-FFF2-40B4-BE49-F238E27FC236}">
                          <a16:creationId xmlns:a16="http://schemas.microsoft.com/office/drawing/2014/main" id="{4A212C13-76C3-4443-9E26-07F0921E0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731798"/>
                      <a:ext cx="91440" cy="9144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6" name="Rectangle 1995">
                      <a:extLst>
                        <a:ext uri="{FF2B5EF4-FFF2-40B4-BE49-F238E27FC236}">
                          <a16:creationId xmlns:a16="http://schemas.microsoft.com/office/drawing/2014/main" id="{80CF1B70-38DF-3A48-9D54-01DDCEF74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864554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7" name="Rectangle 1996">
                      <a:extLst>
                        <a:ext uri="{FF2B5EF4-FFF2-40B4-BE49-F238E27FC236}">
                          <a16:creationId xmlns:a16="http://schemas.microsoft.com/office/drawing/2014/main" id="{1E373353-3A7F-0445-889D-86CB50224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1997310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8" name="Rectangle 1997">
                      <a:extLst>
                        <a:ext uri="{FF2B5EF4-FFF2-40B4-BE49-F238E27FC236}">
                          <a16:creationId xmlns:a16="http://schemas.microsoft.com/office/drawing/2014/main" id="{B25D917D-56A4-F843-A1F4-BE1DBC135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130066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9" name="Rectangle 1998">
                      <a:extLst>
                        <a:ext uri="{FF2B5EF4-FFF2-40B4-BE49-F238E27FC236}">
                          <a16:creationId xmlns:a16="http://schemas.microsoft.com/office/drawing/2014/main" id="{DDD3E4AF-EB9F-A948-82EE-8EA3669E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262822"/>
                      <a:ext cx="91440" cy="9144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0" name="Rectangle 1999">
                      <a:extLst>
                        <a:ext uri="{FF2B5EF4-FFF2-40B4-BE49-F238E27FC236}">
                          <a16:creationId xmlns:a16="http://schemas.microsoft.com/office/drawing/2014/main" id="{BAECBC79-1379-874E-AC45-0EB2FE11D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581" y="2395574"/>
                      <a:ext cx="91440" cy="91440"/>
                    </a:xfrm>
                    <a:prstGeom prst="rect">
                      <a:avLst/>
                    </a:prstGeom>
                    <a:pattFill prst="wdDn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 w="57150">
                          <a:solidFill>
                            <a:prstClr val="black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1966" name="TextBox 1965">
              <a:extLst>
                <a:ext uri="{FF2B5EF4-FFF2-40B4-BE49-F238E27FC236}">
                  <a16:creationId xmlns:a16="http://schemas.microsoft.com/office/drawing/2014/main" id="{8D37A165-D6A9-5D4E-A009-F9CD1018E80B}"/>
                </a:ext>
              </a:extLst>
            </p:cNvPr>
            <p:cNvSpPr txBox="1"/>
            <p:nvPr/>
          </p:nvSpPr>
          <p:spPr>
            <a:xfrm>
              <a:off x="8072479" y="2701824"/>
              <a:ext cx="1076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Different Subject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Task</a:t>
              </a:r>
              <a:b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Test Sets</a:t>
              </a:r>
            </a:p>
          </p:txBody>
        </p:sp>
      </p:grpSp>
      <p:sp>
        <p:nvSpPr>
          <p:cNvPr id="1967" name="TextBox 1966">
            <a:extLst>
              <a:ext uri="{FF2B5EF4-FFF2-40B4-BE49-F238E27FC236}">
                <a16:creationId xmlns:a16="http://schemas.microsoft.com/office/drawing/2014/main" id="{50C6064F-3A47-5242-A7F6-E3AE153F06CB}"/>
              </a:ext>
            </a:extLst>
          </p:cNvPr>
          <p:cNvSpPr txBox="1"/>
          <p:nvPr/>
        </p:nvSpPr>
        <p:spPr>
          <a:xfrm>
            <a:off x="7962364" y="1185205"/>
            <a:ext cx="842238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-MSC02</a:t>
            </a:r>
          </a:p>
        </p:txBody>
      </p:sp>
      <p:sp>
        <p:nvSpPr>
          <p:cNvPr id="1968" name="TextBox 1967">
            <a:extLst>
              <a:ext uri="{FF2B5EF4-FFF2-40B4-BE49-F238E27FC236}">
                <a16:creationId xmlns:a16="http://schemas.microsoft.com/office/drawing/2014/main" id="{0680BDCC-6D58-CA4C-BC01-2E35C04A474B}"/>
              </a:ext>
            </a:extLst>
          </p:cNvPr>
          <p:cNvSpPr txBox="1"/>
          <p:nvPr/>
        </p:nvSpPr>
        <p:spPr>
          <a:xfrm>
            <a:off x="8186300" y="1350698"/>
            <a:ext cx="823174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-MSC03</a:t>
            </a:r>
          </a:p>
        </p:txBody>
      </p:sp>
      <p:sp>
        <p:nvSpPr>
          <p:cNvPr id="5259" name="TextBox 5258">
            <a:extLst>
              <a:ext uri="{FF2B5EF4-FFF2-40B4-BE49-F238E27FC236}">
                <a16:creationId xmlns:a16="http://schemas.microsoft.com/office/drawing/2014/main" id="{CDAAC6B3-A3E2-3946-B998-68FA53C313D6}"/>
              </a:ext>
            </a:extLst>
          </p:cNvPr>
          <p:cNvSpPr txBox="1"/>
          <p:nvPr/>
        </p:nvSpPr>
        <p:spPr>
          <a:xfrm>
            <a:off x="8400063" y="1503372"/>
            <a:ext cx="833345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Semantic -MSC04</a:t>
            </a:r>
          </a:p>
        </p:txBody>
      </p:sp>
      <p:sp>
        <p:nvSpPr>
          <p:cNvPr id="5263" name="Rectangle 5262">
            <a:extLst>
              <a:ext uri="{FF2B5EF4-FFF2-40B4-BE49-F238E27FC236}">
                <a16:creationId xmlns:a16="http://schemas.microsoft.com/office/drawing/2014/main" id="{EA25ED53-948C-C846-9F45-3AAD6F552083}"/>
              </a:ext>
            </a:extLst>
          </p:cNvPr>
          <p:cNvSpPr/>
          <p:nvPr/>
        </p:nvSpPr>
        <p:spPr>
          <a:xfrm>
            <a:off x="8500094" y="2179966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4" name="Rectangle 5263">
            <a:extLst>
              <a:ext uri="{FF2B5EF4-FFF2-40B4-BE49-F238E27FC236}">
                <a16:creationId xmlns:a16="http://schemas.microsoft.com/office/drawing/2014/main" id="{84886E5D-7523-C54E-95D7-D63F99A1E329}"/>
              </a:ext>
            </a:extLst>
          </p:cNvPr>
          <p:cNvSpPr/>
          <p:nvPr/>
        </p:nvSpPr>
        <p:spPr>
          <a:xfrm>
            <a:off x="8497023" y="2013480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EDB5F1-5BC8-7840-BDD2-94E01E8119D9}"/>
              </a:ext>
            </a:extLst>
          </p:cNvPr>
          <p:cNvSpPr txBox="1"/>
          <p:nvPr/>
        </p:nvSpPr>
        <p:spPr>
          <a:xfrm>
            <a:off x="8550276" y="1912320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cxnSp>
        <p:nvCxnSpPr>
          <p:cNvPr id="1969" name="Straight Arrow Connector 1968">
            <a:extLst>
              <a:ext uri="{FF2B5EF4-FFF2-40B4-BE49-F238E27FC236}">
                <a16:creationId xmlns:a16="http://schemas.microsoft.com/office/drawing/2014/main" id="{7047E23F-8A0D-E540-92FF-C375DB43F985}"/>
              </a:ext>
            </a:extLst>
          </p:cNvPr>
          <p:cNvCxnSpPr/>
          <p:nvPr/>
        </p:nvCxnSpPr>
        <p:spPr>
          <a:xfrm>
            <a:off x="6434575" y="3233925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0" name="TextBox 1969">
            <a:extLst>
              <a:ext uri="{FF2B5EF4-FFF2-40B4-BE49-F238E27FC236}">
                <a16:creationId xmlns:a16="http://schemas.microsoft.com/office/drawing/2014/main" id="{5508FB4A-D31F-7649-9EBD-9016EF509A42}"/>
              </a:ext>
            </a:extLst>
          </p:cNvPr>
          <p:cNvSpPr txBox="1"/>
          <p:nvPr/>
        </p:nvSpPr>
        <p:spPr>
          <a:xfrm>
            <a:off x="6460660" y="2994713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1628" name="Group 1627">
            <a:extLst>
              <a:ext uri="{FF2B5EF4-FFF2-40B4-BE49-F238E27FC236}">
                <a16:creationId xmlns:a16="http://schemas.microsoft.com/office/drawing/2014/main" id="{521A31D2-3DD7-B345-B5DB-74690F7A3717}"/>
              </a:ext>
            </a:extLst>
          </p:cNvPr>
          <p:cNvGrpSpPr/>
          <p:nvPr/>
        </p:nvGrpSpPr>
        <p:grpSpPr>
          <a:xfrm>
            <a:off x="7558635" y="3099475"/>
            <a:ext cx="864726" cy="751902"/>
            <a:chOff x="2222122" y="4102419"/>
            <a:chExt cx="1260646" cy="1008409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81F23E24-46BD-AD45-999F-7BBE3354FBB5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74" name="Group 1273">
              <a:extLst>
                <a:ext uri="{FF2B5EF4-FFF2-40B4-BE49-F238E27FC236}">
                  <a16:creationId xmlns:a16="http://schemas.microsoft.com/office/drawing/2014/main" id="{D477D0B1-E99D-F941-B566-A096F5AAEC7C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01115A68-9F29-4D45-8F1C-2146773A91CF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360" name="Rectangle 1359">
                  <a:extLst>
                    <a:ext uri="{FF2B5EF4-FFF2-40B4-BE49-F238E27FC236}">
                      <a16:creationId xmlns:a16="http://schemas.microsoft.com/office/drawing/2014/main" id="{08A74A23-207E-6642-8959-C84A841D3F24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1" name="Rectangle 1360">
                  <a:extLst>
                    <a:ext uri="{FF2B5EF4-FFF2-40B4-BE49-F238E27FC236}">
                      <a16:creationId xmlns:a16="http://schemas.microsoft.com/office/drawing/2014/main" id="{25BBF6E7-F060-4947-AE8F-ABBEF979227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2" name="Rectangle 1361">
                  <a:extLst>
                    <a:ext uri="{FF2B5EF4-FFF2-40B4-BE49-F238E27FC236}">
                      <a16:creationId xmlns:a16="http://schemas.microsoft.com/office/drawing/2014/main" id="{51706C10-BCA2-4645-B1AB-636A792A7A3A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3" name="Rectangle 1362">
                  <a:extLst>
                    <a:ext uri="{FF2B5EF4-FFF2-40B4-BE49-F238E27FC236}">
                      <a16:creationId xmlns:a16="http://schemas.microsoft.com/office/drawing/2014/main" id="{AB82CDF9-3828-EF42-8BF5-8739B3E055FF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4" name="Rectangle 1363">
                  <a:extLst>
                    <a:ext uri="{FF2B5EF4-FFF2-40B4-BE49-F238E27FC236}">
                      <a16:creationId xmlns:a16="http://schemas.microsoft.com/office/drawing/2014/main" id="{C820EE7A-BFD9-D643-949A-B2A2D47A73C6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5" name="Rectangle 1364">
                  <a:extLst>
                    <a:ext uri="{FF2B5EF4-FFF2-40B4-BE49-F238E27FC236}">
                      <a16:creationId xmlns:a16="http://schemas.microsoft.com/office/drawing/2014/main" id="{E7F89CCF-BB76-6344-8C46-DEEAB7A945E9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6" name="Rectangle 1365">
                  <a:extLst>
                    <a:ext uri="{FF2B5EF4-FFF2-40B4-BE49-F238E27FC236}">
                      <a16:creationId xmlns:a16="http://schemas.microsoft.com/office/drawing/2014/main" id="{BBE65283-C05F-A04F-8069-CBCDA90709D0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Rectangle 1366">
                  <a:extLst>
                    <a:ext uri="{FF2B5EF4-FFF2-40B4-BE49-F238E27FC236}">
                      <a16:creationId xmlns:a16="http://schemas.microsoft.com/office/drawing/2014/main" id="{5F586B67-ABA2-C84E-B5FD-9B93FE4B05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Rectangle 1367">
                  <a:extLst>
                    <a:ext uri="{FF2B5EF4-FFF2-40B4-BE49-F238E27FC236}">
                      <a16:creationId xmlns:a16="http://schemas.microsoft.com/office/drawing/2014/main" id="{22848725-D3A2-B140-9B1C-02EF1EE18AA1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9" name="Rectangle 1368">
                  <a:extLst>
                    <a:ext uri="{FF2B5EF4-FFF2-40B4-BE49-F238E27FC236}">
                      <a16:creationId xmlns:a16="http://schemas.microsoft.com/office/drawing/2014/main" id="{5A8CC8F5-57F9-164B-A4DF-A4E4184B349E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Rectangle 1369">
                  <a:extLst>
                    <a:ext uri="{FF2B5EF4-FFF2-40B4-BE49-F238E27FC236}">
                      <a16:creationId xmlns:a16="http://schemas.microsoft.com/office/drawing/2014/main" id="{EED878ED-4B51-AC46-B8B7-2AF70D3D4CE3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1" name="Rectangle 1370">
                  <a:extLst>
                    <a:ext uri="{FF2B5EF4-FFF2-40B4-BE49-F238E27FC236}">
                      <a16:creationId xmlns:a16="http://schemas.microsoft.com/office/drawing/2014/main" id="{E191642D-9B02-C149-BCCB-2355267CDF97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Rectangle 1371">
                  <a:extLst>
                    <a:ext uri="{FF2B5EF4-FFF2-40B4-BE49-F238E27FC236}">
                      <a16:creationId xmlns:a16="http://schemas.microsoft.com/office/drawing/2014/main" id="{0992353B-3316-2848-B8F0-565D0BE21BEE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Rectangle 1372">
                  <a:extLst>
                    <a:ext uri="{FF2B5EF4-FFF2-40B4-BE49-F238E27FC236}">
                      <a16:creationId xmlns:a16="http://schemas.microsoft.com/office/drawing/2014/main" id="{3B24C61D-E3AA-2641-9D86-760F8E2936EA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4" name="Rectangle 1373">
                  <a:extLst>
                    <a:ext uri="{FF2B5EF4-FFF2-40B4-BE49-F238E27FC236}">
                      <a16:creationId xmlns:a16="http://schemas.microsoft.com/office/drawing/2014/main" id="{67A67940-85BC-0E44-90A9-C94CB0851E61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5" name="Rectangle 1374">
                  <a:extLst>
                    <a:ext uri="{FF2B5EF4-FFF2-40B4-BE49-F238E27FC236}">
                      <a16:creationId xmlns:a16="http://schemas.microsoft.com/office/drawing/2014/main" id="{F8CDC3D0-B687-7140-9070-93158FFA0EA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Rectangle 1375">
                  <a:extLst>
                    <a:ext uri="{FF2B5EF4-FFF2-40B4-BE49-F238E27FC236}">
                      <a16:creationId xmlns:a16="http://schemas.microsoft.com/office/drawing/2014/main" id="{038CDC7B-AC6F-1241-914D-2AF7915F9F7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Rectangle 1376">
                  <a:extLst>
                    <a:ext uri="{FF2B5EF4-FFF2-40B4-BE49-F238E27FC236}">
                      <a16:creationId xmlns:a16="http://schemas.microsoft.com/office/drawing/2014/main" id="{4AC5A561-A94C-4641-9F5F-25244A50720A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8" name="Rectangle 1377">
                  <a:extLst>
                    <a:ext uri="{FF2B5EF4-FFF2-40B4-BE49-F238E27FC236}">
                      <a16:creationId xmlns:a16="http://schemas.microsoft.com/office/drawing/2014/main" id="{3962C9D6-0B3C-5945-B19D-A13C2E0E1BD2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9" name="Rectangle 1378">
                  <a:extLst>
                    <a:ext uri="{FF2B5EF4-FFF2-40B4-BE49-F238E27FC236}">
                      <a16:creationId xmlns:a16="http://schemas.microsoft.com/office/drawing/2014/main" id="{2EA9E434-DEF6-1E4E-9EDC-43A82A139C40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6" name="Group 1275">
                <a:extLst>
                  <a:ext uri="{FF2B5EF4-FFF2-40B4-BE49-F238E27FC236}">
                    <a16:creationId xmlns:a16="http://schemas.microsoft.com/office/drawing/2014/main" id="{3D392306-928A-664F-BB73-76F6B9AB818F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340" name="Rectangle 1339">
                  <a:extLst>
                    <a:ext uri="{FF2B5EF4-FFF2-40B4-BE49-F238E27FC236}">
                      <a16:creationId xmlns:a16="http://schemas.microsoft.com/office/drawing/2014/main" id="{246A491C-7F6C-6645-9490-706272B9C662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Rectangle 1340">
                  <a:extLst>
                    <a:ext uri="{FF2B5EF4-FFF2-40B4-BE49-F238E27FC236}">
                      <a16:creationId xmlns:a16="http://schemas.microsoft.com/office/drawing/2014/main" id="{A6049686-B45F-0349-9DB8-44C9EE1F5BEE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Rectangle 1341">
                  <a:extLst>
                    <a:ext uri="{FF2B5EF4-FFF2-40B4-BE49-F238E27FC236}">
                      <a16:creationId xmlns:a16="http://schemas.microsoft.com/office/drawing/2014/main" id="{DD9F3370-36F2-2746-BA4F-778A016498D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3" name="Rectangle 1342">
                  <a:extLst>
                    <a:ext uri="{FF2B5EF4-FFF2-40B4-BE49-F238E27FC236}">
                      <a16:creationId xmlns:a16="http://schemas.microsoft.com/office/drawing/2014/main" id="{AC059CD4-74B8-0C4D-A706-A0B61F2C9790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4" name="Rectangle 1343">
                  <a:extLst>
                    <a:ext uri="{FF2B5EF4-FFF2-40B4-BE49-F238E27FC236}">
                      <a16:creationId xmlns:a16="http://schemas.microsoft.com/office/drawing/2014/main" id="{091474BE-149D-734C-B5D9-5A01D62A569F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5" name="Rectangle 1344">
                  <a:extLst>
                    <a:ext uri="{FF2B5EF4-FFF2-40B4-BE49-F238E27FC236}">
                      <a16:creationId xmlns:a16="http://schemas.microsoft.com/office/drawing/2014/main" id="{6BC278D8-F694-3444-AF01-63FF955CF437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6" name="Rectangle 1345">
                  <a:extLst>
                    <a:ext uri="{FF2B5EF4-FFF2-40B4-BE49-F238E27FC236}">
                      <a16:creationId xmlns:a16="http://schemas.microsoft.com/office/drawing/2014/main" id="{A731C68A-C30A-D14E-8B0D-1BF38F186748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7" name="Rectangle 1346">
                  <a:extLst>
                    <a:ext uri="{FF2B5EF4-FFF2-40B4-BE49-F238E27FC236}">
                      <a16:creationId xmlns:a16="http://schemas.microsoft.com/office/drawing/2014/main" id="{FB5F7FFC-9D9B-4246-9A7C-471629970813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8" name="Rectangle 1347">
                  <a:extLst>
                    <a:ext uri="{FF2B5EF4-FFF2-40B4-BE49-F238E27FC236}">
                      <a16:creationId xmlns:a16="http://schemas.microsoft.com/office/drawing/2014/main" id="{4FE38E0A-5DFB-B345-96EA-EF658F27F2E6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Rectangle 1348">
                  <a:extLst>
                    <a:ext uri="{FF2B5EF4-FFF2-40B4-BE49-F238E27FC236}">
                      <a16:creationId xmlns:a16="http://schemas.microsoft.com/office/drawing/2014/main" id="{1EA1A7E3-881D-3643-91DA-9C0714F9477C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Rectangle 1349">
                  <a:extLst>
                    <a:ext uri="{FF2B5EF4-FFF2-40B4-BE49-F238E27FC236}">
                      <a16:creationId xmlns:a16="http://schemas.microsoft.com/office/drawing/2014/main" id="{18E2C0C7-1D5E-E448-A9AF-F68D8414631D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Rectangle 1350">
                  <a:extLst>
                    <a:ext uri="{FF2B5EF4-FFF2-40B4-BE49-F238E27FC236}">
                      <a16:creationId xmlns:a16="http://schemas.microsoft.com/office/drawing/2014/main" id="{85DE9BF0-A06A-FE45-BDC4-83F4428527C4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2" name="Rectangle 1351">
                  <a:extLst>
                    <a:ext uri="{FF2B5EF4-FFF2-40B4-BE49-F238E27FC236}">
                      <a16:creationId xmlns:a16="http://schemas.microsoft.com/office/drawing/2014/main" id="{3B9731CB-58C7-F546-8451-1E35CDF09E25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3" name="Rectangle 1352">
                  <a:extLst>
                    <a:ext uri="{FF2B5EF4-FFF2-40B4-BE49-F238E27FC236}">
                      <a16:creationId xmlns:a16="http://schemas.microsoft.com/office/drawing/2014/main" id="{23439405-3FEE-F44F-8E4C-5567167B3750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4" name="Rectangle 1353">
                  <a:extLst>
                    <a:ext uri="{FF2B5EF4-FFF2-40B4-BE49-F238E27FC236}">
                      <a16:creationId xmlns:a16="http://schemas.microsoft.com/office/drawing/2014/main" id="{A706D14E-6657-7243-9DCB-1F15E73ABA76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Rectangle 1354">
                  <a:extLst>
                    <a:ext uri="{FF2B5EF4-FFF2-40B4-BE49-F238E27FC236}">
                      <a16:creationId xmlns:a16="http://schemas.microsoft.com/office/drawing/2014/main" id="{013EEA8E-36DC-9348-8419-5F816D88CA98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6" name="Rectangle 1355">
                  <a:extLst>
                    <a:ext uri="{FF2B5EF4-FFF2-40B4-BE49-F238E27FC236}">
                      <a16:creationId xmlns:a16="http://schemas.microsoft.com/office/drawing/2014/main" id="{F2ABEBAD-07D4-FF4F-822D-9EEB271AB54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Rectangle 1356">
                  <a:extLst>
                    <a:ext uri="{FF2B5EF4-FFF2-40B4-BE49-F238E27FC236}">
                      <a16:creationId xmlns:a16="http://schemas.microsoft.com/office/drawing/2014/main" id="{64EE7594-452A-924A-8F91-1132D3FD136A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Rectangle 1357">
                  <a:extLst>
                    <a:ext uri="{FF2B5EF4-FFF2-40B4-BE49-F238E27FC236}">
                      <a16:creationId xmlns:a16="http://schemas.microsoft.com/office/drawing/2014/main" id="{FDA44EEB-E215-BB4E-AEEB-350E44460A6D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Rectangle 1358">
                  <a:extLst>
                    <a:ext uri="{FF2B5EF4-FFF2-40B4-BE49-F238E27FC236}">
                      <a16:creationId xmlns:a16="http://schemas.microsoft.com/office/drawing/2014/main" id="{52956471-9BA3-2645-B5EA-535E0F5BDEA9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7" name="Group 1276">
                <a:extLst>
                  <a:ext uri="{FF2B5EF4-FFF2-40B4-BE49-F238E27FC236}">
                    <a16:creationId xmlns:a16="http://schemas.microsoft.com/office/drawing/2014/main" id="{7C69FD68-8E42-9E43-A926-4E2D8DA447A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320" name="Rectangle 1319">
                  <a:extLst>
                    <a:ext uri="{FF2B5EF4-FFF2-40B4-BE49-F238E27FC236}">
                      <a16:creationId xmlns:a16="http://schemas.microsoft.com/office/drawing/2014/main" id="{E65B9BC4-FC04-384C-8E69-DDE32973C7E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1" name="Rectangle 1320">
                  <a:extLst>
                    <a:ext uri="{FF2B5EF4-FFF2-40B4-BE49-F238E27FC236}">
                      <a16:creationId xmlns:a16="http://schemas.microsoft.com/office/drawing/2014/main" id="{6AB7F792-38D9-2842-943F-1BE291A04C39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2" name="Rectangle 1321">
                  <a:extLst>
                    <a:ext uri="{FF2B5EF4-FFF2-40B4-BE49-F238E27FC236}">
                      <a16:creationId xmlns:a16="http://schemas.microsoft.com/office/drawing/2014/main" id="{DB1936D4-B074-5D48-97AA-3D869DC4BE9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3" name="Rectangle 1322">
                  <a:extLst>
                    <a:ext uri="{FF2B5EF4-FFF2-40B4-BE49-F238E27FC236}">
                      <a16:creationId xmlns:a16="http://schemas.microsoft.com/office/drawing/2014/main" id="{B6F7DEA5-B093-2D44-B6D1-8B6E813F6120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4" name="Rectangle 1323">
                  <a:extLst>
                    <a:ext uri="{FF2B5EF4-FFF2-40B4-BE49-F238E27FC236}">
                      <a16:creationId xmlns:a16="http://schemas.microsoft.com/office/drawing/2014/main" id="{6943F30C-C01B-9445-84BD-C01E8AC33339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5" name="Rectangle 1324">
                  <a:extLst>
                    <a:ext uri="{FF2B5EF4-FFF2-40B4-BE49-F238E27FC236}">
                      <a16:creationId xmlns:a16="http://schemas.microsoft.com/office/drawing/2014/main" id="{18E9342B-B1D3-E245-B305-840DBF59802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6" name="Rectangle 1325">
                  <a:extLst>
                    <a:ext uri="{FF2B5EF4-FFF2-40B4-BE49-F238E27FC236}">
                      <a16:creationId xmlns:a16="http://schemas.microsoft.com/office/drawing/2014/main" id="{046582B0-3804-7043-ABF4-F1745CE3266A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7" name="Rectangle 1326">
                  <a:extLst>
                    <a:ext uri="{FF2B5EF4-FFF2-40B4-BE49-F238E27FC236}">
                      <a16:creationId xmlns:a16="http://schemas.microsoft.com/office/drawing/2014/main" id="{C22DC4BA-2C32-D145-A912-73BD43D7B61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8" name="Rectangle 1327">
                  <a:extLst>
                    <a:ext uri="{FF2B5EF4-FFF2-40B4-BE49-F238E27FC236}">
                      <a16:creationId xmlns:a16="http://schemas.microsoft.com/office/drawing/2014/main" id="{91359EDD-F68B-0449-A227-FC3324B89754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9" name="Rectangle 1328">
                  <a:extLst>
                    <a:ext uri="{FF2B5EF4-FFF2-40B4-BE49-F238E27FC236}">
                      <a16:creationId xmlns:a16="http://schemas.microsoft.com/office/drawing/2014/main" id="{06C429F6-B66C-7D45-AF82-C8263854516B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0" name="Rectangle 1329">
                  <a:extLst>
                    <a:ext uri="{FF2B5EF4-FFF2-40B4-BE49-F238E27FC236}">
                      <a16:creationId xmlns:a16="http://schemas.microsoft.com/office/drawing/2014/main" id="{54F11BE8-92E2-1E47-9715-0FA879075C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1" name="Rectangle 1330">
                  <a:extLst>
                    <a:ext uri="{FF2B5EF4-FFF2-40B4-BE49-F238E27FC236}">
                      <a16:creationId xmlns:a16="http://schemas.microsoft.com/office/drawing/2014/main" id="{0DB31A51-F1E1-F544-8DA0-01E54843A5E8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2" name="Rectangle 1331">
                  <a:extLst>
                    <a:ext uri="{FF2B5EF4-FFF2-40B4-BE49-F238E27FC236}">
                      <a16:creationId xmlns:a16="http://schemas.microsoft.com/office/drawing/2014/main" id="{060AB6D9-ECF7-824E-B287-2DFCBCA482B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3" name="Rectangle 1332">
                  <a:extLst>
                    <a:ext uri="{FF2B5EF4-FFF2-40B4-BE49-F238E27FC236}">
                      <a16:creationId xmlns:a16="http://schemas.microsoft.com/office/drawing/2014/main" id="{DF4F3266-E1FB-D140-850F-E94F4740CFF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4" name="Rectangle 1333">
                  <a:extLst>
                    <a:ext uri="{FF2B5EF4-FFF2-40B4-BE49-F238E27FC236}">
                      <a16:creationId xmlns:a16="http://schemas.microsoft.com/office/drawing/2014/main" id="{4A1206DF-01EF-7E48-90AA-5D71D399ABFC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5" name="Rectangle 1334">
                  <a:extLst>
                    <a:ext uri="{FF2B5EF4-FFF2-40B4-BE49-F238E27FC236}">
                      <a16:creationId xmlns:a16="http://schemas.microsoft.com/office/drawing/2014/main" id="{6F136797-CD3F-5C49-BDDD-432E262E1F68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6" name="Rectangle 1335">
                  <a:extLst>
                    <a:ext uri="{FF2B5EF4-FFF2-40B4-BE49-F238E27FC236}">
                      <a16:creationId xmlns:a16="http://schemas.microsoft.com/office/drawing/2014/main" id="{F3BE026C-F76F-0647-9319-8647C27B9555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Rectangle 1336">
                  <a:extLst>
                    <a:ext uri="{FF2B5EF4-FFF2-40B4-BE49-F238E27FC236}">
                      <a16:creationId xmlns:a16="http://schemas.microsoft.com/office/drawing/2014/main" id="{DA0D6CD7-1B3A-9844-8088-993FED4E6431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Rectangle 1337">
                  <a:extLst>
                    <a:ext uri="{FF2B5EF4-FFF2-40B4-BE49-F238E27FC236}">
                      <a16:creationId xmlns:a16="http://schemas.microsoft.com/office/drawing/2014/main" id="{FC4EC328-5FC6-7F41-BBB9-55EFC0509B3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Rectangle 1338">
                  <a:extLst>
                    <a:ext uri="{FF2B5EF4-FFF2-40B4-BE49-F238E27FC236}">
                      <a16:creationId xmlns:a16="http://schemas.microsoft.com/office/drawing/2014/main" id="{28441435-AFFA-6241-85A8-C88D104C3EC5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8" name="Group 1277">
                <a:extLst>
                  <a:ext uri="{FF2B5EF4-FFF2-40B4-BE49-F238E27FC236}">
                    <a16:creationId xmlns:a16="http://schemas.microsoft.com/office/drawing/2014/main" id="{3F587BB5-C4F2-2C4A-B133-FDF641EEC7FB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300" name="Rectangle 1299">
                  <a:extLst>
                    <a:ext uri="{FF2B5EF4-FFF2-40B4-BE49-F238E27FC236}">
                      <a16:creationId xmlns:a16="http://schemas.microsoft.com/office/drawing/2014/main" id="{739E6C6E-B6C7-BF41-9685-64D4CEFCF2F1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1" name="Rectangle 1300">
                  <a:extLst>
                    <a:ext uri="{FF2B5EF4-FFF2-40B4-BE49-F238E27FC236}">
                      <a16:creationId xmlns:a16="http://schemas.microsoft.com/office/drawing/2014/main" id="{011329C2-2300-D742-AB7A-DB437CF1654E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2" name="Rectangle 1301">
                  <a:extLst>
                    <a:ext uri="{FF2B5EF4-FFF2-40B4-BE49-F238E27FC236}">
                      <a16:creationId xmlns:a16="http://schemas.microsoft.com/office/drawing/2014/main" id="{38EA4250-8FD9-EE40-A8F1-5379C5FFCEB0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Rectangle 1302">
                  <a:extLst>
                    <a:ext uri="{FF2B5EF4-FFF2-40B4-BE49-F238E27FC236}">
                      <a16:creationId xmlns:a16="http://schemas.microsoft.com/office/drawing/2014/main" id="{5D18398A-4BEF-BD44-9A6A-87A83DFEF3C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Rectangle 1303">
                  <a:extLst>
                    <a:ext uri="{FF2B5EF4-FFF2-40B4-BE49-F238E27FC236}">
                      <a16:creationId xmlns:a16="http://schemas.microsoft.com/office/drawing/2014/main" id="{E4796FFC-3BEA-3042-A456-E28D90882937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5" name="Rectangle 1304">
                  <a:extLst>
                    <a:ext uri="{FF2B5EF4-FFF2-40B4-BE49-F238E27FC236}">
                      <a16:creationId xmlns:a16="http://schemas.microsoft.com/office/drawing/2014/main" id="{66D4C7FE-8E33-5D49-8459-3ED83E60445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Rectangle 1305">
                  <a:extLst>
                    <a:ext uri="{FF2B5EF4-FFF2-40B4-BE49-F238E27FC236}">
                      <a16:creationId xmlns:a16="http://schemas.microsoft.com/office/drawing/2014/main" id="{FD55A667-B929-6243-99A9-AFFDE600974D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Rectangle 1306">
                  <a:extLst>
                    <a:ext uri="{FF2B5EF4-FFF2-40B4-BE49-F238E27FC236}">
                      <a16:creationId xmlns:a16="http://schemas.microsoft.com/office/drawing/2014/main" id="{A95508D4-484E-A648-A122-E58C0330C0F5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Rectangle 1307">
                  <a:extLst>
                    <a:ext uri="{FF2B5EF4-FFF2-40B4-BE49-F238E27FC236}">
                      <a16:creationId xmlns:a16="http://schemas.microsoft.com/office/drawing/2014/main" id="{B317C404-BA3B-2D4A-AEE8-18688A2AD8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Rectangle 1308">
                  <a:extLst>
                    <a:ext uri="{FF2B5EF4-FFF2-40B4-BE49-F238E27FC236}">
                      <a16:creationId xmlns:a16="http://schemas.microsoft.com/office/drawing/2014/main" id="{6F76E05A-CF39-3143-98DD-14BAE4B31225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0" name="Rectangle 1309">
                  <a:extLst>
                    <a:ext uri="{FF2B5EF4-FFF2-40B4-BE49-F238E27FC236}">
                      <a16:creationId xmlns:a16="http://schemas.microsoft.com/office/drawing/2014/main" id="{CFF4B40D-EDB8-E54B-B856-BFAD9112073B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Rectangle 1310">
                  <a:extLst>
                    <a:ext uri="{FF2B5EF4-FFF2-40B4-BE49-F238E27FC236}">
                      <a16:creationId xmlns:a16="http://schemas.microsoft.com/office/drawing/2014/main" id="{8B062F60-774F-4245-AE0D-B910B09DC13D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Rectangle 1311">
                  <a:extLst>
                    <a:ext uri="{FF2B5EF4-FFF2-40B4-BE49-F238E27FC236}">
                      <a16:creationId xmlns:a16="http://schemas.microsoft.com/office/drawing/2014/main" id="{DACC5628-5B94-6C4D-8210-107B1C62447C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Rectangle 1312">
                  <a:extLst>
                    <a:ext uri="{FF2B5EF4-FFF2-40B4-BE49-F238E27FC236}">
                      <a16:creationId xmlns:a16="http://schemas.microsoft.com/office/drawing/2014/main" id="{141A9518-1113-DE41-887B-C19EB9F0D4CA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4" name="Rectangle 1313">
                  <a:extLst>
                    <a:ext uri="{FF2B5EF4-FFF2-40B4-BE49-F238E27FC236}">
                      <a16:creationId xmlns:a16="http://schemas.microsoft.com/office/drawing/2014/main" id="{DA207163-C393-FF44-9868-1B5D7B2B4EB6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5" name="Rectangle 1314">
                  <a:extLst>
                    <a:ext uri="{FF2B5EF4-FFF2-40B4-BE49-F238E27FC236}">
                      <a16:creationId xmlns:a16="http://schemas.microsoft.com/office/drawing/2014/main" id="{1436C174-DA42-E84F-8CC1-66FF0E4220D8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6" name="Rectangle 1315">
                  <a:extLst>
                    <a:ext uri="{FF2B5EF4-FFF2-40B4-BE49-F238E27FC236}">
                      <a16:creationId xmlns:a16="http://schemas.microsoft.com/office/drawing/2014/main" id="{E1C487DF-A259-2E46-9028-7563DE41BDB3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7" name="Rectangle 1316">
                  <a:extLst>
                    <a:ext uri="{FF2B5EF4-FFF2-40B4-BE49-F238E27FC236}">
                      <a16:creationId xmlns:a16="http://schemas.microsoft.com/office/drawing/2014/main" id="{8567CC67-9DC7-CD47-9841-93E0C2A84F9D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8" name="Rectangle 1317">
                  <a:extLst>
                    <a:ext uri="{FF2B5EF4-FFF2-40B4-BE49-F238E27FC236}">
                      <a16:creationId xmlns:a16="http://schemas.microsoft.com/office/drawing/2014/main" id="{10733500-EE7E-C542-8302-3E9CDC689609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9" name="Rectangle 1318">
                  <a:extLst>
                    <a:ext uri="{FF2B5EF4-FFF2-40B4-BE49-F238E27FC236}">
                      <a16:creationId xmlns:a16="http://schemas.microsoft.com/office/drawing/2014/main" id="{D9586C53-D295-904F-B00B-583004A1BB7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9" name="Group 1278">
                <a:extLst>
                  <a:ext uri="{FF2B5EF4-FFF2-40B4-BE49-F238E27FC236}">
                    <a16:creationId xmlns:a16="http://schemas.microsoft.com/office/drawing/2014/main" id="{587AA10B-8F65-7A4F-A785-88A5763A9C7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280" name="Rectangle 1279">
                  <a:extLst>
                    <a:ext uri="{FF2B5EF4-FFF2-40B4-BE49-F238E27FC236}">
                      <a16:creationId xmlns:a16="http://schemas.microsoft.com/office/drawing/2014/main" id="{F8DF3D1C-06A6-8641-B03C-D98F2CA72499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Rectangle 1280">
                  <a:extLst>
                    <a:ext uri="{FF2B5EF4-FFF2-40B4-BE49-F238E27FC236}">
                      <a16:creationId xmlns:a16="http://schemas.microsoft.com/office/drawing/2014/main" id="{CF09CBE0-E632-F441-850B-611CA5343B3F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2" name="Rectangle 1281">
                  <a:extLst>
                    <a:ext uri="{FF2B5EF4-FFF2-40B4-BE49-F238E27FC236}">
                      <a16:creationId xmlns:a16="http://schemas.microsoft.com/office/drawing/2014/main" id="{5E7D9429-F612-6743-84CF-9C535235F36D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3" name="Rectangle 1282">
                  <a:extLst>
                    <a:ext uri="{FF2B5EF4-FFF2-40B4-BE49-F238E27FC236}">
                      <a16:creationId xmlns:a16="http://schemas.microsoft.com/office/drawing/2014/main" id="{ECC309B4-5926-6349-A8D0-1424B2DC2922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4" name="Rectangle 1283">
                  <a:extLst>
                    <a:ext uri="{FF2B5EF4-FFF2-40B4-BE49-F238E27FC236}">
                      <a16:creationId xmlns:a16="http://schemas.microsoft.com/office/drawing/2014/main" id="{3E52EE55-7C6E-C044-855D-F6FBA5DC212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5" name="Rectangle 1284">
                  <a:extLst>
                    <a:ext uri="{FF2B5EF4-FFF2-40B4-BE49-F238E27FC236}">
                      <a16:creationId xmlns:a16="http://schemas.microsoft.com/office/drawing/2014/main" id="{8BF53A58-42BE-F349-95E0-BBBE47077BEF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6" name="Rectangle 1285">
                  <a:extLst>
                    <a:ext uri="{FF2B5EF4-FFF2-40B4-BE49-F238E27FC236}">
                      <a16:creationId xmlns:a16="http://schemas.microsoft.com/office/drawing/2014/main" id="{B2577111-9EEB-284C-A992-226738717FC5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7" name="Rectangle 1286">
                  <a:extLst>
                    <a:ext uri="{FF2B5EF4-FFF2-40B4-BE49-F238E27FC236}">
                      <a16:creationId xmlns:a16="http://schemas.microsoft.com/office/drawing/2014/main" id="{16900593-2EFB-CD4E-9671-102CF43DAE0D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8" name="Rectangle 1287">
                  <a:extLst>
                    <a:ext uri="{FF2B5EF4-FFF2-40B4-BE49-F238E27FC236}">
                      <a16:creationId xmlns:a16="http://schemas.microsoft.com/office/drawing/2014/main" id="{46FC0F42-C74E-4A4A-B01C-7B2DD05A2483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9" name="Rectangle 1288">
                  <a:extLst>
                    <a:ext uri="{FF2B5EF4-FFF2-40B4-BE49-F238E27FC236}">
                      <a16:creationId xmlns:a16="http://schemas.microsoft.com/office/drawing/2014/main" id="{1080D9D8-CFCD-0A46-9675-000AF7EB311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0" name="Rectangle 1289">
                  <a:extLst>
                    <a:ext uri="{FF2B5EF4-FFF2-40B4-BE49-F238E27FC236}">
                      <a16:creationId xmlns:a16="http://schemas.microsoft.com/office/drawing/2014/main" id="{B9A4658B-B3E1-1143-878F-51BCFE4A7C67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1" name="Rectangle 1290">
                  <a:extLst>
                    <a:ext uri="{FF2B5EF4-FFF2-40B4-BE49-F238E27FC236}">
                      <a16:creationId xmlns:a16="http://schemas.microsoft.com/office/drawing/2014/main" id="{ECA94B61-BF7F-E34B-AF2A-3185C95A7B9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2" name="Rectangle 1291">
                  <a:extLst>
                    <a:ext uri="{FF2B5EF4-FFF2-40B4-BE49-F238E27FC236}">
                      <a16:creationId xmlns:a16="http://schemas.microsoft.com/office/drawing/2014/main" id="{07F9EE03-8635-0C4A-ADAF-DC2FED22830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3" name="Rectangle 1292">
                  <a:extLst>
                    <a:ext uri="{FF2B5EF4-FFF2-40B4-BE49-F238E27FC236}">
                      <a16:creationId xmlns:a16="http://schemas.microsoft.com/office/drawing/2014/main" id="{6FD2E707-AA92-A34A-A6CB-079C36DA2D2D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Rectangle 1293">
                  <a:extLst>
                    <a:ext uri="{FF2B5EF4-FFF2-40B4-BE49-F238E27FC236}">
                      <a16:creationId xmlns:a16="http://schemas.microsoft.com/office/drawing/2014/main" id="{2C4A41CA-F288-4140-9661-4EA3A917F7F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Rectangle 1294">
                  <a:extLst>
                    <a:ext uri="{FF2B5EF4-FFF2-40B4-BE49-F238E27FC236}">
                      <a16:creationId xmlns:a16="http://schemas.microsoft.com/office/drawing/2014/main" id="{CD3C8EC2-290A-D246-A35C-D2FFA6680F47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6" name="Rectangle 1295">
                  <a:extLst>
                    <a:ext uri="{FF2B5EF4-FFF2-40B4-BE49-F238E27FC236}">
                      <a16:creationId xmlns:a16="http://schemas.microsoft.com/office/drawing/2014/main" id="{14754495-5384-8241-8165-EE830DE48F0C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7" name="Rectangle 1296">
                  <a:extLst>
                    <a:ext uri="{FF2B5EF4-FFF2-40B4-BE49-F238E27FC236}">
                      <a16:creationId xmlns:a16="http://schemas.microsoft.com/office/drawing/2014/main" id="{409659B6-91E9-F74A-921D-04DEE01B2FF5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8" name="Rectangle 1297">
                  <a:extLst>
                    <a:ext uri="{FF2B5EF4-FFF2-40B4-BE49-F238E27FC236}">
                      <a16:creationId xmlns:a16="http://schemas.microsoft.com/office/drawing/2014/main" id="{CD29680E-0016-8E45-9BBC-0B85FD55650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9" name="Rectangle 1298">
                  <a:extLst>
                    <a:ext uri="{FF2B5EF4-FFF2-40B4-BE49-F238E27FC236}">
                      <a16:creationId xmlns:a16="http://schemas.microsoft.com/office/drawing/2014/main" id="{6DD53F49-685B-DE49-9FB9-D9199F91A941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A7AF1E50-985B-B24D-AF36-B5D048CF1E35}"/>
              </a:ext>
            </a:extLst>
          </p:cNvPr>
          <p:cNvGrpSpPr/>
          <p:nvPr/>
        </p:nvGrpSpPr>
        <p:grpSpPr>
          <a:xfrm>
            <a:off x="7362638" y="2957138"/>
            <a:ext cx="864726" cy="751902"/>
            <a:chOff x="2222122" y="4102419"/>
            <a:chExt cx="1260646" cy="1008409"/>
          </a:xfrm>
        </p:grpSpPr>
        <p:sp>
          <p:nvSpPr>
            <p:cNvPr id="1630" name="Rectangle 1629">
              <a:extLst>
                <a:ext uri="{FF2B5EF4-FFF2-40B4-BE49-F238E27FC236}">
                  <a16:creationId xmlns:a16="http://schemas.microsoft.com/office/drawing/2014/main" id="{AB2A21D5-0F17-AF45-8F26-798E12276A8D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1" name="Group 1630">
              <a:extLst>
                <a:ext uri="{FF2B5EF4-FFF2-40B4-BE49-F238E27FC236}">
                  <a16:creationId xmlns:a16="http://schemas.microsoft.com/office/drawing/2014/main" id="{03F5CD27-1A0E-004F-8A49-EFF4F8CD2D5B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632" name="Group 1631">
                <a:extLst>
                  <a:ext uri="{FF2B5EF4-FFF2-40B4-BE49-F238E27FC236}">
                    <a16:creationId xmlns:a16="http://schemas.microsoft.com/office/drawing/2014/main" id="{B262ADD0-4197-DF4A-888F-D6E9CCC8AD93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717" name="Rectangle 1716">
                  <a:extLst>
                    <a:ext uri="{FF2B5EF4-FFF2-40B4-BE49-F238E27FC236}">
                      <a16:creationId xmlns:a16="http://schemas.microsoft.com/office/drawing/2014/main" id="{5A6AB5CE-8D50-5641-9CB9-EFBBAEB245DF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1FB1C214-132C-0F4C-9932-E3D51ECD1936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9" name="Rectangle 1718">
                  <a:extLst>
                    <a:ext uri="{FF2B5EF4-FFF2-40B4-BE49-F238E27FC236}">
                      <a16:creationId xmlns:a16="http://schemas.microsoft.com/office/drawing/2014/main" id="{21844D41-A874-844D-BC2F-3DA5758E0D14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0" name="Rectangle 1719">
                  <a:extLst>
                    <a:ext uri="{FF2B5EF4-FFF2-40B4-BE49-F238E27FC236}">
                      <a16:creationId xmlns:a16="http://schemas.microsoft.com/office/drawing/2014/main" id="{10A96CA7-B273-8B49-A0A2-77651FA7917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EEF34E18-10C1-8048-81AF-0C65AA737789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2" name="Rectangle 1721">
                  <a:extLst>
                    <a:ext uri="{FF2B5EF4-FFF2-40B4-BE49-F238E27FC236}">
                      <a16:creationId xmlns:a16="http://schemas.microsoft.com/office/drawing/2014/main" id="{7BFA7EF7-A06F-0F4A-9F5D-35845B92C2EA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3" name="Rectangle 1722">
                  <a:extLst>
                    <a:ext uri="{FF2B5EF4-FFF2-40B4-BE49-F238E27FC236}">
                      <a16:creationId xmlns:a16="http://schemas.microsoft.com/office/drawing/2014/main" id="{A64565F3-4901-F047-B0BE-65E9A22186B8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D224B5A4-6D60-D942-B1B1-7CF79410281A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5" name="Rectangle 1724">
                  <a:extLst>
                    <a:ext uri="{FF2B5EF4-FFF2-40B4-BE49-F238E27FC236}">
                      <a16:creationId xmlns:a16="http://schemas.microsoft.com/office/drawing/2014/main" id="{4E658698-F325-974A-9872-4E325D6B41F4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6" name="Rectangle 1725">
                  <a:extLst>
                    <a:ext uri="{FF2B5EF4-FFF2-40B4-BE49-F238E27FC236}">
                      <a16:creationId xmlns:a16="http://schemas.microsoft.com/office/drawing/2014/main" id="{CFE6AB9B-6757-4045-9625-540C3959BA74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A883B76B-5F64-8040-9872-E107A086913B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8" name="Rectangle 1727">
                  <a:extLst>
                    <a:ext uri="{FF2B5EF4-FFF2-40B4-BE49-F238E27FC236}">
                      <a16:creationId xmlns:a16="http://schemas.microsoft.com/office/drawing/2014/main" id="{3000D7DE-3AF6-5643-B7ED-6349DF71E71F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9" name="Rectangle 1728">
                  <a:extLst>
                    <a:ext uri="{FF2B5EF4-FFF2-40B4-BE49-F238E27FC236}">
                      <a16:creationId xmlns:a16="http://schemas.microsoft.com/office/drawing/2014/main" id="{4ECD1C7B-FF83-7947-82E4-E9A0789E4435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8BC917B7-B25A-3C4E-8523-4709D7B91DF8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1" name="Rectangle 1730">
                  <a:extLst>
                    <a:ext uri="{FF2B5EF4-FFF2-40B4-BE49-F238E27FC236}">
                      <a16:creationId xmlns:a16="http://schemas.microsoft.com/office/drawing/2014/main" id="{FE6074FC-DEDA-AC45-8D36-44174D0D9FC5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AA12A721-1620-AC45-9EDE-E219E09B4E58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39E1CCA1-9684-DA47-9A05-2F1F44A9B22C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4" name="Rectangle 1733">
                  <a:extLst>
                    <a:ext uri="{FF2B5EF4-FFF2-40B4-BE49-F238E27FC236}">
                      <a16:creationId xmlns:a16="http://schemas.microsoft.com/office/drawing/2014/main" id="{88BE0A1D-91A8-CE42-8DBF-E624899FEE19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5" name="Rectangle 1734">
                  <a:extLst>
                    <a:ext uri="{FF2B5EF4-FFF2-40B4-BE49-F238E27FC236}">
                      <a16:creationId xmlns:a16="http://schemas.microsoft.com/office/drawing/2014/main" id="{2C202F6D-1CBE-4E42-B1C5-1BB586F350B6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6" name="Rectangle 1735">
                  <a:extLst>
                    <a:ext uri="{FF2B5EF4-FFF2-40B4-BE49-F238E27FC236}">
                      <a16:creationId xmlns:a16="http://schemas.microsoft.com/office/drawing/2014/main" id="{D4AB0537-B13E-9840-98AB-9DDBA5B4001E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3" name="Group 1632">
                <a:extLst>
                  <a:ext uri="{FF2B5EF4-FFF2-40B4-BE49-F238E27FC236}">
                    <a16:creationId xmlns:a16="http://schemas.microsoft.com/office/drawing/2014/main" id="{E58E7624-1AD8-234A-8766-4726B5696788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7BCDCA5A-5ED0-B343-B6BD-FEC4082829FB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B7CB924A-3118-CD48-AEA1-6F48A774ADB6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013567CE-BCF9-6842-B8C9-672B800E45FA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0" name="Rectangle 1699">
                  <a:extLst>
                    <a:ext uri="{FF2B5EF4-FFF2-40B4-BE49-F238E27FC236}">
                      <a16:creationId xmlns:a16="http://schemas.microsoft.com/office/drawing/2014/main" id="{29C0822A-E045-414C-A70E-2F101313B22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1" name="Rectangle 1700">
                  <a:extLst>
                    <a:ext uri="{FF2B5EF4-FFF2-40B4-BE49-F238E27FC236}">
                      <a16:creationId xmlns:a16="http://schemas.microsoft.com/office/drawing/2014/main" id="{490A0D8B-067E-CF4A-A214-E1358BF3B395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2" name="Rectangle 1701">
                  <a:extLst>
                    <a:ext uri="{FF2B5EF4-FFF2-40B4-BE49-F238E27FC236}">
                      <a16:creationId xmlns:a16="http://schemas.microsoft.com/office/drawing/2014/main" id="{853FE8DF-CC72-FB43-AEB9-B023868F1064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3" name="Rectangle 1702">
                  <a:extLst>
                    <a:ext uri="{FF2B5EF4-FFF2-40B4-BE49-F238E27FC236}">
                      <a16:creationId xmlns:a16="http://schemas.microsoft.com/office/drawing/2014/main" id="{28D6F1CD-3DAE-E941-82AB-58B025F3BF19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4" name="Rectangle 1703">
                  <a:extLst>
                    <a:ext uri="{FF2B5EF4-FFF2-40B4-BE49-F238E27FC236}">
                      <a16:creationId xmlns:a16="http://schemas.microsoft.com/office/drawing/2014/main" id="{23B94CB6-91DA-0843-9A38-7385556FA561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5" name="Rectangle 1704">
                  <a:extLst>
                    <a:ext uri="{FF2B5EF4-FFF2-40B4-BE49-F238E27FC236}">
                      <a16:creationId xmlns:a16="http://schemas.microsoft.com/office/drawing/2014/main" id="{E0D2F705-3C16-7E46-AB65-CB4865F195DF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19E4946C-586D-DF45-9E56-76D26E0EDE8E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7" name="Rectangle 1706">
                  <a:extLst>
                    <a:ext uri="{FF2B5EF4-FFF2-40B4-BE49-F238E27FC236}">
                      <a16:creationId xmlns:a16="http://schemas.microsoft.com/office/drawing/2014/main" id="{37928E77-4C51-3D47-AFD4-635526F57946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8" name="Rectangle 1707">
                  <a:extLst>
                    <a:ext uri="{FF2B5EF4-FFF2-40B4-BE49-F238E27FC236}">
                      <a16:creationId xmlns:a16="http://schemas.microsoft.com/office/drawing/2014/main" id="{EDEEBF2B-FDB3-2548-B9C7-A0F2596158B1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9" name="Rectangle 1708">
                  <a:extLst>
                    <a:ext uri="{FF2B5EF4-FFF2-40B4-BE49-F238E27FC236}">
                      <a16:creationId xmlns:a16="http://schemas.microsoft.com/office/drawing/2014/main" id="{F6F5B7B3-A5E6-C849-B9DB-36FD587255FF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0" name="Rectangle 1709">
                  <a:extLst>
                    <a:ext uri="{FF2B5EF4-FFF2-40B4-BE49-F238E27FC236}">
                      <a16:creationId xmlns:a16="http://schemas.microsoft.com/office/drawing/2014/main" id="{132A752D-2304-BD42-9D98-3C4FD96E26CB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1" name="Rectangle 1710">
                  <a:extLst>
                    <a:ext uri="{FF2B5EF4-FFF2-40B4-BE49-F238E27FC236}">
                      <a16:creationId xmlns:a16="http://schemas.microsoft.com/office/drawing/2014/main" id="{DC16E3C8-CA36-6D49-90C0-CF8A747A73AA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2" name="Rectangle 1711">
                  <a:extLst>
                    <a:ext uri="{FF2B5EF4-FFF2-40B4-BE49-F238E27FC236}">
                      <a16:creationId xmlns:a16="http://schemas.microsoft.com/office/drawing/2014/main" id="{70D66A6A-7986-C64C-A066-C3D40185E815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3" name="Rectangle 1712">
                  <a:extLst>
                    <a:ext uri="{FF2B5EF4-FFF2-40B4-BE49-F238E27FC236}">
                      <a16:creationId xmlns:a16="http://schemas.microsoft.com/office/drawing/2014/main" id="{92167AA2-8270-EE4A-896C-33E84561CD95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4" name="Rectangle 1713">
                  <a:extLst>
                    <a:ext uri="{FF2B5EF4-FFF2-40B4-BE49-F238E27FC236}">
                      <a16:creationId xmlns:a16="http://schemas.microsoft.com/office/drawing/2014/main" id="{A9A812D9-19B6-324F-87A9-2BE0396F75EF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5" name="Rectangle 1714">
                  <a:extLst>
                    <a:ext uri="{FF2B5EF4-FFF2-40B4-BE49-F238E27FC236}">
                      <a16:creationId xmlns:a16="http://schemas.microsoft.com/office/drawing/2014/main" id="{0C5B696F-6D9D-8041-A47C-C57E86383439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6" name="Rectangle 1715">
                  <a:extLst>
                    <a:ext uri="{FF2B5EF4-FFF2-40B4-BE49-F238E27FC236}">
                      <a16:creationId xmlns:a16="http://schemas.microsoft.com/office/drawing/2014/main" id="{B282E5A1-CE52-5040-8DBF-01FFB2974DCC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4" name="Group 1633">
                <a:extLst>
                  <a:ext uri="{FF2B5EF4-FFF2-40B4-BE49-F238E27FC236}">
                    <a16:creationId xmlns:a16="http://schemas.microsoft.com/office/drawing/2014/main" id="{D9D70C5F-D9DB-0545-8DC5-24A15C3B8A5B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AC553F1A-16DA-4B40-9A50-1E616795E9D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8" name="Rectangle 1677">
                  <a:extLst>
                    <a:ext uri="{FF2B5EF4-FFF2-40B4-BE49-F238E27FC236}">
                      <a16:creationId xmlns:a16="http://schemas.microsoft.com/office/drawing/2014/main" id="{C23CA687-6597-B644-882B-8C0172C29E7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9" name="Rectangle 1678">
                  <a:extLst>
                    <a:ext uri="{FF2B5EF4-FFF2-40B4-BE49-F238E27FC236}">
                      <a16:creationId xmlns:a16="http://schemas.microsoft.com/office/drawing/2014/main" id="{DEB6AD28-84FC-1C4E-8178-4AC6A41EC542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0" name="Rectangle 1679">
                  <a:extLst>
                    <a:ext uri="{FF2B5EF4-FFF2-40B4-BE49-F238E27FC236}">
                      <a16:creationId xmlns:a16="http://schemas.microsoft.com/office/drawing/2014/main" id="{DD5EBCA6-6B70-6D44-8396-99C33CA6766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1" name="Rectangle 1680">
                  <a:extLst>
                    <a:ext uri="{FF2B5EF4-FFF2-40B4-BE49-F238E27FC236}">
                      <a16:creationId xmlns:a16="http://schemas.microsoft.com/office/drawing/2014/main" id="{2DE8DF56-D7F4-B941-BA40-5D9CEFE5481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2" name="Rectangle 1681">
                  <a:extLst>
                    <a:ext uri="{FF2B5EF4-FFF2-40B4-BE49-F238E27FC236}">
                      <a16:creationId xmlns:a16="http://schemas.microsoft.com/office/drawing/2014/main" id="{3D5FC846-1C86-4948-86CB-18763A447870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3" name="Rectangle 1682">
                  <a:extLst>
                    <a:ext uri="{FF2B5EF4-FFF2-40B4-BE49-F238E27FC236}">
                      <a16:creationId xmlns:a16="http://schemas.microsoft.com/office/drawing/2014/main" id="{AFF4855B-A899-0645-8EF8-F8DF7A7FBB5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4" name="Rectangle 1683">
                  <a:extLst>
                    <a:ext uri="{FF2B5EF4-FFF2-40B4-BE49-F238E27FC236}">
                      <a16:creationId xmlns:a16="http://schemas.microsoft.com/office/drawing/2014/main" id="{4FCC20A5-2B44-6240-A75D-5845C6EA2D57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5" name="Rectangle 1684">
                  <a:extLst>
                    <a:ext uri="{FF2B5EF4-FFF2-40B4-BE49-F238E27FC236}">
                      <a16:creationId xmlns:a16="http://schemas.microsoft.com/office/drawing/2014/main" id="{E048745A-5635-1440-A195-2962D2FD7D8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6" name="Rectangle 1685">
                  <a:extLst>
                    <a:ext uri="{FF2B5EF4-FFF2-40B4-BE49-F238E27FC236}">
                      <a16:creationId xmlns:a16="http://schemas.microsoft.com/office/drawing/2014/main" id="{0773BEFC-0AE7-1942-8475-2C861088D73F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4D0AF52B-0E07-C542-81D8-0E90D0154BE9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9200F227-660B-DF47-86E8-33CCDD5EAD31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D2CECD32-1D57-0042-8999-889ABC31344D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0" name="Rectangle 1689">
                  <a:extLst>
                    <a:ext uri="{FF2B5EF4-FFF2-40B4-BE49-F238E27FC236}">
                      <a16:creationId xmlns:a16="http://schemas.microsoft.com/office/drawing/2014/main" id="{57C53D18-7A8A-F541-8951-D5E42D1C9346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1" name="Rectangle 1690">
                  <a:extLst>
                    <a:ext uri="{FF2B5EF4-FFF2-40B4-BE49-F238E27FC236}">
                      <a16:creationId xmlns:a16="http://schemas.microsoft.com/office/drawing/2014/main" id="{2BDAC4A1-A6AD-0647-9BCA-2297AAB659B8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F5DF9971-D2C2-2947-A5EA-C2EFC9EE1F12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2A1BDEE6-7779-5C41-91F8-5E90A58E3A8B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047B251C-A4B4-9F44-A5FF-3A6FC4750D4B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5" name="Rectangle 1694">
                  <a:extLst>
                    <a:ext uri="{FF2B5EF4-FFF2-40B4-BE49-F238E27FC236}">
                      <a16:creationId xmlns:a16="http://schemas.microsoft.com/office/drawing/2014/main" id="{F84E071B-D2DA-404C-A4E3-9AA11A77884F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6" name="Rectangle 1695">
                  <a:extLst>
                    <a:ext uri="{FF2B5EF4-FFF2-40B4-BE49-F238E27FC236}">
                      <a16:creationId xmlns:a16="http://schemas.microsoft.com/office/drawing/2014/main" id="{58A1CCE8-9086-D741-8251-CD98EFCE9ABF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5" name="Group 1634">
                <a:extLst>
                  <a:ext uri="{FF2B5EF4-FFF2-40B4-BE49-F238E27FC236}">
                    <a16:creationId xmlns:a16="http://schemas.microsoft.com/office/drawing/2014/main" id="{179569D3-3BB5-A540-906A-EB33F892A53E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57" name="Rectangle 1656">
                  <a:extLst>
                    <a:ext uri="{FF2B5EF4-FFF2-40B4-BE49-F238E27FC236}">
                      <a16:creationId xmlns:a16="http://schemas.microsoft.com/office/drawing/2014/main" id="{005D751B-1B42-6C4C-A8AC-7293CB39F1F4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8" name="Rectangle 1657">
                  <a:extLst>
                    <a:ext uri="{FF2B5EF4-FFF2-40B4-BE49-F238E27FC236}">
                      <a16:creationId xmlns:a16="http://schemas.microsoft.com/office/drawing/2014/main" id="{CC993C0C-ADB5-8748-AE4A-7BB81D986D7A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9" name="Rectangle 1658">
                  <a:extLst>
                    <a:ext uri="{FF2B5EF4-FFF2-40B4-BE49-F238E27FC236}">
                      <a16:creationId xmlns:a16="http://schemas.microsoft.com/office/drawing/2014/main" id="{1915150A-0DA5-3A47-B818-BD846BB9EC1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0" name="Rectangle 1659">
                  <a:extLst>
                    <a:ext uri="{FF2B5EF4-FFF2-40B4-BE49-F238E27FC236}">
                      <a16:creationId xmlns:a16="http://schemas.microsoft.com/office/drawing/2014/main" id="{C8FCD47E-29A7-0D44-B955-96079C74BEE5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1" name="Rectangle 1660">
                  <a:extLst>
                    <a:ext uri="{FF2B5EF4-FFF2-40B4-BE49-F238E27FC236}">
                      <a16:creationId xmlns:a16="http://schemas.microsoft.com/office/drawing/2014/main" id="{B51FAED2-8657-ED4B-B756-A93480495645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2" name="Rectangle 1661">
                  <a:extLst>
                    <a:ext uri="{FF2B5EF4-FFF2-40B4-BE49-F238E27FC236}">
                      <a16:creationId xmlns:a16="http://schemas.microsoft.com/office/drawing/2014/main" id="{6850E51E-A865-6646-8BA8-E21F804AB37B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3" name="Rectangle 1662">
                  <a:extLst>
                    <a:ext uri="{FF2B5EF4-FFF2-40B4-BE49-F238E27FC236}">
                      <a16:creationId xmlns:a16="http://schemas.microsoft.com/office/drawing/2014/main" id="{246FC07E-9AA8-2D44-AAF0-9203E62B5432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4" name="Rectangle 1663">
                  <a:extLst>
                    <a:ext uri="{FF2B5EF4-FFF2-40B4-BE49-F238E27FC236}">
                      <a16:creationId xmlns:a16="http://schemas.microsoft.com/office/drawing/2014/main" id="{57E975A2-CF0F-3445-B52F-03ED8AFA8B3F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5" name="Rectangle 1664">
                  <a:extLst>
                    <a:ext uri="{FF2B5EF4-FFF2-40B4-BE49-F238E27FC236}">
                      <a16:creationId xmlns:a16="http://schemas.microsoft.com/office/drawing/2014/main" id="{0735A6F8-EBBD-484E-9982-7BFEAFA98F5C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6" name="Rectangle 1665">
                  <a:extLst>
                    <a:ext uri="{FF2B5EF4-FFF2-40B4-BE49-F238E27FC236}">
                      <a16:creationId xmlns:a16="http://schemas.microsoft.com/office/drawing/2014/main" id="{997ACFB3-5B32-9841-8ADE-3457D46B158D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7" name="Rectangle 1666">
                  <a:extLst>
                    <a:ext uri="{FF2B5EF4-FFF2-40B4-BE49-F238E27FC236}">
                      <a16:creationId xmlns:a16="http://schemas.microsoft.com/office/drawing/2014/main" id="{21CD1413-7ED6-064D-AF50-199883B2AB8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8" name="Rectangle 1667">
                  <a:extLst>
                    <a:ext uri="{FF2B5EF4-FFF2-40B4-BE49-F238E27FC236}">
                      <a16:creationId xmlns:a16="http://schemas.microsoft.com/office/drawing/2014/main" id="{FF3CD229-5A23-5640-A4D0-D3ABD52E9893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9" name="Rectangle 1668">
                  <a:extLst>
                    <a:ext uri="{FF2B5EF4-FFF2-40B4-BE49-F238E27FC236}">
                      <a16:creationId xmlns:a16="http://schemas.microsoft.com/office/drawing/2014/main" id="{7224B38B-C354-EF40-989D-D07DBC98C626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0" name="Rectangle 1669">
                  <a:extLst>
                    <a:ext uri="{FF2B5EF4-FFF2-40B4-BE49-F238E27FC236}">
                      <a16:creationId xmlns:a16="http://schemas.microsoft.com/office/drawing/2014/main" id="{AAE95788-76BD-C940-91EE-A39BFA7951E5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1" name="Rectangle 1670">
                  <a:extLst>
                    <a:ext uri="{FF2B5EF4-FFF2-40B4-BE49-F238E27FC236}">
                      <a16:creationId xmlns:a16="http://schemas.microsoft.com/office/drawing/2014/main" id="{E5AC1950-4B23-F64A-9E03-E003F1D4608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FC066B61-575F-694E-89C2-48C0C9039E20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3" name="Rectangle 1672">
                  <a:extLst>
                    <a:ext uri="{FF2B5EF4-FFF2-40B4-BE49-F238E27FC236}">
                      <a16:creationId xmlns:a16="http://schemas.microsoft.com/office/drawing/2014/main" id="{642C423C-395B-BC4E-84DF-4547F01D65A9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4" name="Rectangle 1673">
                  <a:extLst>
                    <a:ext uri="{FF2B5EF4-FFF2-40B4-BE49-F238E27FC236}">
                      <a16:creationId xmlns:a16="http://schemas.microsoft.com/office/drawing/2014/main" id="{8769BABE-2D6D-E847-A6EB-20770F62A3BF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31794785-B1F4-284F-B58C-4B483D8FF2DB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7551A187-7447-2843-B95C-EC134D34D91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36" name="Group 1635">
                <a:extLst>
                  <a:ext uri="{FF2B5EF4-FFF2-40B4-BE49-F238E27FC236}">
                    <a16:creationId xmlns:a16="http://schemas.microsoft.com/office/drawing/2014/main" id="{BA5E0EC6-66F9-7744-A92F-62A70C8A5ACB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637" name="Rectangle 1636">
                  <a:extLst>
                    <a:ext uri="{FF2B5EF4-FFF2-40B4-BE49-F238E27FC236}">
                      <a16:creationId xmlns:a16="http://schemas.microsoft.com/office/drawing/2014/main" id="{08A11386-0FB2-DA41-893B-E1B09FE7FDAD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8" name="Rectangle 1637">
                  <a:extLst>
                    <a:ext uri="{FF2B5EF4-FFF2-40B4-BE49-F238E27FC236}">
                      <a16:creationId xmlns:a16="http://schemas.microsoft.com/office/drawing/2014/main" id="{F398AFC4-5DA2-E94A-BCEA-E99B9445A11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9" name="Rectangle 1638">
                  <a:extLst>
                    <a:ext uri="{FF2B5EF4-FFF2-40B4-BE49-F238E27FC236}">
                      <a16:creationId xmlns:a16="http://schemas.microsoft.com/office/drawing/2014/main" id="{97382D21-8F73-E746-A25B-03D6325EDF2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5E5C9B96-157D-1746-84F3-9D5E69F0DC61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1" name="Rectangle 1640">
                  <a:extLst>
                    <a:ext uri="{FF2B5EF4-FFF2-40B4-BE49-F238E27FC236}">
                      <a16:creationId xmlns:a16="http://schemas.microsoft.com/office/drawing/2014/main" id="{F4813F1E-6805-F748-BFB2-6D9BA08D24CA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2" name="Rectangle 1641">
                  <a:extLst>
                    <a:ext uri="{FF2B5EF4-FFF2-40B4-BE49-F238E27FC236}">
                      <a16:creationId xmlns:a16="http://schemas.microsoft.com/office/drawing/2014/main" id="{83720E45-75C1-8544-9460-B4F01C7EFF56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3" name="Rectangle 1642">
                  <a:extLst>
                    <a:ext uri="{FF2B5EF4-FFF2-40B4-BE49-F238E27FC236}">
                      <a16:creationId xmlns:a16="http://schemas.microsoft.com/office/drawing/2014/main" id="{5E32E57A-18FB-044C-A54B-7B9B0DCFBC3E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4" name="Rectangle 1643">
                  <a:extLst>
                    <a:ext uri="{FF2B5EF4-FFF2-40B4-BE49-F238E27FC236}">
                      <a16:creationId xmlns:a16="http://schemas.microsoft.com/office/drawing/2014/main" id="{1E6D9F5C-31F2-9D40-A331-0DDB0CBC7FE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5" name="Rectangle 1644">
                  <a:extLst>
                    <a:ext uri="{FF2B5EF4-FFF2-40B4-BE49-F238E27FC236}">
                      <a16:creationId xmlns:a16="http://schemas.microsoft.com/office/drawing/2014/main" id="{34477F5D-53D1-534B-8887-05A63E80BD09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6" name="Rectangle 1645">
                  <a:extLst>
                    <a:ext uri="{FF2B5EF4-FFF2-40B4-BE49-F238E27FC236}">
                      <a16:creationId xmlns:a16="http://schemas.microsoft.com/office/drawing/2014/main" id="{970F43EE-285D-834F-B4EC-A408F075664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7" name="Rectangle 1646">
                  <a:extLst>
                    <a:ext uri="{FF2B5EF4-FFF2-40B4-BE49-F238E27FC236}">
                      <a16:creationId xmlns:a16="http://schemas.microsoft.com/office/drawing/2014/main" id="{761864C3-6122-B943-B554-F3A2572BD59E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8" name="Rectangle 1647">
                  <a:extLst>
                    <a:ext uri="{FF2B5EF4-FFF2-40B4-BE49-F238E27FC236}">
                      <a16:creationId xmlns:a16="http://schemas.microsoft.com/office/drawing/2014/main" id="{1CE10743-CF3B-2041-B4F5-FA5039677C7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9" name="Rectangle 1648">
                  <a:extLst>
                    <a:ext uri="{FF2B5EF4-FFF2-40B4-BE49-F238E27FC236}">
                      <a16:creationId xmlns:a16="http://schemas.microsoft.com/office/drawing/2014/main" id="{43EBD59F-AF30-C543-AC44-A024A87C613B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0" name="Rectangle 1649">
                  <a:extLst>
                    <a:ext uri="{FF2B5EF4-FFF2-40B4-BE49-F238E27FC236}">
                      <a16:creationId xmlns:a16="http://schemas.microsoft.com/office/drawing/2014/main" id="{903AC78A-0ED9-A647-A418-B5503629E763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1" name="Rectangle 1650">
                  <a:extLst>
                    <a:ext uri="{FF2B5EF4-FFF2-40B4-BE49-F238E27FC236}">
                      <a16:creationId xmlns:a16="http://schemas.microsoft.com/office/drawing/2014/main" id="{4DF79385-172E-074D-84BD-7C2BF5D594D4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2" name="Rectangle 1651">
                  <a:extLst>
                    <a:ext uri="{FF2B5EF4-FFF2-40B4-BE49-F238E27FC236}">
                      <a16:creationId xmlns:a16="http://schemas.microsoft.com/office/drawing/2014/main" id="{0FAF8562-D58F-5A43-9FC8-F78D9F761E21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3" name="Rectangle 1652">
                  <a:extLst>
                    <a:ext uri="{FF2B5EF4-FFF2-40B4-BE49-F238E27FC236}">
                      <a16:creationId xmlns:a16="http://schemas.microsoft.com/office/drawing/2014/main" id="{04F3683B-6283-B046-BF91-3D3F14DD6F80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4" name="Rectangle 1653">
                  <a:extLst>
                    <a:ext uri="{FF2B5EF4-FFF2-40B4-BE49-F238E27FC236}">
                      <a16:creationId xmlns:a16="http://schemas.microsoft.com/office/drawing/2014/main" id="{7F5B75FC-7168-674E-BC5D-916DF23B9916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5" name="Rectangle 1654">
                  <a:extLst>
                    <a:ext uri="{FF2B5EF4-FFF2-40B4-BE49-F238E27FC236}">
                      <a16:creationId xmlns:a16="http://schemas.microsoft.com/office/drawing/2014/main" id="{2104DA8B-B660-5244-B6B0-AC4BE874AAC3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6" name="Rectangle 1655">
                  <a:extLst>
                    <a:ext uri="{FF2B5EF4-FFF2-40B4-BE49-F238E27FC236}">
                      <a16:creationId xmlns:a16="http://schemas.microsoft.com/office/drawing/2014/main" id="{56D53A9B-0214-7E4C-B5AA-738A92D53706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37" name="Group 1736">
            <a:extLst>
              <a:ext uri="{FF2B5EF4-FFF2-40B4-BE49-F238E27FC236}">
                <a16:creationId xmlns:a16="http://schemas.microsoft.com/office/drawing/2014/main" id="{754D0519-5494-0849-B4A3-04C31407949F}"/>
              </a:ext>
            </a:extLst>
          </p:cNvPr>
          <p:cNvGrpSpPr/>
          <p:nvPr/>
        </p:nvGrpSpPr>
        <p:grpSpPr>
          <a:xfrm>
            <a:off x="7150642" y="2806521"/>
            <a:ext cx="864726" cy="751902"/>
            <a:chOff x="2222122" y="4102419"/>
            <a:chExt cx="1260646" cy="1008409"/>
          </a:xfrm>
        </p:grpSpPr>
        <p:sp>
          <p:nvSpPr>
            <p:cNvPr id="1738" name="Rectangle 1737">
              <a:extLst>
                <a:ext uri="{FF2B5EF4-FFF2-40B4-BE49-F238E27FC236}">
                  <a16:creationId xmlns:a16="http://schemas.microsoft.com/office/drawing/2014/main" id="{A05B9CB7-2006-9842-8257-D534C9BA8E5E}"/>
                </a:ext>
              </a:extLst>
            </p:cNvPr>
            <p:cNvSpPr/>
            <p:nvPr/>
          </p:nvSpPr>
          <p:spPr>
            <a:xfrm>
              <a:off x="2222122" y="4102419"/>
              <a:ext cx="1260646" cy="1008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5D13A4E3-4959-0744-AAE9-D843235B4F52}"/>
                </a:ext>
              </a:extLst>
            </p:cNvPr>
            <p:cNvGrpSpPr/>
            <p:nvPr/>
          </p:nvGrpSpPr>
          <p:grpSpPr>
            <a:xfrm>
              <a:off x="2256850" y="4152464"/>
              <a:ext cx="1169341" cy="910628"/>
              <a:chOff x="666646" y="1199817"/>
              <a:chExt cx="1712657" cy="1286240"/>
            </a:xfrm>
          </p:grpSpPr>
          <p:grpSp>
            <p:nvGrpSpPr>
              <p:cNvPr id="1740" name="Group 1739">
                <a:extLst>
                  <a:ext uri="{FF2B5EF4-FFF2-40B4-BE49-F238E27FC236}">
                    <a16:creationId xmlns:a16="http://schemas.microsoft.com/office/drawing/2014/main" id="{6B33FDD3-6757-D745-AC5B-4680E9171AB8}"/>
                  </a:ext>
                </a:extLst>
              </p:cNvPr>
              <p:cNvGrpSpPr/>
              <p:nvPr/>
            </p:nvGrpSpPr>
            <p:grpSpPr>
              <a:xfrm>
                <a:off x="666646" y="1199817"/>
                <a:ext cx="240753" cy="1286240"/>
                <a:chOff x="666646" y="1215423"/>
                <a:chExt cx="240753" cy="1286240"/>
              </a:xfrm>
            </p:grpSpPr>
            <p:sp>
              <p:nvSpPr>
                <p:cNvPr id="1825" name="Rectangle 1824">
                  <a:extLst>
                    <a:ext uri="{FF2B5EF4-FFF2-40B4-BE49-F238E27FC236}">
                      <a16:creationId xmlns:a16="http://schemas.microsoft.com/office/drawing/2014/main" id="{B2F87230-A61C-6A44-800C-67402ADF5DC8}"/>
                    </a:ext>
                  </a:extLst>
                </p:cNvPr>
                <p:cNvSpPr/>
                <p:nvPr/>
              </p:nvSpPr>
              <p:spPr>
                <a:xfrm>
                  <a:off x="676346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6" name="Rectangle 1825">
                  <a:extLst>
                    <a:ext uri="{FF2B5EF4-FFF2-40B4-BE49-F238E27FC236}">
                      <a16:creationId xmlns:a16="http://schemas.microsoft.com/office/drawing/2014/main" id="{3C5763FB-9CAB-364B-9E04-6978B980D7D1}"/>
                    </a:ext>
                  </a:extLst>
                </p:cNvPr>
                <p:cNvSpPr/>
                <p:nvPr/>
              </p:nvSpPr>
              <p:spPr>
                <a:xfrm>
                  <a:off x="676346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7" name="Rectangle 1826">
                  <a:extLst>
                    <a:ext uri="{FF2B5EF4-FFF2-40B4-BE49-F238E27FC236}">
                      <a16:creationId xmlns:a16="http://schemas.microsoft.com/office/drawing/2014/main" id="{230287C6-E04F-D145-B68F-5F8E528CF712}"/>
                    </a:ext>
                  </a:extLst>
                </p:cNvPr>
                <p:cNvSpPr/>
                <p:nvPr/>
              </p:nvSpPr>
              <p:spPr>
                <a:xfrm>
                  <a:off x="676346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72D8553A-4855-674F-A2D7-F31EA6C3FB5D}"/>
                    </a:ext>
                  </a:extLst>
                </p:cNvPr>
                <p:cNvSpPr/>
                <p:nvPr/>
              </p:nvSpPr>
              <p:spPr>
                <a:xfrm>
                  <a:off x="666646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9" name="Rectangle 1828">
                  <a:extLst>
                    <a:ext uri="{FF2B5EF4-FFF2-40B4-BE49-F238E27FC236}">
                      <a16:creationId xmlns:a16="http://schemas.microsoft.com/office/drawing/2014/main" id="{A13CA150-EE3F-1242-92E8-AFED1E77CF35}"/>
                    </a:ext>
                  </a:extLst>
                </p:cNvPr>
                <p:cNvSpPr/>
                <p:nvPr/>
              </p:nvSpPr>
              <p:spPr>
                <a:xfrm>
                  <a:off x="676346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9F7F3FEC-986C-C04F-98BD-AB586AAEEDAB}"/>
                    </a:ext>
                  </a:extLst>
                </p:cNvPr>
                <p:cNvSpPr/>
                <p:nvPr/>
              </p:nvSpPr>
              <p:spPr>
                <a:xfrm>
                  <a:off x="676346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1" name="Rectangle 1830">
                  <a:extLst>
                    <a:ext uri="{FF2B5EF4-FFF2-40B4-BE49-F238E27FC236}">
                      <a16:creationId xmlns:a16="http://schemas.microsoft.com/office/drawing/2014/main" id="{429934DF-AFC4-674D-B21E-A35DB86CB2AE}"/>
                    </a:ext>
                  </a:extLst>
                </p:cNvPr>
                <p:cNvSpPr/>
                <p:nvPr/>
              </p:nvSpPr>
              <p:spPr>
                <a:xfrm>
                  <a:off x="676346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2" name="Rectangle 1831">
                  <a:extLst>
                    <a:ext uri="{FF2B5EF4-FFF2-40B4-BE49-F238E27FC236}">
                      <a16:creationId xmlns:a16="http://schemas.microsoft.com/office/drawing/2014/main" id="{7A116564-2BD1-BF4A-8B17-DB45444DFDBC}"/>
                    </a:ext>
                  </a:extLst>
                </p:cNvPr>
                <p:cNvSpPr/>
                <p:nvPr/>
              </p:nvSpPr>
              <p:spPr>
                <a:xfrm>
                  <a:off x="676346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3" name="Rectangle 1832">
                  <a:extLst>
                    <a:ext uri="{FF2B5EF4-FFF2-40B4-BE49-F238E27FC236}">
                      <a16:creationId xmlns:a16="http://schemas.microsoft.com/office/drawing/2014/main" id="{6DEC9047-2A48-4548-97CA-A324B0A36F39}"/>
                    </a:ext>
                  </a:extLst>
                </p:cNvPr>
                <p:cNvSpPr/>
                <p:nvPr/>
              </p:nvSpPr>
              <p:spPr>
                <a:xfrm>
                  <a:off x="676346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EF7CDC9A-1F5B-9040-AC2F-7D0D99983432}"/>
                    </a:ext>
                  </a:extLst>
                </p:cNvPr>
                <p:cNvSpPr/>
                <p:nvPr/>
              </p:nvSpPr>
              <p:spPr>
                <a:xfrm>
                  <a:off x="676346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5" name="Rectangle 1834">
                  <a:extLst>
                    <a:ext uri="{FF2B5EF4-FFF2-40B4-BE49-F238E27FC236}">
                      <a16:creationId xmlns:a16="http://schemas.microsoft.com/office/drawing/2014/main" id="{6738D191-1895-4847-91E3-95ED1C8017A1}"/>
                    </a:ext>
                  </a:extLst>
                </p:cNvPr>
                <p:cNvSpPr/>
                <p:nvPr/>
              </p:nvSpPr>
              <p:spPr>
                <a:xfrm>
                  <a:off x="815959" y="134817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6" name="Rectangle 1835">
                  <a:extLst>
                    <a:ext uri="{FF2B5EF4-FFF2-40B4-BE49-F238E27FC236}">
                      <a16:creationId xmlns:a16="http://schemas.microsoft.com/office/drawing/2014/main" id="{5BD92E97-417D-EE4D-B047-D200BFA0706A}"/>
                    </a:ext>
                  </a:extLst>
                </p:cNvPr>
                <p:cNvSpPr/>
                <p:nvPr/>
              </p:nvSpPr>
              <p:spPr>
                <a:xfrm>
                  <a:off x="815959" y="148093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7" name="Rectangle 1836">
                  <a:extLst>
                    <a:ext uri="{FF2B5EF4-FFF2-40B4-BE49-F238E27FC236}">
                      <a16:creationId xmlns:a16="http://schemas.microsoft.com/office/drawing/2014/main" id="{D76033A9-D08F-924D-86DA-AA03D1AB0839}"/>
                    </a:ext>
                  </a:extLst>
                </p:cNvPr>
                <p:cNvSpPr/>
                <p:nvPr/>
              </p:nvSpPr>
              <p:spPr>
                <a:xfrm>
                  <a:off x="815959" y="161369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8" name="Rectangle 1837">
                  <a:extLst>
                    <a:ext uri="{FF2B5EF4-FFF2-40B4-BE49-F238E27FC236}">
                      <a16:creationId xmlns:a16="http://schemas.microsoft.com/office/drawing/2014/main" id="{0FDF8406-3875-B749-97E6-5E894DDAE94D}"/>
                    </a:ext>
                  </a:extLst>
                </p:cNvPr>
                <p:cNvSpPr/>
                <p:nvPr/>
              </p:nvSpPr>
              <p:spPr>
                <a:xfrm>
                  <a:off x="815959" y="121542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9" name="Rectangle 1838">
                  <a:extLst>
                    <a:ext uri="{FF2B5EF4-FFF2-40B4-BE49-F238E27FC236}">
                      <a16:creationId xmlns:a16="http://schemas.microsoft.com/office/drawing/2014/main" id="{E409381C-6A71-DD4B-91A3-519DC63ADCDB}"/>
                    </a:ext>
                  </a:extLst>
                </p:cNvPr>
                <p:cNvSpPr/>
                <p:nvPr/>
              </p:nvSpPr>
              <p:spPr>
                <a:xfrm>
                  <a:off x="815959" y="174644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0" name="Rectangle 1839">
                  <a:extLst>
                    <a:ext uri="{FF2B5EF4-FFF2-40B4-BE49-F238E27FC236}">
                      <a16:creationId xmlns:a16="http://schemas.microsoft.com/office/drawing/2014/main" id="{5CD3CE25-54E0-194E-B7E8-39E5607F72EF}"/>
                    </a:ext>
                  </a:extLst>
                </p:cNvPr>
                <p:cNvSpPr/>
                <p:nvPr/>
              </p:nvSpPr>
              <p:spPr>
                <a:xfrm>
                  <a:off x="815959" y="187920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1" name="Rectangle 1840">
                  <a:extLst>
                    <a:ext uri="{FF2B5EF4-FFF2-40B4-BE49-F238E27FC236}">
                      <a16:creationId xmlns:a16="http://schemas.microsoft.com/office/drawing/2014/main" id="{16E4EF38-606B-6A40-9BD6-2E71FF6C5EE5}"/>
                    </a:ext>
                  </a:extLst>
                </p:cNvPr>
                <p:cNvSpPr/>
                <p:nvPr/>
              </p:nvSpPr>
              <p:spPr>
                <a:xfrm>
                  <a:off x="815959" y="201195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2" name="Rectangle 1841">
                  <a:extLst>
                    <a:ext uri="{FF2B5EF4-FFF2-40B4-BE49-F238E27FC236}">
                      <a16:creationId xmlns:a16="http://schemas.microsoft.com/office/drawing/2014/main" id="{F9FCC77E-25D1-9B4D-BFB3-888AF9951A46}"/>
                    </a:ext>
                  </a:extLst>
                </p:cNvPr>
                <p:cNvSpPr/>
                <p:nvPr/>
              </p:nvSpPr>
              <p:spPr>
                <a:xfrm>
                  <a:off x="815959" y="214471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2A038F19-3E32-CB45-8FE3-082A28982DBB}"/>
                    </a:ext>
                  </a:extLst>
                </p:cNvPr>
                <p:cNvSpPr/>
                <p:nvPr/>
              </p:nvSpPr>
              <p:spPr>
                <a:xfrm>
                  <a:off x="815959" y="227747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4" name="Rectangle 1843">
                  <a:extLst>
                    <a:ext uri="{FF2B5EF4-FFF2-40B4-BE49-F238E27FC236}">
                      <a16:creationId xmlns:a16="http://schemas.microsoft.com/office/drawing/2014/main" id="{2ED04410-9E0E-344A-892B-D83FE711671F}"/>
                    </a:ext>
                  </a:extLst>
                </p:cNvPr>
                <p:cNvSpPr/>
                <p:nvPr/>
              </p:nvSpPr>
              <p:spPr>
                <a:xfrm>
                  <a:off x="815959" y="241022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" name="Group 1740">
                <a:extLst>
                  <a:ext uri="{FF2B5EF4-FFF2-40B4-BE49-F238E27FC236}">
                    <a16:creationId xmlns:a16="http://schemas.microsoft.com/office/drawing/2014/main" id="{6BC885E7-28C4-9F42-9DE1-D67660F76204}"/>
                  </a:ext>
                </a:extLst>
              </p:cNvPr>
              <p:cNvGrpSpPr/>
              <p:nvPr/>
            </p:nvGrpSpPr>
            <p:grpSpPr>
              <a:xfrm>
                <a:off x="1021268" y="1199817"/>
                <a:ext cx="240753" cy="1286240"/>
                <a:chOff x="1021268" y="1199817"/>
                <a:chExt cx="240753" cy="1286240"/>
              </a:xfrm>
            </p:grpSpPr>
            <p:sp>
              <p:nvSpPr>
                <p:cNvPr id="1805" name="Rectangle 1804">
                  <a:extLst>
                    <a:ext uri="{FF2B5EF4-FFF2-40B4-BE49-F238E27FC236}">
                      <a16:creationId xmlns:a16="http://schemas.microsoft.com/office/drawing/2014/main" id="{1DF0FFF4-A09A-9747-8B0E-9003782AE64A}"/>
                    </a:ext>
                  </a:extLst>
                </p:cNvPr>
                <p:cNvSpPr/>
                <p:nvPr/>
              </p:nvSpPr>
              <p:spPr>
                <a:xfrm>
                  <a:off x="1021268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6" name="Rectangle 1805">
                  <a:extLst>
                    <a:ext uri="{FF2B5EF4-FFF2-40B4-BE49-F238E27FC236}">
                      <a16:creationId xmlns:a16="http://schemas.microsoft.com/office/drawing/2014/main" id="{B367F23F-2D6F-CD4A-B206-26A2D396721C}"/>
                    </a:ext>
                  </a:extLst>
                </p:cNvPr>
                <p:cNvSpPr/>
                <p:nvPr/>
              </p:nvSpPr>
              <p:spPr>
                <a:xfrm>
                  <a:off x="1170581" y="1199817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7" name="Rectangle 1806">
                  <a:extLst>
                    <a:ext uri="{FF2B5EF4-FFF2-40B4-BE49-F238E27FC236}">
                      <a16:creationId xmlns:a16="http://schemas.microsoft.com/office/drawing/2014/main" id="{B073BEF0-8B3F-F747-B8C0-E571230F97CD}"/>
                    </a:ext>
                  </a:extLst>
                </p:cNvPr>
                <p:cNvSpPr/>
                <p:nvPr/>
              </p:nvSpPr>
              <p:spPr>
                <a:xfrm>
                  <a:off x="1030968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8" name="Rectangle 1807">
                  <a:extLst>
                    <a:ext uri="{FF2B5EF4-FFF2-40B4-BE49-F238E27FC236}">
                      <a16:creationId xmlns:a16="http://schemas.microsoft.com/office/drawing/2014/main" id="{84FD45E5-F36F-4D48-8883-E33B92B6BA56}"/>
                    </a:ext>
                  </a:extLst>
                </p:cNvPr>
                <p:cNvSpPr/>
                <p:nvPr/>
              </p:nvSpPr>
              <p:spPr>
                <a:xfrm>
                  <a:off x="1030968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9" name="Rectangle 1808">
                  <a:extLst>
                    <a:ext uri="{FF2B5EF4-FFF2-40B4-BE49-F238E27FC236}">
                      <a16:creationId xmlns:a16="http://schemas.microsoft.com/office/drawing/2014/main" id="{0C848148-6444-C744-BCAC-90452C04E1F4}"/>
                    </a:ext>
                  </a:extLst>
                </p:cNvPr>
                <p:cNvSpPr/>
                <p:nvPr/>
              </p:nvSpPr>
              <p:spPr>
                <a:xfrm>
                  <a:off x="1030968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0" name="Rectangle 1809">
                  <a:extLst>
                    <a:ext uri="{FF2B5EF4-FFF2-40B4-BE49-F238E27FC236}">
                      <a16:creationId xmlns:a16="http://schemas.microsoft.com/office/drawing/2014/main" id="{89B21862-EAFD-5E45-839E-DC431F3D6055}"/>
                    </a:ext>
                  </a:extLst>
                </p:cNvPr>
                <p:cNvSpPr/>
                <p:nvPr/>
              </p:nvSpPr>
              <p:spPr>
                <a:xfrm>
                  <a:off x="1030968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1" name="Rectangle 1810">
                  <a:extLst>
                    <a:ext uri="{FF2B5EF4-FFF2-40B4-BE49-F238E27FC236}">
                      <a16:creationId xmlns:a16="http://schemas.microsoft.com/office/drawing/2014/main" id="{1AC04889-9141-CD4E-9706-E8AD0503B6E7}"/>
                    </a:ext>
                  </a:extLst>
                </p:cNvPr>
                <p:cNvSpPr/>
                <p:nvPr/>
              </p:nvSpPr>
              <p:spPr>
                <a:xfrm>
                  <a:off x="1030968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2" name="Rectangle 1811">
                  <a:extLst>
                    <a:ext uri="{FF2B5EF4-FFF2-40B4-BE49-F238E27FC236}">
                      <a16:creationId xmlns:a16="http://schemas.microsoft.com/office/drawing/2014/main" id="{5A7AE9BD-2516-2546-BD82-685795CC7952}"/>
                    </a:ext>
                  </a:extLst>
                </p:cNvPr>
                <p:cNvSpPr/>
                <p:nvPr/>
              </p:nvSpPr>
              <p:spPr>
                <a:xfrm>
                  <a:off x="1030968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3" name="Rectangle 1812">
                  <a:extLst>
                    <a:ext uri="{FF2B5EF4-FFF2-40B4-BE49-F238E27FC236}">
                      <a16:creationId xmlns:a16="http://schemas.microsoft.com/office/drawing/2014/main" id="{1539E3D3-A1A8-C644-B7CA-1FDA52B70943}"/>
                    </a:ext>
                  </a:extLst>
                </p:cNvPr>
                <p:cNvSpPr/>
                <p:nvPr/>
              </p:nvSpPr>
              <p:spPr>
                <a:xfrm>
                  <a:off x="1030968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4" name="Rectangle 1813">
                  <a:extLst>
                    <a:ext uri="{FF2B5EF4-FFF2-40B4-BE49-F238E27FC236}">
                      <a16:creationId xmlns:a16="http://schemas.microsoft.com/office/drawing/2014/main" id="{976139C7-F93B-7E49-9834-5D180BF27D03}"/>
                    </a:ext>
                  </a:extLst>
                </p:cNvPr>
                <p:cNvSpPr/>
                <p:nvPr/>
              </p:nvSpPr>
              <p:spPr>
                <a:xfrm>
                  <a:off x="1030968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5" name="Rectangle 1814">
                  <a:extLst>
                    <a:ext uri="{FF2B5EF4-FFF2-40B4-BE49-F238E27FC236}">
                      <a16:creationId xmlns:a16="http://schemas.microsoft.com/office/drawing/2014/main" id="{65E2103C-106D-894C-BB54-1A86D8A50815}"/>
                    </a:ext>
                  </a:extLst>
                </p:cNvPr>
                <p:cNvSpPr/>
                <p:nvPr/>
              </p:nvSpPr>
              <p:spPr>
                <a:xfrm>
                  <a:off x="1030968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6" name="Rectangle 1815">
                  <a:extLst>
                    <a:ext uri="{FF2B5EF4-FFF2-40B4-BE49-F238E27FC236}">
                      <a16:creationId xmlns:a16="http://schemas.microsoft.com/office/drawing/2014/main" id="{4A047A6F-87F6-764C-829E-49DA4EBBFABE}"/>
                    </a:ext>
                  </a:extLst>
                </p:cNvPr>
                <p:cNvSpPr/>
                <p:nvPr/>
              </p:nvSpPr>
              <p:spPr>
                <a:xfrm>
                  <a:off x="1170581" y="1332573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9E152FEA-6145-1646-9179-5A5C950F83CE}"/>
                    </a:ext>
                  </a:extLst>
                </p:cNvPr>
                <p:cNvSpPr/>
                <p:nvPr/>
              </p:nvSpPr>
              <p:spPr>
                <a:xfrm>
                  <a:off x="1170581" y="146532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8" name="Rectangle 1817">
                  <a:extLst>
                    <a:ext uri="{FF2B5EF4-FFF2-40B4-BE49-F238E27FC236}">
                      <a16:creationId xmlns:a16="http://schemas.microsoft.com/office/drawing/2014/main" id="{C03E8CF5-2E00-FC49-B876-F06B7CDE8045}"/>
                    </a:ext>
                  </a:extLst>
                </p:cNvPr>
                <p:cNvSpPr/>
                <p:nvPr/>
              </p:nvSpPr>
              <p:spPr>
                <a:xfrm>
                  <a:off x="1170581" y="159808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53A9D738-E60D-8748-A80A-92A8C34095DE}"/>
                    </a:ext>
                  </a:extLst>
                </p:cNvPr>
                <p:cNvSpPr/>
                <p:nvPr/>
              </p:nvSpPr>
              <p:spPr>
                <a:xfrm>
                  <a:off x="1170581" y="1730841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0" name="Rectangle 1819">
                  <a:extLst>
                    <a:ext uri="{FF2B5EF4-FFF2-40B4-BE49-F238E27FC236}">
                      <a16:creationId xmlns:a16="http://schemas.microsoft.com/office/drawing/2014/main" id="{B0AC9544-A52C-E744-8376-012F9F44AD62}"/>
                    </a:ext>
                  </a:extLst>
                </p:cNvPr>
                <p:cNvSpPr/>
                <p:nvPr/>
              </p:nvSpPr>
              <p:spPr>
                <a:xfrm>
                  <a:off x="1170581" y="186359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1" name="Rectangle 1820">
                  <a:extLst>
                    <a:ext uri="{FF2B5EF4-FFF2-40B4-BE49-F238E27FC236}">
                      <a16:creationId xmlns:a16="http://schemas.microsoft.com/office/drawing/2014/main" id="{7F442EAD-FA11-9140-A1C3-7BD281C2BC9D}"/>
                    </a:ext>
                  </a:extLst>
                </p:cNvPr>
                <p:cNvSpPr/>
                <p:nvPr/>
              </p:nvSpPr>
              <p:spPr>
                <a:xfrm>
                  <a:off x="1170581" y="1996353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2" name="Rectangle 1821">
                  <a:extLst>
                    <a:ext uri="{FF2B5EF4-FFF2-40B4-BE49-F238E27FC236}">
                      <a16:creationId xmlns:a16="http://schemas.microsoft.com/office/drawing/2014/main" id="{14974DED-37DE-7D4A-9E09-4CA273F881E2}"/>
                    </a:ext>
                  </a:extLst>
                </p:cNvPr>
                <p:cNvSpPr/>
                <p:nvPr/>
              </p:nvSpPr>
              <p:spPr>
                <a:xfrm>
                  <a:off x="1170581" y="2129109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3" name="Rectangle 1822">
                  <a:extLst>
                    <a:ext uri="{FF2B5EF4-FFF2-40B4-BE49-F238E27FC236}">
                      <a16:creationId xmlns:a16="http://schemas.microsoft.com/office/drawing/2014/main" id="{D47C5E54-B34D-F74A-B2A9-4EAF3E9AD4F8}"/>
                    </a:ext>
                  </a:extLst>
                </p:cNvPr>
                <p:cNvSpPr/>
                <p:nvPr/>
              </p:nvSpPr>
              <p:spPr>
                <a:xfrm>
                  <a:off x="1170581" y="2261865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4" name="Rectangle 1823">
                  <a:extLst>
                    <a:ext uri="{FF2B5EF4-FFF2-40B4-BE49-F238E27FC236}">
                      <a16:creationId xmlns:a16="http://schemas.microsoft.com/office/drawing/2014/main" id="{63FDB677-58AE-174C-ABA3-EE879EC6FC92}"/>
                    </a:ext>
                  </a:extLst>
                </p:cNvPr>
                <p:cNvSpPr/>
                <p:nvPr/>
              </p:nvSpPr>
              <p:spPr>
                <a:xfrm>
                  <a:off x="1170581" y="2394617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" name="Group 1741">
                <a:extLst>
                  <a:ext uri="{FF2B5EF4-FFF2-40B4-BE49-F238E27FC236}">
                    <a16:creationId xmlns:a16="http://schemas.microsoft.com/office/drawing/2014/main" id="{212ACBEB-1780-7244-B593-8A44DA284C7D}"/>
                  </a:ext>
                </a:extLst>
              </p:cNvPr>
              <p:cNvGrpSpPr/>
              <p:nvPr/>
            </p:nvGrpSpPr>
            <p:grpSpPr>
              <a:xfrm>
                <a:off x="1383680" y="1199817"/>
                <a:ext cx="240754" cy="1286240"/>
                <a:chOff x="1021268" y="1200774"/>
                <a:chExt cx="240754" cy="1286240"/>
              </a:xfrm>
            </p:grpSpPr>
            <p:sp>
              <p:nvSpPr>
                <p:cNvPr id="1785" name="Rectangle 1784">
                  <a:extLst>
                    <a:ext uri="{FF2B5EF4-FFF2-40B4-BE49-F238E27FC236}">
                      <a16:creationId xmlns:a16="http://schemas.microsoft.com/office/drawing/2014/main" id="{F3E8725B-6784-1542-8E86-4F63FB2A09D6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6" name="Rectangle 1785">
                  <a:extLst>
                    <a:ext uri="{FF2B5EF4-FFF2-40B4-BE49-F238E27FC236}">
                      <a16:creationId xmlns:a16="http://schemas.microsoft.com/office/drawing/2014/main" id="{44FA1630-7B15-1E47-918A-4E3859493476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7" name="Rectangle 1786">
                  <a:extLst>
                    <a:ext uri="{FF2B5EF4-FFF2-40B4-BE49-F238E27FC236}">
                      <a16:creationId xmlns:a16="http://schemas.microsoft.com/office/drawing/2014/main" id="{B498C26B-E4E1-CD4A-91E2-178430E63D41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8" name="Rectangle 1787">
                  <a:extLst>
                    <a:ext uri="{FF2B5EF4-FFF2-40B4-BE49-F238E27FC236}">
                      <a16:creationId xmlns:a16="http://schemas.microsoft.com/office/drawing/2014/main" id="{507E1427-A803-DD43-B295-8ABC893FFFCC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66DF9BA1-EA06-B641-8A97-E687E0A269A1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0" name="Rectangle 1789">
                  <a:extLst>
                    <a:ext uri="{FF2B5EF4-FFF2-40B4-BE49-F238E27FC236}">
                      <a16:creationId xmlns:a16="http://schemas.microsoft.com/office/drawing/2014/main" id="{23C7DD53-4209-A04F-B12D-FE8963C6D6C8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1" name="Rectangle 1790">
                  <a:extLst>
                    <a:ext uri="{FF2B5EF4-FFF2-40B4-BE49-F238E27FC236}">
                      <a16:creationId xmlns:a16="http://schemas.microsoft.com/office/drawing/2014/main" id="{68C8ECB8-B6FB-7D4E-B25B-6BAE47E11E59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2" name="Rectangle 1791">
                  <a:extLst>
                    <a:ext uri="{FF2B5EF4-FFF2-40B4-BE49-F238E27FC236}">
                      <a16:creationId xmlns:a16="http://schemas.microsoft.com/office/drawing/2014/main" id="{B59075A6-2AF8-224C-90AA-7CC56548FEBB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B13F13E5-0BD8-674E-99D0-3D6227904706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4" name="Rectangle 1793">
                  <a:extLst>
                    <a:ext uri="{FF2B5EF4-FFF2-40B4-BE49-F238E27FC236}">
                      <a16:creationId xmlns:a16="http://schemas.microsoft.com/office/drawing/2014/main" id="{F21347EC-EBEC-5C4A-A2FC-F44236BCD809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5" name="Rectangle 1794">
                  <a:extLst>
                    <a:ext uri="{FF2B5EF4-FFF2-40B4-BE49-F238E27FC236}">
                      <a16:creationId xmlns:a16="http://schemas.microsoft.com/office/drawing/2014/main" id="{0FD23F7C-A53A-6242-8CE2-638DAC5BD884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6" name="Rectangle 1795">
                  <a:extLst>
                    <a:ext uri="{FF2B5EF4-FFF2-40B4-BE49-F238E27FC236}">
                      <a16:creationId xmlns:a16="http://schemas.microsoft.com/office/drawing/2014/main" id="{DE2BA5A8-2419-314E-A476-25A351B82016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7" name="Rectangle 1796">
                  <a:extLst>
                    <a:ext uri="{FF2B5EF4-FFF2-40B4-BE49-F238E27FC236}">
                      <a16:creationId xmlns:a16="http://schemas.microsoft.com/office/drawing/2014/main" id="{CFCF457B-83CA-8040-B67F-311735BAC2DA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8" name="Rectangle 1797">
                  <a:extLst>
                    <a:ext uri="{FF2B5EF4-FFF2-40B4-BE49-F238E27FC236}">
                      <a16:creationId xmlns:a16="http://schemas.microsoft.com/office/drawing/2014/main" id="{0995AE35-A9C9-0946-9425-EB48F9C0875E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9" name="Rectangle 1798">
                  <a:extLst>
                    <a:ext uri="{FF2B5EF4-FFF2-40B4-BE49-F238E27FC236}">
                      <a16:creationId xmlns:a16="http://schemas.microsoft.com/office/drawing/2014/main" id="{1FF03074-DFB1-E742-9AB0-1D8538FA395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0" name="Rectangle 1799">
                  <a:extLst>
                    <a:ext uri="{FF2B5EF4-FFF2-40B4-BE49-F238E27FC236}">
                      <a16:creationId xmlns:a16="http://schemas.microsoft.com/office/drawing/2014/main" id="{D5D507EC-94E0-054F-B537-49F96F809CC1}"/>
                    </a:ext>
                  </a:extLst>
                </p:cNvPr>
                <p:cNvSpPr/>
                <p:nvPr/>
              </p:nvSpPr>
              <p:spPr>
                <a:xfrm>
                  <a:off x="1170582" y="1864554"/>
                  <a:ext cx="91440" cy="91439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1" name="Rectangle 1800">
                  <a:extLst>
                    <a:ext uri="{FF2B5EF4-FFF2-40B4-BE49-F238E27FC236}">
                      <a16:creationId xmlns:a16="http://schemas.microsoft.com/office/drawing/2014/main" id="{B88F9240-D98A-5245-8E6D-E5EF9BFB4ACE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2" name="Rectangle 1801">
                  <a:extLst>
                    <a:ext uri="{FF2B5EF4-FFF2-40B4-BE49-F238E27FC236}">
                      <a16:creationId xmlns:a16="http://schemas.microsoft.com/office/drawing/2014/main" id="{2A1DB86D-FE02-A442-A99E-E6DD60BFD75C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3" name="Rectangle 1802">
                  <a:extLst>
                    <a:ext uri="{FF2B5EF4-FFF2-40B4-BE49-F238E27FC236}">
                      <a16:creationId xmlns:a16="http://schemas.microsoft.com/office/drawing/2014/main" id="{0655898D-34CF-6A48-81E0-A1E6ECB61DBA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D785E62E-D1AB-034A-9948-5CCF1C50B148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" name="Group 1742">
                <a:extLst>
                  <a:ext uri="{FF2B5EF4-FFF2-40B4-BE49-F238E27FC236}">
                    <a16:creationId xmlns:a16="http://schemas.microsoft.com/office/drawing/2014/main" id="{493B32E1-CD36-D04B-902D-8A3F303E33FF}"/>
                  </a:ext>
                </a:extLst>
              </p:cNvPr>
              <p:cNvGrpSpPr/>
              <p:nvPr/>
            </p:nvGrpSpPr>
            <p:grpSpPr>
              <a:xfrm>
                <a:off x="1767238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65" name="Rectangle 1764">
                  <a:extLst>
                    <a:ext uri="{FF2B5EF4-FFF2-40B4-BE49-F238E27FC236}">
                      <a16:creationId xmlns:a16="http://schemas.microsoft.com/office/drawing/2014/main" id="{E6A411EC-11AB-DD42-A833-74D98767E3C3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" name="Rectangle 1765">
                  <a:extLst>
                    <a:ext uri="{FF2B5EF4-FFF2-40B4-BE49-F238E27FC236}">
                      <a16:creationId xmlns:a16="http://schemas.microsoft.com/office/drawing/2014/main" id="{DAB90A8E-9DBF-0F43-B610-15213B3022D4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7" name="Rectangle 1766">
                  <a:extLst>
                    <a:ext uri="{FF2B5EF4-FFF2-40B4-BE49-F238E27FC236}">
                      <a16:creationId xmlns:a16="http://schemas.microsoft.com/office/drawing/2014/main" id="{5B4D8355-6455-3241-BF0D-C534F71A4A84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8" name="Rectangle 1767">
                  <a:extLst>
                    <a:ext uri="{FF2B5EF4-FFF2-40B4-BE49-F238E27FC236}">
                      <a16:creationId xmlns:a16="http://schemas.microsoft.com/office/drawing/2014/main" id="{5E15E277-4735-BF48-9F69-DD2721E8058D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Rectangle 1768">
                  <a:extLst>
                    <a:ext uri="{FF2B5EF4-FFF2-40B4-BE49-F238E27FC236}">
                      <a16:creationId xmlns:a16="http://schemas.microsoft.com/office/drawing/2014/main" id="{43837D7D-6849-1A46-B1F6-C6C4C257AE36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0" name="Rectangle 1769">
                  <a:extLst>
                    <a:ext uri="{FF2B5EF4-FFF2-40B4-BE49-F238E27FC236}">
                      <a16:creationId xmlns:a16="http://schemas.microsoft.com/office/drawing/2014/main" id="{FADC1489-8E37-E24D-92ED-C5C2C60EDE6D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1CB6EDD0-0CA2-754E-AA05-876588A94A07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" name="Rectangle 1771">
                  <a:extLst>
                    <a:ext uri="{FF2B5EF4-FFF2-40B4-BE49-F238E27FC236}">
                      <a16:creationId xmlns:a16="http://schemas.microsoft.com/office/drawing/2014/main" id="{041D4C6E-E7D1-004C-AE5E-CBB72880E33E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" name="Rectangle 1772">
                  <a:extLst>
                    <a:ext uri="{FF2B5EF4-FFF2-40B4-BE49-F238E27FC236}">
                      <a16:creationId xmlns:a16="http://schemas.microsoft.com/office/drawing/2014/main" id="{4D3A0CE5-49A2-0742-B03C-61CB42B8F197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" name="Rectangle 1773">
                  <a:extLst>
                    <a:ext uri="{FF2B5EF4-FFF2-40B4-BE49-F238E27FC236}">
                      <a16:creationId xmlns:a16="http://schemas.microsoft.com/office/drawing/2014/main" id="{AD4F5778-CFB8-F540-B78A-DF225689B822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" name="Rectangle 1774">
                  <a:extLst>
                    <a:ext uri="{FF2B5EF4-FFF2-40B4-BE49-F238E27FC236}">
                      <a16:creationId xmlns:a16="http://schemas.microsoft.com/office/drawing/2014/main" id="{AB8FB073-2B31-9946-A270-EDFA082AFFD5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" name="Rectangle 1775">
                  <a:extLst>
                    <a:ext uri="{FF2B5EF4-FFF2-40B4-BE49-F238E27FC236}">
                      <a16:creationId xmlns:a16="http://schemas.microsoft.com/office/drawing/2014/main" id="{B48D0A13-C555-C342-BC56-815DDAD46E4B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" name="Rectangle 1776">
                  <a:extLst>
                    <a:ext uri="{FF2B5EF4-FFF2-40B4-BE49-F238E27FC236}">
                      <a16:creationId xmlns:a16="http://schemas.microsoft.com/office/drawing/2014/main" id="{C9C0C2EE-B6B7-1142-9CC6-7CAD290E590E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" name="Rectangle 1777">
                  <a:extLst>
                    <a:ext uri="{FF2B5EF4-FFF2-40B4-BE49-F238E27FC236}">
                      <a16:creationId xmlns:a16="http://schemas.microsoft.com/office/drawing/2014/main" id="{D2A9B1EA-E0EC-9349-AB92-B6162B5E16FF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" name="Rectangle 1778">
                  <a:extLst>
                    <a:ext uri="{FF2B5EF4-FFF2-40B4-BE49-F238E27FC236}">
                      <a16:creationId xmlns:a16="http://schemas.microsoft.com/office/drawing/2014/main" id="{FD12515C-BDFF-C54A-A792-1E4032164F53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" name="Rectangle 1779">
                  <a:extLst>
                    <a:ext uri="{FF2B5EF4-FFF2-40B4-BE49-F238E27FC236}">
                      <a16:creationId xmlns:a16="http://schemas.microsoft.com/office/drawing/2014/main" id="{EEE7E735-B996-584F-9F65-3F2C4395910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" name="Rectangle 1780">
                  <a:extLst>
                    <a:ext uri="{FF2B5EF4-FFF2-40B4-BE49-F238E27FC236}">
                      <a16:creationId xmlns:a16="http://schemas.microsoft.com/office/drawing/2014/main" id="{5FCC77B6-7B38-494C-BFF5-A69241A7201A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" name="Rectangle 1781">
                  <a:extLst>
                    <a:ext uri="{FF2B5EF4-FFF2-40B4-BE49-F238E27FC236}">
                      <a16:creationId xmlns:a16="http://schemas.microsoft.com/office/drawing/2014/main" id="{5823B6FA-B86E-8542-8447-F204BF77613E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" name="Rectangle 1782">
                  <a:extLst>
                    <a:ext uri="{FF2B5EF4-FFF2-40B4-BE49-F238E27FC236}">
                      <a16:creationId xmlns:a16="http://schemas.microsoft.com/office/drawing/2014/main" id="{BB593D43-B16C-5F43-ACC1-45B392218876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4" name="Rectangle 1783">
                  <a:extLst>
                    <a:ext uri="{FF2B5EF4-FFF2-40B4-BE49-F238E27FC236}">
                      <a16:creationId xmlns:a16="http://schemas.microsoft.com/office/drawing/2014/main" id="{F1F21217-FACB-104D-9530-46D45DD58690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4" name="Group 1743">
                <a:extLst>
                  <a:ext uri="{FF2B5EF4-FFF2-40B4-BE49-F238E27FC236}">
                    <a16:creationId xmlns:a16="http://schemas.microsoft.com/office/drawing/2014/main" id="{6ACA1B69-CC05-F845-BDD1-A85503FE7AA7}"/>
                  </a:ext>
                </a:extLst>
              </p:cNvPr>
              <p:cNvGrpSpPr/>
              <p:nvPr/>
            </p:nvGrpSpPr>
            <p:grpSpPr>
              <a:xfrm>
                <a:off x="2138550" y="1199817"/>
                <a:ext cx="240753" cy="1286240"/>
                <a:chOff x="1021268" y="1200774"/>
                <a:chExt cx="240753" cy="1286240"/>
              </a:xfrm>
            </p:grpSpPr>
            <p:sp>
              <p:nvSpPr>
                <p:cNvPr id="1745" name="Rectangle 1744">
                  <a:extLst>
                    <a:ext uri="{FF2B5EF4-FFF2-40B4-BE49-F238E27FC236}">
                      <a16:creationId xmlns:a16="http://schemas.microsoft.com/office/drawing/2014/main" id="{90648A8F-4CBC-1541-AF9A-EB2A5C341FC8}"/>
                    </a:ext>
                  </a:extLst>
                </p:cNvPr>
                <p:cNvSpPr/>
                <p:nvPr/>
              </p:nvSpPr>
              <p:spPr>
                <a:xfrm>
                  <a:off x="1030968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" name="Rectangle 1745">
                  <a:extLst>
                    <a:ext uri="{FF2B5EF4-FFF2-40B4-BE49-F238E27FC236}">
                      <a16:creationId xmlns:a16="http://schemas.microsoft.com/office/drawing/2014/main" id="{40F7C84F-C2AD-5340-A82A-180D6BBECFFB}"/>
                    </a:ext>
                  </a:extLst>
                </p:cNvPr>
                <p:cNvSpPr/>
                <p:nvPr/>
              </p:nvSpPr>
              <p:spPr>
                <a:xfrm>
                  <a:off x="1030968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" name="Rectangle 1746">
                  <a:extLst>
                    <a:ext uri="{FF2B5EF4-FFF2-40B4-BE49-F238E27FC236}">
                      <a16:creationId xmlns:a16="http://schemas.microsoft.com/office/drawing/2014/main" id="{1FD94CD1-36E0-2E4C-BC79-293CA1836738}"/>
                    </a:ext>
                  </a:extLst>
                </p:cNvPr>
                <p:cNvSpPr/>
                <p:nvPr/>
              </p:nvSpPr>
              <p:spPr>
                <a:xfrm>
                  <a:off x="1030968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" name="Rectangle 1747">
                  <a:extLst>
                    <a:ext uri="{FF2B5EF4-FFF2-40B4-BE49-F238E27FC236}">
                      <a16:creationId xmlns:a16="http://schemas.microsoft.com/office/drawing/2014/main" id="{D015AD06-08A1-B248-9908-4F38342349BB}"/>
                    </a:ext>
                  </a:extLst>
                </p:cNvPr>
                <p:cNvSpPr/>
                <p:nvPr/>
              </p:nvSpPr>
              <p:spPr>
                <a:xfrm>
                  <a:off x="1021268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" name="Rectangle 1748">
                  <a:extLst>
                    <a:ext uri="{FF2B5EF4-FFF2-40B4-BE49-F238E27FC236}">
                      <a16:creationId xmlns:a16="http://schemas.microsoft.com/office/drawing/2014/main" id="{E8A7DF65-A65A-A849-A4AC-6CF6E825D97E}"/>
                    </a:ext>
                  </a:extLst>
                </p:cNvPr>
                <p:cNvSpPr/>
                <p:nvPr/>
              </p:nvSpPr>
              <p:spPr>
                <a:xfrm>
                  <a:off x="1030968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" name="Rectangle 1749">
                  <a:extLst>
                    <a:ext uri="{FF2B5EF4-FFF2-40B4-BE49-F238E27FC236}">
                      <a16:creationId xmlns:a16="http://schemas.microsoft.com/office/drawing/2014/main" id="{424AFC14-58B8-D345-BC0D-0C73B01AF2DC}"/>
                    </a:ext>
                  </a:extLst>
                </p:cNvPr>
                <p:cNvSpPr/>
                <p:nvPr/>
              </p:nvSpPr>
              <p:spPr>
                <a:xfrm>
                  <a:off x="1030968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" name="Rectangle 1750">
                  <a:extLst>
                    <a:ext uri="{FF2B5EF4-FFF2-40B4-BE49-F238E27FC236}">
                      <a16:creationId xmlns:a16="http://schemas.microsoft.com/office/drawing/2014/main" id="{2EA48BEC-8C47-E343-BAB4-B9B9FA555C11}"/>
                    </a:ext>
                  </a:extLst>
                </p:cNvPr>
                <p:cNvSpPr/>
                <p:nvPr/>
              </p:nvSpPr>
              <p:spPr>
                <a:xfrm>
                  <a:off x="1030968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" name="Rectangle 1751">
                  <a:extLst>
                    <a:ext uri="{FF2B5EF4-FFF2-40B4-BE49-F238E27FC236}">
                      <a16:creationId xmlns:a16="http://schemas.microsoft.com/office/drawing/2014/main" id="{966A0757-41F4-1A4F-B0C5-ACA672E1FC12}"/>
                    </a:ext>
                  </a:extLst>
                </p:cNvPr>
                <p:cNvSpPr/>
                <p:nvPr/>
              </p:nvSpPr>
              <p:spPr>
                <a:xfrm>
                  <a:off x="1030968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" name="Rectangle 1752">
                  <a:extLst>
                    <a:ext uri="{FF2B5EF4-FFF2-40B4-BE49-F238E27FC236}">
                      <a16:creationId xmlns:a16="http://schemas.microsoft.com/office/drawing/2014/main" id="{6C7C2DF6-26D5-A843-A86E-CD7C5075178A}"/>
                    </a:ext>
                  </a:extLst>
                </p:cNvPr>
                <p:cNvSpPr/>
                <p:nvPr/>
              </p:nvSpPr>
              <p:spPr>
                <a:xfrm>
                  <a:off x="1030968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" name="Rectangle 1753">
                  <a:extLst>
                    <a:ext uri="{FF2B5EF4-FFF2-40B4-BE49-F238E27FC236}">
                      <a16:creationId xmlns:a16="http://schemas.microsoft.com/office/drawing/2014/main" id="{7BEA20EF-3562-0A41-B2E9-C0FC1EF5F708}"/>
                    </a:ext>
                  </a:extLst>
                </p:cNvPr>
                <p:cNvSpPr/>
                <p:nvPr/>
              </p:nvSpPr>
              <p:spPr>
                <a:xfrm>
                  <a:off x="1030968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" name="Rectangle 1754">
                  <a:extLst>
                    <a:ext uri="{FF2B5EF4-FFF2-40B4-BE49-F238E27FC236}">
                      <a16:creationId xmlns:a16="http://schemas.microsoft.com/office/drawing/2014/main" id="{7F8C80B9-AC35-DB4D-BF7F-C33AFF5B0406}"/>
                    </a:ext>
                  </a:extLst>
                </p:cNvPr>
                <p:cNvSpPr/>
                <p:nvPr/>
              </p:nvSpPr>
              <p:spPr>
                <a:xfrm>
                  <a:off x="1170581" y="133353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" name="Rectangle 1755">
                  <a:extLst>
                    <a:ext uri="{FF2B5EF4-FFF2-40B4-BE49-F238E27FC236}">
                      <a16:creationId xmlns:a16="http://schemas.microsoft.com/office/drawing/2014/main" id="{F9148C0F-0572-8A4D-B591-8CFBFD71C83C}"/>
                    </a:ext>
                  </a:extLst>
                </p:cNvPr>
                <p:cNvSpPr/>
                <p:nvPr/>
              </p:nvSpPr>
              <p:spPr>
                <a:xfrm>
                  <a:off x="1170581" y="146628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" name="Rectangle 1756">
                  <a:extLst>
                    <a:ext uri="{FF2B5EF4-FFF2-40B4-BE49-F238E27FC236}">
                      <a16:creationId xmlns:a16="http://schemas.microsoft.com/office/drawing/2014/main" id="{97F0D457-3BC9-5541-9DE9-E1E7C856E367}"/>
                    </a:ext>
                  </a:extLst>
                </p:cNvPr>
                <p:cNvSpPr/>
                <p:nvPr/>
              </p:nvSpPr>
              <p:spPr>
                <a:xfrm>
                  <a:off x="1170581" y="159904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9F08C2CE-417E-EB44-B5C8-EF76A308FCC8}"/>
                    </a:ext>
                  </a:extLst>
                </p:cNvPr>
                <p:cNvSpPr/>
                <p:nvPr/>
              </p:nvSpPr>
              <p:spPr>
                <a:xfrm>
                  <a:off x="1170581" y="1200774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" name="Rectangle 1758">
                  <a:extLst>
                    <a:ext uri="{FF2B5EF4-FFF2-40B4-BE49-F238E27FC236}">
                      <a16:creationId xmlns:a16="http://schemas.microsoft.com/office/drawing/2014/main" id="{259201AC-437F-5B46-A71E-AEFD62CB8567}"/>
                    </a:ext>
                  </a:extLst>
                </p:cNvPr>
                <p:cNvSpPr/>
                <p:nvPr/>
              </p:nvSpPr>
              <p:spPr>
                <a:xfrm>
                  <a:off x="1170581" y="1731798"/>
                  <a:ext cx="91440" cy="914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Rectangle 1759">
                  <a:extLst>
                    <a:ext uri="{FF2B5EF4-FFF2-40B4-BE49-F238E27FC236}">
                      <a16:creationId xmlns:a16="http://schemas.microsoft.com/office/drawing/2014/main" id="{2388C7EF-6A9F-F248-AE9B-0128B2986D6F}"/>
                    </a:ext>
                  </a:extLst>
                </p:cNvPr>
                <p:cNvSpPr/>
                <p:nvPr/>
              </p:nvSpPr>
              <p:spPr>
                <a:xfrm>
                  <a:off x="1170581" y="1864554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" name="Rectangle 1760">
                  <a:extLst>
                    <a:ext uri="{FF2B5EF4-FFF2-40B4-BE49-F238E27FC236}">
                      <a16:creationId xmlns:a16="http://schemas.microsoft.com/office/drawing/2014/main" id="{062BEB03-4B73-5340-B958-2EEB45E23EAD}"/>
                    </a:ext>
                  </a:extLst>
                </p:cNvPr>
                <p:cNvSpPr/>
                <p:nvPr/>
              </p:nvSpPr>
              <p:spPr>
                <a:xfrm>
                  <a:off x="1170581" y="1997310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" name="Rectangle 1761">
                  <a:extLst>
                    <a:ext uri="{FF2B5EF4-FFF2-40B4-BE49-F238E27FC236}">
                      <a16:creationId xmlns:a16="http://schemas.microsoft.com/office/drawing/2014/main" id="{FBDAF89E-CB0C-0742-B857-98BD4BBC9348}"/>
                    </a:ext>
                  </a:extLst>
                </p:cNvPr>
                <p:cNvSpPr/>
                <p:nvPr/>
              </p:nvSpPr>
              <p:spPr>
                <a:xfrm>
                  <a:off x="1170581" y="2130066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" name="Rectangle 1762">
                  <a:extLst>
                    <a:ext uri="{FF2B5EF4-FFF2-40B4-BE49-F238E27FC236}">
                      <a16:creationId xmlns:a16="http://schemas.microsoft.com/office/drawing/2014/main" id="{786C424A-5182-2540-9198-9EDF63229F01}"/>
                    </a:ext>
                  </a:extLst>
                </p:cNvPr>
                <p:cNvSpPr/>
                <p:nvPr/>
              </p:nvSpPr>
              <p:spPr>
                <a:xfrm>
                  <a:off x="1170581" y="2262822"/>
                  <a:ext cx="91440" cy="9144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" name="Rectangle 1763">
                  <a:extLst>
                    <a:ext uri="{FF2B5EF4-FFF2-40B4-BE49-F238E27FC236}">
                      <a16:creationId xmlns:a16="http://schemas.microsoft.com/office/drawing/2014/main" id="{D3BE696B-48E8-B84C-9207-5D97F9A129F7}"/>
                    </a:ext>
                  </a:extLst>
                </p:cNvPr>
                <p:cNvSpPr/>
                <p:nvPr/>
              </p:nvSpPr>
              <p:spPr>
                <a:xfrm>
                  <a:off x="1170581" y="2395574"/>
                  <a:ext cx="91440" cy="91440"/>
                </a:xfrm>
                <a:prstGeom prst="rect">
                  <a:avLst/>
                </a:prstGeom>
                <a:pattFill prst="wdDn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57150">
                      <a:solidFill>
                        <a:prstClr val="black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846" name="TextBox 1845">
            <a:extLst>
              <a:ext uri="{FF2B5EF4-FFF2-40B4-BE49-F238E27FC236}">
                <a16:creationId xmlns:a16="http://schemas.microsoft.com/office/drawing/2014/main" id="{8BEAE53F-0056-8F43-A5DF-D0B97F6CF228}"/>
              </a:ext>
            </a:extLst>
          </p:cNvPr>
          <p:cNvSpPr txBox="1"/>
          <p:nvPr/>
        </p:nvSpPr>
        <p:spPr>
          <a:xfrm>
            <a:off x="6969717" y="2364796"/>
            <a:ext cx="1076722" cy="46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Subject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 Task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Test Sets</a:t>
            </a:r>
          </a:p>
        </p:txBody>
      </p:sp>
      <p:sp>
        <p:nvSpPr>
          <p:cNvPr id="1955" name="TextBox 1954">
            <a:extLst>
              <a:ext uri="{FF2B5EF4-FFF2-40B4-BE49-F238E27FC236}">
                <a16:creationId xmlns:a16="http://schemas.microsoft.com/office/drawing/2014/main" id="{955AAAE1-46F5-1745-B633-CC464A22F417}"/>
              </a:ext>
            </a:extLst>
          </p:cNvPr>
          <p:cNvSpPr txBox="1"/>
          <p:nvPr/>
        </p:nvSpPr>
        <p:spPr>
          <a:xfrm>
            <a:off x="7963934" y="2761200"/>
            <a:ext cx="820464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–MSC-01</a:t>
            </a:r>
          </a:p>
        </p:txBody>
      </p:sp>
      <p:sp>
        <p:nvSpPr>
          <p:cNvPr id="1956" name="TextBox 1955">
            <a:extLst>
              <a:ext uri="{FF2B5EF4-FFF2-40B4-BE49-F238E27FC236}">
                <a16:creationId xmlns:a16="http://schemas.microsoft.com/office/drawing/2014/main" id="{3AE6EADC-4A07-8844-BD92-D094D79E4124}"/>
              </a:ext>
            </a:extLst>
          </p:cNvPr>
          <p:cNvSpPr txBox="1"/>
          <p:nvPr/>
        </p:nvSpPr>
        <p:spPr>
          <a:xfrm>
            <a:off x="8166096" y="2907853"/>
            <a:ext cx="756879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–MSC01</a:t>
            </a:r>
          </a:p>
        </p:txBody>
      </p:sp>
      <p:sp>
        <p:nvSpPr>
          <p:cNvPr id="5256" name="TextBox 5255">
            <a:extLst>
              <a:ext uri="{FF2B5EF4-FFF2-40B4-BE49-F238E27FC236}">
                <a16:creationId xmlns:a16="http://schemas.microsoft.com/office/drawing/2014/main" id="{7541A97B-6851-F248-A29F-FE6550CC96FD}"/>
              </a:ext>
            </a:extLst>
          </p:cNvPr>
          <p:cNvSpPr txBox="1"/>
          <p:nvPr/>
        </p:nvSpPr>
        <p:spPr>
          <a:xfrm>
            <a:off x="8392743" y="3064624"/>
            <a:ext cx="950328" cy="1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–MSC01</a:t>
            </a:r>
          </a:p>
        </p:txBody>
      </p:sp>
      <p:cxnSp>
        <p:nvCxnSpPr>
          <p:cNvPr id="2323" name="Straight Arrow Connector 2322">
            <a:extLst>
              <a:ext uri="{FF2B5EF4-FFF2-40B4-BE49-F238E27FC236}">
                <a16:creationId xmlns:a16="http://schemas.microsoft.com/office/drawing/2014/main" id="{A2A6FEF8-7A15-AE44-B750-D386EEE1A36C}"/>
              </a:ext>
            </a:extLst>
          </p:cNvPr>
          <p:cNvCxnSpPr/>
          <p:nvPr/>
        </p:nvCxnSpPr>
        <p:spPr>
          <a:xfrm>
            <a:off x="6402636" y="4900468"/>
            <a:ext cx="7112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4" name="TextBox 2323">
            <a:extLst>
              <a:ext uri="{FF2B5EF4-FFF2-40B4-BE49-F238E27FC236}">
                <a16:creationId xmlns:a16="http://schemas.microsoft.com/office/drawing/2014/main" id="{3725D90C-845F-EA49-BA7C-6F96EED40F88}"/>
              </a:ext>
            </a:extLst>
          </p:cNvPr>
          <p:cNvSpPr txBox="1"/>
          <p:nvPr/>
        </p:nvSpPr>
        <p:spPr>
          <a:xfrm>
            <a:off x="6460660" y="4683478"/>
            <a:ext cx="629848" cy="2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CA0330F-010F-8447-B59F-76A055257D5F}"/>
              </a:ext>
            </a:extLst>
          </p:cNvPr>
          <p:cNvGrpSpPr/>
          <p:nvPr/>
        </p:nvGrpSpPr>
        <p:grpSpPr>
          <a:xfrm>
            <a:off x="6991429" y="4064803"/>
            <a:ext cx="2232841" cy="1480573"/>
            <a:chOff x="6405502" y="4827932"/>
            <a:chExt cx="2232841" cy="148324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E64BD5-1245-D74E-B278-B80CB37351A1}"/>
                </a:ext>
              </a:extLst>
            </p:cNvPr>
            <p:cNvGrpSpPr/>
            <p:nvPr/>
          </p:nvGrpSpPr>
          <p:grpSpPr>
            <a:xfrm>
              <a:off x="6405502" y="4827932"/>
              <a:ext cx="1411101" cy="1483247"/>
              <a:chOff x="8156540" y="4955404"/>
              <a:chExt cx="1411101" cy="1483247"/>
            </a:xfrm>
          </p:grpSpPr>
          <p:grpSp>
            <p:nvGrpSpPr>
              <p:cNvPr id="2319" name="Group 2318">
                <a:extLst>
                  <a:ext uri="{FF2B5EF4-FFF2-40B4-BE49-F238E27FC236}">
                    <a16:creationId xmlns:a16="http://schemas.microsoft.com/office/drawing/2014/main" id="{6B121C92-D762-7349-AF3C-4B087B16F5DC}"/>
                  </a:ext>
                </a:extLst>
              </p:cNvPr>
              <p:cNvGrpSpPr/>
              <p:nvPr/>
            </p:nvGrpSpPr>
            <p:grpSpPr>
              <a:xfrm>
                <a:off x="8294922" y="5391908"/>
                <a:ext cx="1272719" cy="1046743"/>
                <a:chOff x="1652911" y="3841461"/>
                <a:chExt cx="1855440" cy="1401303"/>
              </a:xfrm>
            </p:grpSpPr>
            <p:grpSp>
              <p:nvGrpSpPr>
                <p:cNvPr id="2325" name="Group 2324">
                  <a:extLst>
                    <a:ext uri="{FF2B5EF4-FFF2-40B4-BE49-F238E27FC236}">
                      <a16:creationId xmlns:a16="http://schemas.microsoft.com/office/drawing/2014/main" id="{94C66FF4-54E6-0D43-BA18-2E1ED2B2136F}"/>
                    </a:ext>
                  </a:extLst>
                </p:cNvPr>
                <p:cNvGrpSpPr/>
                <p:nvPr/>
              </p:nvGrpSpPr>
              <p:grpSpPr>
                <a:xfrm>
                  <a:off x="2247705" y="4234355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542" name="Rectangle 2541">
                    <a:extLst>
                      <a:ext uri="{FF2B5EF4-FFF2-40B4-BE49-F238E27FC236}">
                        <a16:creationId xmlns:a16="http://schemas.microsoft.com/office/drawing/2014/main" id="{407D03C9-9549-B64C-BD54-876C1E352F4E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543" name="Group 2542">
                    <a:extLst>
                      <a:ext uri="{FF2B5EF4-FFF2-40B4-BE49-F238E27FC236}">
                        <a16:creationId xmlns:a16="http://schemas.microsoft.com/office/drawing/2014/main" id="{1B7902BE-56FE-8742-B33E-DA493B41E728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544" name="Group 2543">
                      <a:extLst>
                        <a:ext uri="{FF2B5EF4-FFF2-40B4-BE49-F238E27FC236}">
                          <a16:creationId xmlns:a16="http://schemas.microsoft.com/office/drawing/2014/main" id="{D90091E3-93F3-FE47-9546-6298567DCB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629" name="Rectangle 2628">
                        <a:extLst>
                          <a:ext uri="{FF2B5EF4-FFF2-40B4-BE49-F238E27FC236}">
                            <a16:creationId xmlns:a16="http://schemas.microsoft.com/office/drawing/2014/main" id="{DFD4FF13-25FC-E942-A2DB-73D2F7BB7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0" name="Rectangle 2629">
                        <a:extLst>
                          <a:ext uri="{FF2B5EF4-FFF2-40B4-BE49-F238E27FC236}">
                            <a16:creationId xmlns:a16="http://schemas.microsoft.com/office/drawing/2014/main" id="{DD57FC5A-1031-DA44-8861-27DEB8910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E916B346-411F-7349-BA1B-7E179354E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1AF1735E-DB3B-084D-98EE-D41B09C0E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14AE3E58-B99E-E74C-BBEE-F2B797A7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2886173E-1FBF-734B-8470-3FA8673247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5" name="Rectangle 2634">
                        <a:extLst>
                          <a:ext uri="{FF2B5EF4-FFF2-40B4-BE49-F238E27FC236}">
                            <a16:creationId xmlns:a16="http://schemas.microsoft.com/office/drawing/2014/main" id="{72A530F1-DC54-A74D-B7DD-8152892DA2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6" name="Rectangle 2635">
                        <a:extLst>
                          <a:ext uri="{FF2B5EF4-FFF2-40B4-BE49-F238E27FC236}">
                            <a16:creationId xmlns:a16="http://schemas.microsoft.com/office/drawing/2014/main" id="{2B6FF9FE-7480-0C41-ABFF-84C30DDB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7" name="Rectangle 2636">
                        <a:extLst>
                          <a:ext uri="{FF2B5EF4-FFF2-40B4-BE49-F238E27FC236}">
                            <a16:creationId xmlns:a16="http://schemas.microsoft.com/office/drawing/2014/main" id="{98B13FDC-A7EA-FF44-9661-5531AEFD97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8" name="Rectangle 2637">
                        <a:extLst>
                          <a:ext uri="{FF2B5EF4-FFF2-40B4-BE49-F238E27FC236}">
                            <a16:creationId xmlns:a16="http://schemas.microsoft.com/office/drawing/2014/main" id="{4FF8F4BE-7DDC-ED4C-9DD8-8E8619E57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39" name="Rectangle 2638">
                        <a:extLst>
                          <a:ext uri="{FF2B5EF4-FFF2-40B4-BE49-F238E27FC236}">
                            <a16:creationId xmlns:a16="http://schemas.microsoft.com/office/drawing/2014/main" id="{5FC5807B-7743-5647-9608-8D2D7ED77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1A9C89FB-2A5C-6847-A12A-7199D18E16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EE82E236-5E98-924A-90EF-AD91F5230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51D4EE9E-36A2-034F-8D0F-B681567C3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7E1445E4-05EF-2E40-8C34-E4699804F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4" name="Rectangle 2643">
                        <a:extLst>
                          <a:ext uri="{FF2B5EF4-FFF2-40B4-BE49-F238E27FC236}">
                            <a16:creationId xmlns:a16="http://schemas.microsoft.com/office/drawing/2014/main" id="{58391151-0DF0-F74A-B7B8-59AE1DCC3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5" name="Rectangle 2644">
                        <a:extLst>
                          <a:ext uri="{FF2B5EF4-FFF2-40B4-BE49-F238E27FC236}">
                            <a16:creationId xmlns:a16="http://schemas.microsoft.com/office/drawing/2014/main" id="{C8891E89-E299-4047-9271-488EA4EA3C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6" name="Rectangle 2645">
                        <a:extLst>
                          <a:ext uri="{FF2B5EF4-FFF2-40B4-BE49-F238E27FC236}">
                            <a16:creationId xmlns:a16="http://schemas.microsoft.com/office/drawing/2014/main" id="{79300D7E-1A01-DE43-B2A2-2ED5884E26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C37CD9DF-2EDE-4140-BDC3-C362FC6391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F8D7DE47-B8D7-E441-A27D-798FBC98B6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5" name="Group 2544">
                      <a:extLst>
                        <a:ext uri="{FF2B5EF4-FFF2-40B4-BE49-F238E27FC236}">
                          <a16:creationId xmlns:a16="http://schemas.microsoft.com/office/drawing/2014/main" id="{116BCF8D-DCC5-8642-B984-C7D52AF44F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C82A15EC-1BA3-4A44-A2B2-AB3B81A563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0" name="Rectangle 2609">
                        <a:extLst>
                          <a:ext uri="{FF2B5EF4-FFF2-40B4-BE49-F238E27FC236}">
                            <a16:creationId xmlns:a16="http://schemas.microsoft.com/office/drawing/2014/main" id="{8733CBEA-1E9D-8143-9794-18BEF23A9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1" name="Rectangle 2610">
                        <a:extLst>
                          <a:ext uri="{FF2B5EF4-FFF2-40B4-BE49-F238E27FC236}">
                            <a16:creationId xmlns:a16="http://schemas.microsoft.com/office/drawing/2014/main" id="{40D0DC52-3847-8440-BC16-471D7A00E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2" name="Rectangle 2611">
                        <a:extLst>
                          <a:ext uri="{FF2B5EF4-FFF2-40B4-BE49-F238E27FC236}">
                            <a16:creationId xmlns:a16="http://schemas.microsoft.com/office/drawing/2014/main" id="{2AC90C1B-FB23-694D-84F0-D491F55280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5BF0664F-B02C-984A-8F3F-3F9990CD4D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762C477E-2EFD-4440-8AB4-066464C2C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505F418D-17C6-9348-80D7-3FAC49769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92F515DA-217C-6043-8B55-B997D385F0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7" name="Rectangle 2616">
                        <a:extLst>
                          <a:ext uri="{FF2B5EF4-FFF2-40B4-BE49-F238E27FC236}">
                            <a16:creationId xmlns:a16="http://schemas.microsoft.com/office/drawing/2014/main" id="{84F47AF1-725B-8D49-8F00-706246340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8" name="Rectangle 2617">
                        <a:extLst>
                          <a:ext uri="{FF2B5EF4-FFF2-40B4-BE49-F238E27FC236}">
                            <a16:creationId xmlns:a16="http://schemas.microsoft.com/office/drawing/2014/main" id="{9FA3F10C-CD56-394D-A7E5-3F61B10EC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19" name="Rectangle 2618">
                        <a:extLst>
                          <a:ext uri="{FF2B5EF4-FFF2-40B4-BE49-F238E27FC236}">
                            <a16:creationId xmlns:a16="http://schemas.microsoft.com/office/drawing/2014/main" id="{5B3A78CA-8A56-FA48-B11A-A83050F9D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0" name="Rectangle 2619">
                        <a:extLst>
                          <a:ext uri="{FF2B5EF4-FFF2-40B4-BE49-F238E27FC236}">
                            <a16:creationId xmlns:a16="http://schemas.microsoft.com/office/drawing/2014/main" id="{8FC45737-CF17-1F47-96B5-E6E7F2A043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1" name="Rectangle 2620">
                        <a:extLst>
                          <a:ext uri="{FF2B5EF4-FFF2-40B4-BE49-F238E27FC236}">
                            <a16:creationId xmlns:a16="http://schemas.microsoft.com/office/drawing/2014/main" id="{D75ACB4A-20F5-574F-A642-9C5DEF9E2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AA7331A-EEA0-B84F-B17E-59936B1B3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3E65D852-87CB-304D-A8E4-AA8CA6F17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66CE969F-DFF2-EA4A-AF5E-6E40CDD6D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626D688E-CF27-1F44-A465-7432FCE0F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6" name="Rectangle 2625">
                        <a:extLst>
                          <a:ext uri="{FF2B5EF4-FFF2-40B4-BE49-F238E27FC236}">
                            <a16:creationId xmlns:a16="http://schemas.microsoft.com/office/drawing/2014/main" id="{832B013B-6F3A-E242-8699-465F1923A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7" name="Rectangle 2626">
                        <a:extLst>
                          <a:ext uri="{FF2B5EF4-FFF2-40B4-BE49-F238E27FC236}">
                            <a16:creationId xmlns:a16="http://schemas.microsoft.com/office/drawing/2014/main" id="{CC213220-35DA-6643-866E-DF47310B5D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28" name="Rectangle 2627">
                        <a:extLst>
                          <a:ext uri="{FF2B5EF4-FFF2-40B4-BE49-F238E27FC236}">
                            <a16:creationId xmlns:a16="http://schemas.microsoft.com/office/drawing/2014/main" id="{0D3281B8-267C-F343-B696-173FF7884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F77FE31B-6F2F-1D45-A2E8-C5537DA0B5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105D8D04-1753-3A44-96A7-43CF8408F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0168EDF9-1B4C-4F4E-9E5C-4E5FBC7C1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DEDD933F-3736-A948-ACD7-01FEDE24A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2" name="Rectangle 2591">
                        <a:extLst>
                          <a:ext uri="{FF2B5EF4-FFF2-40B4-BE49-F238E27FC236}">
                            <a16:creationId xmlns:a16="http://schemas.microsoft.com/office/drawing/2014/main" id="{93E83593-1430-8146-8E90-2CEA4A182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3" name="Rectangle 2592">
                        <a:extLst>
                          <a:ext uri="{FF2B5EF4-FFF2-40B4-BE49-F238E27FC236}">
                            <a16:creationId xmlns:a16="http://schemas.microsoft.com/office/drawing/2014/main" id="{DCF359E3-B86E-4643-9836-4D3355B0B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4" name="Rectangle 2593">
                        <a:extLst>
                          <a:ext uri="{FF2B5EF4-FFF2-40B4-BE49-F238E27FC236}">
                            <a16:creationId xmlns:a16="http://schemas.microsoft.com/office/drawing/2014/main" id="{66545652-63CD-B741-BB70-FC4DED34E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5" name="Rectangle 2594">
                        <a:extLst>
                          <a:ext uri="{FF2B5EF4-FFF2-40B4-BE49-F238E27FC236}">
                            <a16:creationId xmlns:a16="http://schemas.microsoft.com/office/drawing/2014/main" id="{B0B4D3DC-825A-E940-BFC0-C6ED9E364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6" name="Rectangle 2595">
                        <a:extLst>
                          <a:ext uri="{FF2B5EF4-FFF2-40B4-BE49-F238E27FC236}">
                            <a16:creationId xmlns:a16="http://schemas.microsoft.com/office/drawing/2014/main" id="{98706A69-2ED7-AA47-AA60-8E5FEBBD13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4EBBE009-30DB-B548-9C99-738F1F0DA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8AC733AD-5806-7E44-AC85-8CD1B380E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89B11F16-69A0-654D-825F-7DF624AEF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FFE0BDBB-9764-2843-924C-487C7F3E2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1" name="Rectangle 2600">
                        <a:extLst>
                          <a:ext uri="{FF2B5EF4-FFF2-40B4-BE49-F238E27FC236}">
                            <a16:creationId xmlns:a16="http://schemas.microsoft.com/office/drawing/2014/main" id="{A7641456-C57E-C545-9969-F99D3042C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2" name="Rectangle 2601">
                        <a:extLst>
                          <a:ext uri="{FF2B5EF4-FFF2-40B4-BE49-F238E27FC236}">
                            <a16:creationId xmlns:a16="http://schemas.microsoft.com/office/drawing/2014/main" id="{B6E8662A-67A5-1F49-B2AF-98084A92E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3" name="Rectangle 2602">
                        <a:extLst>
                          <a:ext uri="{FF2B5EF4-FFF2-40B4-BE49-F238E27FC236}">
                            <a16:creationId xmlns:a16="http://schemas.microsoft.com/office/drawing/2014/main" id="{7F4FF277-5481-C946-A2B1-56F097264F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4" name="Rectangle 2603">
                        <a:extLst>
                          <a:ext uri="{FF2B5EF4-FFF2-40B4-BE49-F238E27FC236}">
                            <a16:creationId xmlns:a16="http://schemas.microsoft.com/office/drawing/2014/main" id="{3AF76122-46EA-9F45-821E-451D921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5" name="Rectangle 2604">
                        <a:extLst>
                          <a:ext uri="{FF2B5EF4-FFF2-40B4-BE49-F238E27FC236}">
                            <a16:creationId xmlns:a16="http://schemas.microsoft.com/office/drawing/2014/main" id="{8A4BCEB3-D05C-D54F-8C44-70DA93A64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6390674B-B710-5542-899F-FBA2CC5BE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221CCD7-4191-2945-B644-522C0B812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4669A86C-9D78-794F-8340-C69077523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B0D29F56-787D-5049-BF47-E0E7BC9F6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69" name="Rectangle 2568">
                        <a:extLst>
                          <a:ext uri="{FF2B5EF4-FFF2-40B4-BE49-F238E27FC236}">
                            <a16:creationId xmlns:a16="http://schemas.microsoft.com/office/drawing/2014/main" id="{B9D4099D-2AD4-1644-87EE-4ACE6318C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0" name="Rectangle 2569">
                        <a:extLst>
                          <a:ext uri="{FF2B5EF4-FFF2-40B4-BE49-F238E27FC236}">
                            <a16:creationId xmlns:a16="http://schemas.microsoft.com/office/drawing/2014/main" id="{362DC913-F5DB-0149-BA45-0AA0E3E0D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1" name="Rectangle 2570">
                        <a:extLst>
                          <a:ext uri="{FF2B5EF4-FFF2-40B4-BE49-F238E27FC236}">
                            <a16:creationId xmlns:a16="http://schemas.microsoft.com/office/drawing/2014/main" id="{BB1A9008-88BC-D542-9A28-06F252AF5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708B4C9D-4484-8B41-A4BF-B4A246A00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BF06A7E5-4151-6548-8D37-2285D25531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8142CEA1-1011-1B47-B244-BEE7A09DE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6570DFF1-22FE-3F4D-80B9-A9EBD6ACCA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6" name="Rectangle 2575">
                        <a:extLst>
                          <a:ext uri="{FF2B5EF4-FFF2-40B4-BE49-F238E27FC236}">
                            <a16:creationId xmlns:a16="http://schemas.microsoft.com/office/drawing/2014/main" id="{CE7E0DD6-B2FA-CE43-8DD7-DF74163F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7" name="Rectangle 2576">
                        <a:extLst>
                          <a:ext uri="{FF2B5EF4-FFF2-40B4-BE49-F238E27FC236}">
                            <a16:creationId xmlns:a16="http://schemas.microsoft.com/office/drawing/2014/main" id="{7CB20B38-7DD9-0F40-B29B-0044D931C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8" name="Rectangle 2577">
                        <a:extLst>
                          <a:ext uri="{FF2B5EF4-FFF2-40B4-BE49-F238E27FC236}">
                            <a16:creationId xmlns:a16="http://schemas.microsoft.com/office/drawing/2014/main" id="{1569AD96-12A0-5749-857D-951AD4563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79" name="Rectangle 2578">
                        <a:extLst>
                          <a:ext uri="{FF2B5EF4-FFF2-40B4-BE49-F238E27FC236}">
                            <a16:creationId xmlns:a16="http://schemas.microsoft.com/office/drawing/2014/main" id="{AB753607-BDEA-DA47-926C-21854E81D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0" name="Rectangle 2579">
                        <a:extLst>
                          <a:ext uri="{FF2B5EF4-FFF2-40B4-BE49-F238E27FC236}">
                            <a16:creationId xmlns:a16="http://schemas.microsoft.com/office/drawing/2014/main" id="{C945C514-A684-6F44-8E01-7A9E94188C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1" name="Rectangle 2580">
                        <a:extLst>
                          <a:ext uri="{FF2B5EF4-FFF2-40B4-BE49-F238E27FC236}">
                            <a16:creationId xmlns:a16="http://schemas.microsoft.com/office/drawing/2014/main" id="{764F33F7-A318-3240-99E5-FA14E8767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2" name="Rectangle 2581">
                        <a:extLst>
                          <a:ext uri="{FF2B5EF4-FFF2-40B4-BE49-F238E27FC236}">
                            <a16:creationId xmlns:a16="http://schemas.microsoft.com/office/drawing/2014/main" id="{4BF6C34D-E906-5643-AE7C-6C150DB83B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3" name="Rectangle 2582">
                        <a:extLst>
                          <a:ext uri="{FF2B5EF4-FFF2-40B4-BE49-F238E27FC236}">
                            <a16:creationId xmlns:a16="http://schemas.microsoft.com/office/drawing/2014/main" id="{5A57120E-F278-FD41-8180-5993B2E5F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4" name="Rectangle 2583">
                        <a:extLst>
                          <a:ext uri="{FF2B5EF4-FFF2-40B4-BE49-F238E27FC236}">
                            <a16:creationId xmlns:a16="http://schemas.microsoft.com/office/drawing/2014/main" id="{63B050A8-C788-BC48-A186-7300B01DC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5" name="Rectangle 2584">
                        <a:extLst>
                          <a:ext uri="{FF2B5EF4-FFF2-40B4-BE49-F238E27FC236}">
                            <a16:creationId xmlns:a16="http://schemas.microsoft.com/office/drawing/2014/main" id="{A5A1E970-5FCF-A24A-BED6-5D20B300B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6" name="Rectangle 2585">
                        <a:extLst>
                          <a:ext uri="{FF2B5EF4-FFF2-40B4-BE49-F238E27FC236}">
                            <a16:creationId xmlns:a16="http://schemas.microsoft.com/office/drawing/2014/main" id="{46E92EAC-3DD6-BF4D-B759-53810EA1B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7" name="Rectangle 2586">
                        <a:extLst>
                          <a:ext uri="{FF2B5EF4-FFF2-40B4-BE49-F238E27FC236}">
                            <a16:creationId xmlns:a16="http://schemas.microsoft.com/office/drawing/2014/main" id="{C5D665D4-0EF0-EB4C-89EA-20E124192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2C2209B5-B58C-9E41-94B5-89529F990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4ED2C770-6236-D54A-A3A0-F7C353816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549" name="Rectangle 2548">
                        <a:extLst>
                          <a:ext uri="{FF2B5EF4-FFF2-40B4-BE49-F238E27FC236}">
                            <a16:creationId xmlns:a16="http://schemas.microsoft.com/office/drawing/2014/main" id="{62CED191-608F-0848-A985-85F4BD316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046CBF6B-7102-A14F-B7DA-824496D54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A7412154-8C8C-2D4B-9D07-C2B23F0E3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3B825CF9-8953-BD4D-B604-05D7AA1A4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4C914FF9-F006-A048-91EE-A307D18975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C7BE637D-E06C-D84A-B042-4592D0FF7A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F6E8E0B7-69E3-844E-8345-25E58359A7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6" name="Rectangle 2555">
                        <a:extLst>
                          <a:ext uri="{FF2B5EF4-FFF2-40B4-BE49-F238E27FC236}">
                            <a16:creationId xmlns:a16="http://schemas.microsoft.com/office/drawing/2014/main" id="{431A827A-9074-E149-8354-CC228A7B14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7" name="Rectangle 2556">
                        <a:extLst>
                          <a:ext uri="{FF2B5EF4-FFF2-40B4-BE49-F238E27FC236}">
                            <a16:creationId xmlns:a16="http://schemas.microsoft.com/office/drawing/2014/main" id="{5734E757-CD57-B441-BD32-C32F993CE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8" name="Rectangle 2557">
                        <a:extLst>
                          <a:ext uri="{FF2B5EF4-FFF2-40B4-BE49-F238E27FC236}">
                            <a16:creationId xmlns:a16="http://schemas.microsoft.com/office/drawing/2014/main" id="{E25706AC-B7E9-E740-A400-326E86601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9" name="Rectangle 2558">
                        <a:extLst>
                          <a:ext uri="{FF2B5EF4-FFF2-40B4-BE49-F238E27FC236}">
                            <a16:creationId xmlns:a16="http://schemas.microsoft.com/office/drawing/2014/main" id="{A19A7C75-89B9-1A49-BA1C-C5DDC0FA5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0" name="Rectangle 2559">
                        <a:extLst>
                          <a:ext uri="{FF2B5EF4-FFF2-40B4-BE49-F238E27FC236}">
                            <a16:creationId xmlns:a16="http://schemas.microsoft.com/office/drawing/2014/main" id="{1C843EBF-B07F-2E4B-B8C5-CDC5AA5944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1" name="Rectangle 2560">
                        <a:extLst>
                          <a:ext uri="{FF2B5EF4-FFF2-40B4-BE49-F238E27FC236}">
                            <a16:creationId xmlns:a16="http://schemas.microsoft.com/office/drawing/2014/main" id="{0C4AF875-822B-4148-BFF0-79ECCC4112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2" name="Rectangle 2561">
                        <a:extLst>
                          <a:ext uri="{FF2B5EF4-FFF2-40B4-BE49-F238E27FC236}">
                            <a16:creationId xmlns:a16="http://schemas.microsoft.com/office/drawing/2014/main" id="{55333794-6457-9A40-9953-933DA2D6B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3" name="Rectangle 2562">
                        <a:extLst>
                          <a:ext uri="{FF2B5EF4-FFF2-40B4-BE49-F238E27FC236}">
                            <a16:creationId xmlns:a16="http://schemas.microsoft.com/office/drawing/2014/main" id="{105816CB-5D5F-A649-91E4-F03E7BC60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4" name="Rectangle 2563">
                        <a:extLst>
                          <a:ext uri="{FF2B5EF4-FFF2-40B4-BE49-F238E27FC236}">
                            <a16:creationId xmlns:a16="http://schemas.microsoft.com/office/drawing/2014/main" id="{514C7982-1ED6-464C-8E58-0D5EE0A11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5" name="Rectangle 2564">
                        <a:extLst>
                          <a:ext uri="{FF2B5EF4-FFF2-40B4-BE49-F238E27FC236}">
                            <a16:creationId xmlns:a16="http://schemas.microsoft.com/office/drawing/2014/main" id="{C0C96714-D7F6-4349-B678-25B69E4BB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6" name="Rectangle 2565">
                        <a:extLst>
                          <a:ext uri="{FF2B5EF4-FFF2-40B4-BE49-F238E27FC236}">
                            <a16:creationId xmlns:a16="http://schemas.microsoft.com/office/drawing/2014/main" id="{05ACE3BD-B1CA-144A-B03D-39D3F55A9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7" name="Rectangle 2566">
                        <a:extLst>
                          <a:ext uri="{FF2B5EF4-FFF2-40B4-BE49-F238E27FC236}">
                            <a16:creationId xmlns:a16="http://schemas.microsoft.com/office/drawing/2014/main" id="{5C257B45-4F6F-6C46-B951-952346FE62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8" name="Rectangle 2567">
                        <a:extLst>
                          <a:ext uri="{FF2B5EF4-FFF2-40B4-BE49-F238E27FC236}">
                            <a16:creationId xmlns:a16="http://schemas.microsoft.com/office/drawing/2014/main" id="{7DD91C71-6A1B-444D-949A-256A1BFDE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6" name="Group 2325">
                  <a:extLst>
                    <a:ext uri="{FF2B5EF4-FFF2-40B4-BE49-F238E27FC236}">
                      <a16:creationId xmlns:a16="http://schemas.microsoft.com/office/drawing/2014/main" id="{6CFF5780-5988-584B-BD3E-0717F928FBB0}"/>
                    </a:ext>
                  </a:extLst>
                </p:cNvPr>
                <p:cNvGrpSpPr/>
                <p:nvPr/>
              </p:nvGrpSpPr>
              <p:grpSpPr>
                <a:xfrm>
                  <a:off x="1961970" y="4043460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435" name="Rectangle 2434">
                    <a:extLst>
                      <a:ext uri="{FF2B5EF4-FFF2-40B4-BE49-F238E27FC236}">
                        <a16:creationId xmlns:a16="http://schemas.microsoft.com/office/drawing/2014/main" id="{DBF1EB81-C331-694A-8F10-41AFA136F44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36" name="Group 2435">
                    <a:extLst>
                      <a:ext uri="{FF2B5EF4-FFF2-40B4-BE49-F238E27FC236}">
                        <a16:creationId xmlns:a16="http://schemas.microsoft.com/office/drawing/2014/main" id="{852BB5CF-6D5D-DC4A-A5E9-879749B095A4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437" name="Group 2436">
                      <a:extLst>
                        <a:ext uri="{FF2B5EF4-FFF2-40B4-BE49-F238E27FC236}">
                          <a16:creationId xmlns:a16="http://schemas.microsoft.com/office/drawing/2014/main" id="{9341AE67-A9F6-BB4B-ACB5-490A1A8A8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A608C94E-4093-C140-A971-02332AE21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3" name="Rectangle 2522">
                        <a:extLst>
                          <a:ext uri="{FF2B5EF4-FFF2-40B4-BE49-F238E27FC236}">
                            <a16:creationId xmlns:a16="http://schemas.microsoft.com/office/drawing/2014/main" id="{D7286B28-1866-7B48-9888-52F6611C5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4" name="Rectangle 2523">
                        <a:extLst>
                          <a:ext uri="{FF2B5EF4-FFF2-40B4-BE49-F238E27FC236}">
                            <a16:creationId xmlns:a16="http://schemas.microsoft.com/office/drawing/2014/main" id="{CA857BC1-10CE-1041-9C48-BEEE97A08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5" name="Rectangle 2524">
                        <a:extLst>
                          <a:ext uri="{FF2B5EF4-FFF2-40B4-BE49-F238E27FC236}">
                            <a16:creationId xmlns:a16="http://schemas.microsoft.com/office/drawing/2014/main" id="{1C7A7FEF-1DF8-CD4C-A275-3EDD75944E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6" name="Rectangle 2525">
                        <a:extLst>
                          <a:ext uri="{FF2B5EF4-FFF2-40B4-BE49-F238E27FC236}">
                            <a16:creationId xmlns:a16="http://schemas.microsoft.com/office/drawing/2014/main" id="{52B56DCE-2349-684B-9CFE-F3CE3F00C3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7" name="Rectangle 2526">
                        <a:extLst>
                          <a:ext uri="{FF2B5EF4-FFF2-40B4-BE49-F238E27FC236}">
                            <a16:creationId xmlns:a16="http://schemas.microsoft.com/office/drawing/2014/main" id="{CED687DB-E55E-4446-B93F-390CD6E6C1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8" name="Rectangle 2527">
                        <a:extLst>
                          <a:ext uri="{FF2B5EF4-FFF2-40B4-BE49-F238E27FC236}">
                            <a16:creationId xmlns:a16="http://schemas.microsoft.com/office/drawing/2014/main" id="{ED8B7EE6-BF9D-AF4F-BD00-CDEE0F570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9" name="Rectangle 2528">
                        <a:extLst>
                          <a:ext uri="{FF2B5EF4-FFF2-40B4-BE49-F238E27FC236}">
                            <a16:creationId xmlns:a16="http://schemas.microsoft.com/office/drawing/2014/main" id="{6A1A7067-54F3-8D43-8149-D279438C62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0" name="Rectangle 2529">
                        <a:extLst>
                          <a:ext uri="{FF2B5EF4-FFF2-40B4-BE49-F238E27FC236}">
                            <a16:creationId xmlns:a16="http://schemas.microsoft.com/office/drawing/2014/main" id="{FA9D194F-3963-9D4D-99FA-1BB277986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1" name="Rectangle 2530">
                        <a:extLst>
                          <a:ext uri="{FF2B5EF4-FFF2-40B4-BE49-F238E27FC236}">
                            <a16:creationId xmlns:a16="http://schemas.microsoft.com/office/drawing/2014/main" id="{FB339B78-72AB-B64D-B666-B35BA2D3B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9425F9FD-26EC-9745-8590-4AD757232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52FE7859-7EA1-6744-96CE-0D344C309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D1A67EA8-AF9F-704C-B510-AE15577FF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27AD90CD-D6C1-F144-B52B-3905A0CB8E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AB9CB33E-876F-0B42-923F-5E4578F321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599528F3-DDB8-A94B-83DE-FD4798A8F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8" name="Rectangle 2537">
                        <a:extLst>
                          <a:ext uri="{FF2B5EF4-FFF2-40B4-BE49-F238E27FC236}">
                            <a16:creationId xmlns:a16="http://schemas.microsoft.com/office/drawing/2014/main" id="{670924D1-24AC-6C4C-81A4-C8C4B0405D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39" name="Rectangle 2538">
                        <a:extLst>
                          <a:ext uri="{FF2B5EF4-FFF2-40B4-BE49-F238E27FC236}">
                            <a16:creationId xmlns:a16="http://schemas.microsoft.com/office/drawing/2014/main" id="{7D6D8395-73D9-354B-8486-01837F0E4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0" name="Rectangle 2539">
                        <a:extLst>
                          <a:ext uri="{FF2B5EF4-FFF2-40B4-BE49-F238E27FC236}">
                            <a16:creationId xmlns:a16="http://schemas.microsoft.com/office/drawing/2014/main" id="{FB830B4D-A5CA-0A4E-B3AD-368672718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1" name="Rectangle 2540">
                        <a:extLst>
                          <a:ext uri="{FF2B5EF4-FFF2-40B4-BE49-F238E27FC236}">
                            <a16:creationId xmlns:a16="http://schemas.microsoft.com/office/drawing/2014/main" id="{816FA697-9489-F540-A94B-9A1793EE5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38" name="Group 2437">
                      <a:extLst>
                        <a:ext uri="{FF2B5EF4-FFF2-40B4-BE49-F238E27FC236}">
                          <a16:creationId xmlns:a16="http://schemas.microsoft.com/office/drawing/2014/main" id="{B210E6C9-556D-C246-8085-72214D5B99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A530E57F-AF2B-D94C-A677-05EF661A9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F6351AEA-F354-F440-9FC6-0D413F7D78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4" name="Rectangle 2503">
                        <a:extLst>
                          <a:ext uri="{FF2B5EF4-FFF2-40B4-BE49-F238E27FC236}">
                            <a16:creationId xmlns:a16="http://schemas.microsoft.com/office/drawing/2014/main" id="{5D853148-22F3-2347-921F-8F48DD0FB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5" name="Rectangle 2504">
                        <a:extLst>
                          <a:ext uri="{FF2B5EF4-FFF2-40B4-BE49-F238E27FC236}">
                            <a16:creationId xmlns:a16="http://schemas.microsoft.com/office/drawing/2014/main" id="{6B87E0A5-85D8-814C-85A5-FDDA7D334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6" name="Rectangle 2505">
                        <a:extLst>
                          <a:ext uri="{FF2B5EF4-FFF2-40B4-BE49-F238E27FC236}">
                            <a16:creationId xmlns:a16="http://schemas.microsoft.com/office/drawing/2014/main" id="{741990A1-0BF5-324B-AE09-C22420057A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7" name="Rectangle 2506">
                        <a:extLst>
                          <a:ext uri="{FF2B5EF4-FFF2-40B4-BE49-F238E27FC236}">
                            <a16:creationId xmlns:a16="http://schemas.microsoft.com/office/drawing/2014/main" id="{E090076D-1DEA-2741-B52D-36B932C1A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8" name="Rectangle 2507">
                        <a:extLst>
                          <a:ext uri="{FF2B5EF4-FFF2-40B4-BE49-F238E27FC236}">
                            <a16:creationId xmlns:a16="http://schemas.microsoft.com/office/drawing/2014/main" id="{B5E31593-8E6A-DE41-9120-E6CDAFA09C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9" name="Rectangle 2508">
                        <a:extLst>
                          <a:ext uri="{FF2B5EF4-FFF2-40B4-BE49-F238E27FC236}">
                            <a16:creationId xmlns:a16="http://schemas.microsoft.com/office/drawing/2014/main" id="{BFCA143B-C145-8847-9C4B-732BCE582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0" name="Rectangle 2509">
                        <a:extLst>
                          <a:ext uri="{FF2B5EF4-FFF2-40B4-BE49-F238E27FC236}">
                            <a16:creationId xmlns:a16="http://schemas.microsoft.com/office/drawing/2014/main" id="{C77FA602-B8B9-3B4F-84AC-3089FBA88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1" name="Rectangle 2510">
                        <a:extLst>
                          <a:ext uri="{FF2B5EF4-FFF2-40B4-BE49-F238E27FC236}">
                            <a16:creationId xmlns:a16="http://schemas.microsoft.com/office/drawing/2014/main" id="{1655D28E-722E-104B-9CA4-A3ADD78F9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2" name="Rectangle 2511">
                        <a:extLst>
                          <a:ext uri="{FF2B5EF4-FFF2-40B4-BE49-F238E27FC236}">
                            <a16:creationId xmlns:a16="http://schemas.microsoft.com/office/drawing/2014/main" id="{E817069D-8917-6C46-8774-0EF94E5E4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3" name="Rectangle 2512">
                        <a:extLst>
                          <a:ext uri="{FF2B5EF4-FFF2-40B4-BE49-F238E27FC236}">
                            <a16:creationId xmlns:a16="http://schemas.microsoft.com/office/drawing/2014/main" id="{DFEA1198-7073-F44A-AE9B-BA8F0FCAB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4" name="Rectangle 2513">
                        <a:extLst>
                          <a:ext uri="{FF2B5EF4-FFF2-40B4-BE49-F238E27FC236}">
                            <a16:creationId xmlns:a16="http://schemas.microsoft.com/office/drawing/2014/main" id="{1D1A745E-1217-6643-86A4-1601D56A2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9BF4BA74-A07B-B149-9BA6-89087D6C5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DEFD143F-51A9-874D-88E3-56831BC9E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756CEC97-9F2D-B240-B35C-A4DAF46A3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95A60CB8-E4AB-0543-AD68-639136CAFB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B28068C4-336F-5349-87FD-6A535A486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01EAFEED-A56F-2B4C-9726-E3292EAC03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DDC746D3-2020-E641-B52B-D2636CEA2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39" name="Group 2438">
                      <a:extLst>
                        <a:ext uri="{FF2B5EF4-FFF2-40B4-BE49-F238E27FC236}">
                          <a16:creationId xmlns:a16="http://schemas.microsoft.com/office/drawing/2014/main" id="{9A24ADAE-9735-F743-8BB1-5E6D8C1BAD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74F59257-0955-334D-8856-3FB4F11CE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F6128268-D8F3-C44B-8BB0-C54F642E7C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E11280AE-5BC4-ED4D-BBEA-EA847ABD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03EC2DA1-EC6E-614A-8494-53C26662C1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6" name="Rectangle 2485">
                        <a:extLst>
                          <a:ext uri="{FF2B5EF4-FFF2-40B4-BE49-F238E27FC236}">
                            <a16:creationId xmlns:a16="http://schemas.microsoft.com/office/drawing/2014/main" id="{541189E1-9561-4348-BAF7-97A4E6EDD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7" name="Rectangle 2486">
                        <a:extLst>
                          <a:ext uri="{FF2B5EF4-FFF2-40B4-BE49-F238E27FC236}">
                            <a16:creationId xmlns:a16="http://schemas.microsoft.com/office/drawing/2014/main" id="{7759B24C-1CD7-1643-8B35-B1A4795E2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8" name="Rectangle 2487">
                        <a:extLst>
                          <a:ext uri="{FF2B5EF4-FFF2-40B4-BE49-F238E27FC236}">
                            <a16:creationId xmlns:a16="http://schemas.microsoft.com/office/drawing/2014/main" id="{72F78B06-1346-1248-A62A-67590B613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9" name="Rectangle 2488">
                        <a:extLst>
                          <a:ext uri="{FF2B5EF4-FFF2-40B4-BE49-F238E27FC236}">
                            <a16:creationId xmlns:a16="http://schemas.microsoft.com/office/drawing/2014/main" id="{40286584-E938-B541-AC1E-F7FB1CF19C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0" name="Rectangle 2489">
                        <a:extLst>
                          <a:ext uri="{FF2B5EF4-FFF2-40B4-BE49-F238E27FC236}">
                            <a16:creationId xmlns:a16="http://schemas.microsoft.com/office/drawing/2014/main" id="{B0F3657A-CE01-4D42-A38A-82B2FAC47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1" name="Rectangle 2490">
                        <a:extLst>
                          <a:ext uri="{FF2B5EF4-FFF2-40B4-BE49-F238E27FC236}">
                            <a16:creationId xmlns:a16="http://schemas.microsoft.com/office/drawing/2014/main" id="{120D70AA-5EE3-CC41-A17C-07062504C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2" name="Rectangle 2491">
                        <a:extLst>
                          <a:ext uri="{FF2B5EF4-FFF2-40B4-BE49-F238E27FC236}">
                            <a16:creationId xmlns:a16="http://schemas.microsoft.com/office/drawing/2014/main" id="{AB25CD61-66A5-7D49-A0F8-BF511670CB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3" name="Rectangle 2492">
                        <a:extLst>
                          <a:ext uri="{FF2B5EF4-FFF2-40B4-BE49-F238E27FC236}">
                            <a16:creationId xmlns:a16="http://schemas.microsoft.com/office/drawing/2014/main" id="{3EE703B0-D9B3-EE4C-A186-B2059502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4" name="Rectangle 2493">
                        <a:extLst>
                          <a:ext uri="{FF2B5EF4-FFF2-40B4-BE49-F238E27FC236}">
                            <a16:creationId xmlns:a16="http://schemas.microsoft.com/office/drawing/2014/main" id="{70A74515-C27F-4A4B-88CC-580271A3D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C2E8C674-D55A-4641-9475-B409308C1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0556AF8B-82C2-C04F-88E2-996C56808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9DAF6FE5-922B-C747-99CF-BB752FA8D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CDC798FF-4F5D-334F-B6C6-1D9FD211A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1B535C14-5BC0-4248-9B1F-05C76CBE61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15766E6A-B3CE-954D-ACDE-51817987C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FF64376E-80BF-4C45-A618-B2F589AAE9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40" name="Group 2439">
                      <a:extLst>
                        <a:ext uri="{FF2B5EF4-FFF2-40B4-BE49-F238E27FC236}">
                          <a16:creationId xmlns:a16="http://schemas.microsoft.com/office/drawing/2014/main" id="{05BA95E0-256E-6848-8B0B-93FF88D8B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6E19AD76-C20B-C547-9F46-6EF517078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3" name="Rectangle 2462">
                        <a:extLst>
                          <a:ext uri="{FF2B5EF4-FFF2-40B4-BE49-F238E27FC236}">
                            <a16:creationId xmlns:a16="http://schemas.microsoft.com/office/drawing/2014/main" id="{D98C3929-6091-424B-8661-D3B70DE13A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4" name="Rectangle 2463">
                        <a:extLst>
                          <a:ext uri="{FF2B5EF4-FFF2-40B4-BE49-F238E27FC236}">
                            <a16:creationId xmlns:a16="http://schemas.microsoft.com/office/drawing/2014/main" id="{4E346247-6836-E94B-9619-7AC9FD391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5" name="Rectangle 2464">
                        <a:extLst>
                          <a:ext uri="{FF2B5EF4-FFF2-40B4-BE49-F238E27FC236}">
                            <a16:creationId xmlns:a16="http://schemas.microsoft.com/office/drawing/2014/main" id="{9FE4E0FE-B66B-014D-B120-DBB377CA5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68A0E7F2-6791-2941-9A83-FD47FC4F96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41E88824-DF52-4D40-B4AF-B1B8388D60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842BD310-800F-9044-BADF-F5C0530F9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E7C7F0F8-729E-2F45-BEB5-63D6796CD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0" name="Rectangle 2469">
                        <a:extLst>
                          <a:ext uri="{FF2B5EF4-FFF2-40B4-BE49-F238E27FC236}">
                            <a16:creationId xmlns:a16="http://schemas.microsoft.com/office/drawing/2014/main" id="{1EBD041B-19F2-BF4C-8D1D-C816F431E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1" name="Rectangle 2470">
                        <a:extLst>
                          <a:ext uri="{FF2B5EF4-FFF2-40B4-BE49-F238E27FC236}">
                            <a16:creationId xmlns:a16="http://schemas.microsoft.com/office/drawing/2014/main" id="{6A68400F-123F-BF43-8780-42F9F3977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2" name="Rectangle 2471">
                        <a:extLst>
                          <a:ext uri="{FF2B5EF4-FFF2-40B4-BE49-F238E27FC236}">
                            <a16:creationId xmlns:a16="http://schemas.microsoft.com/office/drawing/2014/main" id="{39D4938F-5407-D448-9167-2B2A89647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3" name="Rectangle 2472">
                        <a:extLst>
                          <a:ext uri="{FF2B5EF4-FFF2-40B4-BE49-F238E27FC236}">
                            <a16:creationId xmlns:a16="http://schemas.microsoft.com/office/drawing/2014/main" id="{5246B307-9019-D045-8504-659E849249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4" name="Rectangle 2473">
                        <a:extLst>
                          <a:ext uri="{FF2B5EF4-FFF2-40B4-BE49-F238E27FC236}">
                            <a16:creationId xmlns:a16="http://schemas.microsoft.com/office/drawing/2014/main" id="{C57298B9-7C95-C54B-861B-1C631516C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9DDFB09B-FDB2-7142-82A0-3DD04A3B0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63C96EA0-6090-D446-8B37-3955216230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50EDC0E6-D0A2-7E4E-92E3-79987D4EB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F88CA6C5-10EE-9647-A1BC-10A3328A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E5DE3C1-5210-8445-94D0-20ACFACF9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AAC8B06D-0D6F-9044-BF64-5B9F8A75B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CB5DEE89-707C-4D4F-8A4B-17B0DD60DF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41" name="Group 2440">
                      <a:extLst>
                        <a:ext uri="{FF2B5EF4-FFF2-40B4-BE49-F238E27FC236}">
                          <a16:creationId xmlns:a16="http://schemas.microsoft.com/office/drawing/2014/main" id="{E6C59581-DFEC-9744-884D-C3F0A56D2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442" name="Rectangle 2441">
                        <a:extLst>
                          <a:ext uri="{FF2B5EF4-FFF2-40B4-BE49-F238E27FC236}">
                            <a16:creationId xmlns:a16="http://schemas.microsoft.com/office/drawing/2014/main" id="{9BD4FDD8-2D67-BC46-A0CB-8D07DA3D99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3" name="Rectangle 2442">
                        <a:extLst>
                          <a:ext uri="{FF2B5EF4-FFF2-40B4-BE49-F238E27FC236}">
                            <a16:creationId xmlns:a16="http://schemas.microsoft.com/office/drawing/2014/main" id="{5FEA2E53-F417-2D4C-BAA6-650DEFE188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4" name="Rectangle 2443">
                        <a:extLst>
                          <a:ext uri="{FF2B5EF4-FFF2-40B4-BE49-F238E27FC236}">
                            <a16:creationId xmlns:a16="http://schemas.microsoft.com/office/drawing/2014/main" id="{491F24C5-4DC4-0344-A073-F206FF76F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5" name="Rectangle 2444">
                        <a:extLst>
                          <a:ext uri="{FF2B5EF4-FFF2-40B4-BE49-F238E27FC236}">
                            <a16:creationId xmlns:a16="http://schemas.microsoft.com/office/drawing/2014/main" id="{5FA18F5D-A5E5-2F49-9801-A9B3D1F2C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6" name="Rectangle 2445">
                        <a:extLst>
                          <a:ext uri="{FF2B5EF4-FFF2-40B4-BE49-F238E27FC236}">
                            <a16:creationId xmlns:a16="http://schemas.microsoft.com/office/drawing/2014/main" id="{243B0D57-6080-E442-83CB-B619EDCE5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7" name="Rectangle 2446">
                        <a:extLst>
                          <a:ext uri="{FF2B5EF4-FFF2-40B4-BE49-F238E27FC236}">
                            <a16:creationId xmlns:a16="http://schemas.microsoft.com/office/drawing/2014/main" id="{A28CCD35-2F9F-F74A-B62A-FA1EF15AB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14D278A5-CC31-2742-8159-A58B44E6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1781A8C2-4339-1048-897C-F67FD8C61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E2B40960-B640-AD48-A7D6-3DDB296B0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0BFE3EA7-E712-4043-A74E-2FD5D90602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2" name="Rectangle 2451">
                        <a:extLst>
                          <a:ext uri="{FF2B5EF4-FFF2-40B4-BE49-F238E27FC236}">
                            <a16:creationId xmlns:a16="http://schemas.microsoft.com/office/drawing/2014/main" id="{F9D428C5-DF0D-3644-9DAF-C9404F7BD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3" name="Rectangle 2452">
                        <a:extLst>
                          <a:ext uri="{FF2B5EF4-FFF2-40B4-BE49-F238E27FC236}">
                            <a16:creationId xmlns:a16="http://schemas.microsoft.com/office/drawing/2014/main" id="{624297A9-532A-A746-93A2-25CAB598A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4" name="Rectangle 2453">
                        <a:extLst>
                          <a:ext uri="{FF2B5EF4-FFF2-40B4-BE49-F238E27FC236}">
                            <a16:creationId xmlns:a16="http://schemas.microsoft.com/office/drawing/2014/main" id="{8E19FE70-D512-0842-AC56-383ADF097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0501D86C-5DF0-9149-93AC-788CC577D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A99C2B6F-7A6D-DD4A-812E-F843E1907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A1DDF6F9-1B14-DF42-8C53-C95B160BE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C2925D15-6537-534D-9768-B28385D04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C88135D5-CCCD-5640-8A48-BC24E48B5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FFEBBF04-5B54-FD4E-BC9A-A1FA28661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5D2716DF-F757-1045-9489-DB7D234B9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327" name="Group 2326">
                  <a:extLst>
                    <a:ext uri="{FF2B5EF4-FFF2-40B4-BE49-F238E27FC236}">
                      <a16:creationId xmlns:a16="http://schemas.microsoft.com/office/drawing/2014/main" id="{0DA59FB0-03A2-B144-98A0-7CAE622226AB}"/>
                    </a:ext>
                  </a:extLst>
                </p:cNvPr>
                <p:cNvGrpSpPr/>
                <p:nvPr/>
              </p:nvGrpSpPr>
              <p:grpSpPr>
                <a:xfrm>
                  <a:off x="1652911" y="3841461"/>
                  <a:ext cx="1260646" cy="1008409"/>
                  <a:chOff x="2222122" y="4102419"/>
                  <a:chExt cx="1260646" cy="1008409"/>
                </a:xfrm>
              </p:grpSpPr>
              <p:sp>
                <p:nvSpPr>
                  <p:cNvPr id="2328" name="Rectangle 2327">
                    <a:extLst>
                      <a:ext uri="{FF2B5EF4-FFF2-40B4-BE49-F238E27FC236}">
                        <a16:creationId xmlns:a16="http://schemas.microsoft.com/office/drawing/2014/main" id="{AA49CB38-0D12-DC45-882B-C578315EA552}"/>
                      </a:ext>
                    </a:extLst>
                  </p:cNvPr>
                  <p:cNvSpPr/>
                  <p:nvPr/>
                </p:nvSpPr>
                <p:spPr>
                  <a:xfrm>
                    <a:off x="2222122" y="4102419"/>
                    <a:ext cx="1260646" cy="1008409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29" name="Group 2328">
                    <a:extLst>
                      <a:ext uri="{FF2B5EF4-FFF2-40B4-BE49-F238E27FC236}">
                        <a16:creationId xmlns:a16="http://schemas.microsoft.com/office/drawing/2014/main" id="{871A7712-7DCE-D840-856F-1CC757119E31}"/>
                      </a:ext>
                    </a:extLst>
                  </p:cNvPr>
                  <p:cNvGrpSpPr/>
                  <p:nvPr/>
                </p:nvGrpSpPr>
                <p:grpSpPr>
                  <a:xfrm>
                    <a:off x="2256850" y="4152464"/>
                    <a:ext cx="1169341" cy="910628"/>
                    <a:chOff x="666646" y="1199817"/>
                    <a:chExt cx="1712657" cy="1286240"/>
                  </a:xfrm>
                </p:grpSpPr>
                <p:grpSp>
                  <p:nvGrpSpPr>
                    <p:cNvPr id="2330" name="Group 2329">
                      <a:extLst>
                        <a:ext uri="{FF2B5EF4-FFF2-40B4-BE49-F238E27FC236}">
                          <a16:creationId xmlns:a16="http://schemas.microsoft.com/office/drawing/2014/main" id="{8BF57924-D9C6-4045-BE42-9D10A03041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6646" y="1199817"/>
                      <a:ext cx="240753" cy="1286240"/>
                      <a:chOff x="666646" y="1215423"/>
                      <a:chExt cx="240753" cy="1286240"/>
                    </a:xfrm>
                  </p:grpSpPr>
                  <p:sp>
                    <p:nvSpPr>
                      <p:cNvPr id="2415" name="Rectangle 2414">
                        <a:extLst>
                          <a:ext uri="{FF2B5EF4-FFF2-40B4-BE49-F238E27FC236}">
                            <a16:creationId xmlns:a16="http://schemas.microsoft.com/office/drawing/2014/main" id="{A6168DB1-09EE-1D49-A83E-84D62B40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6" name="Rectangle 2415">
                        <a:extLst>
                          <a:ext uri="{FF2B5EF4-FFF2-40B4-BE49-F238E27FC236}">
                            <a16:creationId xmlns:a16="http://schemas.microsoft.com/office/drawing/2014/main" id="{1579BEA4-93AE-E04E-AFF3-096D82D46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7" name="Rectangle 2416">
                        <a:extLst>
                          <a:ext uri="{FF2B5EF4-FFF2-40B4-BE49-F238E27FC236}">
                            <a16:creationId xmlns:a16="http://schemas.microsoft.com/office/drawing/2014/main" id="{4B8AA4E4-2724-DA4A-B664-F584A0AF6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8" name="Rectangle 2417">
                        <a:extLst>
                          <a:ext uri="{FF2B5EF4-FFF2-40B4-BE49-F238E27FC236}">
                            <a16:creationId xmlns:a16="http://schemas.microsoft.com/office/drawing/2014/main" id="{F51813C5-921B-3646-8862-F1D6076D31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646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9" name="Rectangle 2418">
                        <a:extLst>
                          <a:ext uri="{FF2B5EF4-FFF2-40B4-BE49-F238E27FC236}">
                            <a16:creationId xmlns:a16="http://schemas.microsoft.com/office/drawing/2014/main" id="{84F1F429-2572-D944-95A6-BF399D817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0" name="Rectangle 2419">
                        <a:extLst>
                          <a:ext uri="{FF2B5EF4-FFF2-40B4-BE49-F238E27FC236}">
                            <a16:creationId xmlns:a16="http://schemas.microsoft.com/office/drawing/2014/main" id="{CC19F157-CA8A-DE4E-B6A4-B5412CE9B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1" name="Rectangle 2420">
                        <a:extLst>
                          <a:ext uri="{FF2B5EF4-FFF2-40B4-BE49-F238E27FC236}">
                            <a16:creationId xmlns:a16="http://schemas.microsoft.com/office/drawing/2014/main" id="{3AEE2B70-8B54-FE45-97C5-E75CE9D37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2" name="Rectangle 2421">
                        <a:extLst>
                          <a:ext uri="{FF2B5EF4-FFF2-40B4-BE49-F238E27FC236}">
                            <a16:creationId xmlns:a16="http://schemas.microsoft.com/office/drawing/2014/main" id="{79BD6FCB-1BE2-D44C-BFD3-CA9AF475A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3" name="Rectangle 2422">
                        <a:extLst>
                          <a:ext uri="{FF2B5EF4-FFF2-40B4-BE49-F238E27FC236}">
                            <a16:creationId xmlns:a16="http://schemas.microsoft.com/office/drawing/2014/main" id="{7258B9F0-133A-C74A-AD57-17220F422F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85826AE5-57D1-3F4C-BD5C-3F9F19A5E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346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10BF4227-46B2-DA40-949D-0131AF512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34817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ABC0006-21DE-1842-B463-BD5379853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48093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238BAF04-A541-4B4F-B015-6C2BA8012F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61369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8" name="Rectangle 2427">
                        <a:extLst>
                          <a:ext uri="{FF2B5EF4-FFF2-40B4-BE49-F238E27FC236}">
                            <a16:creationId xmlns:a16="http://schemas.microsoft.com/office/drawing/2014/main" id="{B57E4025-7A8C-DF45-9774-BCF1333A6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21542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29" name="Rectangle 2428">
                        <a:extLst>
                          <a:ext uri="{FF2B5EF4-FFF2-40B4-BE49-F238E27FC236}">
                            <a16:creationId xmlns:a16="http://schemas.microsoft.com/office/drawing/2014/main" id="{95564E86-166C-1845-9701-9C43A3492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74644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0" name="Rectangle 2429">
                        <a:extLst>
                          <a:ext uri="{FF2B5EF4-FFF2-40B4-BE49-F238E27FC236}">
                            <a16:creationId xmlns:a16="http://schemas.microsoft.com/office/drawing/2014/main" id="{2EDB0739-C235-2B4E-BB26-27053C8D6D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187920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1" name="Rectangle 2430">
                        <a:extLst>
                          <a:ext uri="{FF2B5EF4-FFF2-40B4-BE49-F238E27FC236}">
                            <a16:creationId xmlns:a16="http://schemas.microsoft.com/office/drawing/2014/main" id="{599D7E47-5BAD-B34D-A360-D5B16465A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01195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20E34515-AAE4-A040-98EF-9DA3D312DA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14471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3117AA5A-C6DF-CF46-BE18-544745C749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27747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1E544508-5D25-E542-898A-4984E943C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959" y="241022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1" name="Group 2330">
                      <a:extLst>
                        <a:ext uri="{FF2B5EF4-FFF2-40B4-BE49-F238E27FC236}">
                          <a16:creationId xmlns:a16="http://schemas.microsoft.com/office/drawing/2014/main" id="{B83603A6-C0FF-754A-AF08-4976C9556E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1268" y="1199817"/>
                      <a:ext cx="240753" cy="1286240"/>
                      <a:chOff x="1021268" y="1199817"/>
                      <a:chExt cx="240753" cy="1286240"/>
                    </a:xfrm>
                  </p:grpSpPr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C71EE7DD-EC5F-B443-B086-1E72E595D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6" name="Rectangle 2395">
                        <a:extLst>
                          <a:ext uri="{FF2B5EF4-FFF2-40B4-BE49-F238E27FC236}">
                            <a16:creationId xmlns:a16="http://schemas.microsoft.com/office/drawing/2014/main" id="{1E7FCE18-FB6E-3444-AFC3-D66266F7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1998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7" name="Rectangle 2396">
                        <a:extLst>
                          <a:ext uri="{FF2B5EF4-FFF2-40B4-BE49-F238E27FC236}">
                            <a16:creationId xmlns:a16="http://schemas.microsoft.com/office/drawing/2014/main" id="{C7A98411-3248-F54F-9C10-C6F8C18CB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8" name="Rectangle 2397">
                        <a:extLst>
                          <a:ext uri="{FF2B5EF4-FFF2-40B4-BE49-F238E27FC236}">
                            <a16:creationId xmlns:a16="http://schemas.microsoft.com/office/drawing/2014/main" id="{784BE394-D419-4247-9BA2-39C05EE4B6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9" name="Rectangle 2398">
                        <a:extLst>
                          <a:ext uri="{FF2B5EF4-FFF2-40B4-BE49-F238E27FC236}">
                            <a16:creationId xmlns:a16="http://schemas.microsoft.com/office/drawing/2014/main" id="{01C19322-8287-6B45-A12D-2F56E78A8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0" name="Rectangle 2399">
                        <a:extLst>
                          <a:ext uri="{FF2B5EF4-FFF2-40B4-BE49-F238E27FC236}">
                            <a16:creationId xmlns:a16="http://schemas.microsoft.com/office/drawing/2014/main" id="{17ED9E35-A69B-CB4C-8BB1-6EAB7C8BE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1" name="Rectangle 2400">
                        <a:extLst>
                          <a:ext uri="{FF2B5EF4-FFF2-40B4-BE49-F238E27FC236}">
                            <a16:creationId xmlns:a16="http://schemas.microsoft.com/office/drawing/2014/main" id="{C2EDB2F4-3907-CA41-886E-FF375BB43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2" name="Rectangle 2401">
                        <a:extLst>
                          <a:ext uri="{FF2B5EF4-FFF2-40B4-BE49-F238E27FC236}">
                            <a16:creationId xmlns:a16="http://schemas.microsoft.com/office/drawing/2014/main" id="{6D8B900B-D8E9-F646-979B-3014973C9C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3" name="Rectangle 2402">
                        <a:extLst>
                          <a:ext uri="{FF2B5EF4-FFF2-40B4-BE49-F238E27FC236}">
                            <a16:creationId xmlns:a16="http://schemas.microsoft.com/office/drawing/2014/main" id="{73B8F3BD-E38B-4B46-9388-A93FC852E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3C168A95-90A0-6844-8010-6D3AB6AE0E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7782DCE1-29B2-B64C-BFF8-F03147E1F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0AE12472-4C43-9446-AA33-C4F7A9338D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2573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98179D21-3AE7-4B49-9DEC-3D9EF1306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532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8D7B6E68-C1FE-0D46-9C0D-C47598F9A3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808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2AD5D624-39A7-C746-82C2-FB397E26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0841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BFBACE5D-2733-A844-985C-FE691EB84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359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036D4429-C5BB-2943-A325-9F05EB3390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6353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2" name="Rectangle 2411">
                        <a:extLst>
                          <a:ext uri="{FF2B5EF4-FFF2-40B4-BE49-F238E27FC236}">
                            <a16:creationId xmlns:a16="http://schemas.microsoft.com/office/drawing/2014/main" id="{6FB1018B-62EE-5D44-B66A-A3D9B741EB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29109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3" name="Rectangle 2412">
                        <a:extLst>
                          <a:ext uri="{FF2B5EF4-FFF2-40B4-BE49-F238E27FC236}">
                            <a16:creationId xmlns:a16="http://schemas.microsoft.com/office/drawing/2014/main" id="{24111768-7A6B-CC4B-A1FB-B3DC67839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1865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414" name="Rectangle 2413">
                        <a:extLst>
                          <a:ext uri="{FF2B5EF4-FFF2-40B4-BE49-F238E27FC236}">
                            <a16:creationId xmlns:a16="http://schemas.microsoft.com/office/drawing/2014/main" id="{F2CBAA5F-CCFB-EE4A-8CDB-4ECE8B4BD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4617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2" name="Group 2331">
                      <a:extLst>
                        <a:ext uri="{FF2B5EF4-FFF2-40B4-BE49-F238E27FC236}">
                          <a16:creationId xmlns:a16="http://schemas.microsoft.com/office/drawing/2014/main" id="{0D98AB3A-2D95-0B4D-B094-18759D3D5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3680" y="1199817"/>
                      <a:ext cx="240754" cy="1286240"/>
                      <a:chOff x="1021268" y="1200774"/>
                      <a:chExt cx="240754" cy="1286240"/>
                    </a:xfrm>
                  </p:grpSpPr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ED4B3233-F3DA-DD4E-8D2B-69E34F5A9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17109A52-2E4D-D04A-BE9C-405C062DC4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69266398-23FF-674E-B43C-30C9DC747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8" name="Rectangle 2377">
                        <a:extLst>
                          <a:ext uri="{FF2B5EF4-FFF2-40B4-BE49-F238E27FC236}">
                            <a16:creationId xmlns:a16="http://schemas.microsoft.com/office/drawing/2014/main" id="{F5C9EA67-7DE5-8A4E-A497-3642CAFD11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9" name="Rectangle 2378">
                        <a:extLst>
                          <a:ext uri="{FF2B5EF4-FFF2-40B4-BE49-F238E27FC236}">
                            <a16:creationId xmlns:a16="http://schemas.microsoft.com/office/drawing/2014/main" id="{AB2AA1A4-A02E-FA4A-BE2F-6701DEAF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0" name="Rectangle 2379">
                        <a:extLst>
                          <a:ext uri="{FF2B5EF4-FFF2-40B4-BE49-F238E27FC236}">
                            <a16:creationId xmlns:a16="http://schemas.microsoft.com/office/drawing/2014/main" id="{3A8B16F7-B6D6-DA45-B151-C73C239CB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1" name="Rectangle 2380">
                        <a:extLst>
                          <a:ext uri="{FF2B5EF4-FFF2-40B4-BE49-F238E27FC236}">
                            <a16:creationId xmlns:a16="http://schemas.microsoft.com/office/drawing/2014/main" id="{47128F3A-0161-BC49-8C4D-96B246F18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2" name="Rectangle 2381">
                        <a:extLst>
                          <a:ext uri="{FF2B5EF4-FFF2-40B4-BE49-F238E27FC236}">
                            <a16:creationId xmlns:a16="http://schemas.microsoft.com/office/drawing/2014/main" id="{0A3F132B-6385-7E4A-A748-D415A038E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3" name="Rectangle 2382">
                        <a:extLst>
                          <a:ext uri="{FF2B5EF4-FFF2-40B4-BE49-F238E27FC236}">
                            <a16:creationId xmlns:a16="http://schemas.microsoft.com/office/drawing/2014/main" id="{77F916AD-8FD0-AB42-8BAE-D5DD89BC6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1DC6B3B4-E37D-AA47-97D0-6399344C0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3CCBC604-C6E3-6247-952F-0DA1430DFB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390031B3-CE93-5440-8060-D24C4AA9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E5DD2E9E-B58C-C042-B866-4F40287B82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8" name="Rectangle 2387">
                        <a:extLst>
                          <a:ext uri="{FF2B5EF4-FFF2-40B4-BE49-F238E27FC236}">
                            <a16:creationId xmlns:a16="http://schemas.microsoft.com/office/drawing/2014/main" id="{93BDB03B-3E62-0C4F-A428-342E72D013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89" name="Rectangle 2388">
                        <a:extLst>
                          <a:ext uri="{FF2B5EF4-FFF2-40B4-BE49-F238E27FC236}">
                            <a16:creationId xmlns:a16="http://schemas.microsoft.com/office/drawing/2014/main" id="{AE4C90BA-D38F-524D-B845-B7BA110BB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0" name="Rectangle 2389">
                        <a:extLst>
                          <a:ext uri="{FF2B5EF4-FFF2-40B4-BE49-F238E27FC236}">
                            <a16:creationId xmlns:a16="http://schemas.microsoft.com/office/drawing/2014/main" id="{AE08A031-4326-5E4E-92C4-06878B0F5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2" y="1864554"/>
                        <a:ext cx="91440" cy="9143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1" name="Rectangle 2390">
                        <a:extLst>
                          <a:ext uri="{FF2B5EF4-FFF2-40B4-BE49-F238E27FC236}">
                            <a16:creationId xmlns:a16="http://schemas.microsoft.com/office/drawing/2014/main" id="{B5A787CF-9A9B-B34B-8B5A-FA7BEC793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05E9A151-51B1-1740-A910-92FB59994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84A444F7-77C5-CA48-B443-9551DDE9A6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31DE94FC-B10C-DD49-860A-01E805764B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3" name="Group 2332">
                      <a:extLst>
                        <a:ext uri="{FF2B5EF4-FFF2-40B4-BE49-F238E27FC236}">
                          <a16:creationId xmlns:a16="http://schemas.microsoft.com/office/drawing/2014/main" id="{4AE69950-AFB7-DD41-AB79-4CC250C583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7238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55" name="Rectangle 2354">
                        <a:extLst>
                          <a:ext uri="{FF2B5EF4-FFF2-40B4-BE49-F238E27FC236}">
                            <a16:creationId xmlns:a16="http://schemas.microsoft.com/office/drawing/2014/main" id="{3F5098E7-5375-8C4D-AA3C-FCE7019D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6" name="Rectangle 2355">
                        <a:extLst>
                          <a:ext uri="{FF2B5EF4-FFF2-40B4-BE49-F238E27FC236}">
                            <a16:creationId xmlns:a16="http://schemas.microsoft.com/office/drawing/2014/main" id="{1B617692-3355-2F4E-B7FD-D0A3A1CF6E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7" name="Rectangle 2356">
                        <a:extLst>
                          <a:ext uri="{FF2B5EF4-FFF2-40B4-BE49-F238E27FC236}">
                            <a16:creationId xmlns:a16="http://schemas.microsoft.com/office/drawing/2014/main" id="{95B249C8-B915-AA49-9532-F2A687AE96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D97209AE-E269-3140-9042-B383FC9CF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D8CD2A89-2D7D-7D49-AC73-76266A3EA7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22024A04-818C-BA42-98E4-1560397E0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D62279C2-4709-714F-BC20-0CC12E0B5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2" name="Rectangle 2361">
                        <a:extLst>
                          <a:ext uri="{FF2B5EF4-FFF2-40B4-BE49-F238E27FC236}">
                            <a16:creationId xmlns:a16="http://schemas.microsoft.com/office/drawing/2014/main" id="{88EDC531-6E7C-0543-81F0-DD4EE72C3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3" name="Rectangle 2362">
                        <a:extLst>
                          <a:ext uri="{FF2B5EF4-FFF2-40B4-BE49-F238E27FC236}">
                            <a16:creationId xmlns:a16="http://schemas.microsoft.com/office/drawing/2014/main" id="{E2CC8A3D-331B-854F-8B78-01EF7D8E2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4" name="Rectangle 2363">
                        <a:extLst>
                          <a:ext uri="{FF2B5EF4-FFF2-40B4-BE49-F238E27FC236}">
                            <a16:creationId xmlns:a16="http://schemas.microsoft.com/office/drawing/2014/main" id="{DCC0165F-E895-8547-A1E4-8FB566DBE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5" name="Rectangle 2364">
                        <a:extLst>
                          <a:ext uri="{FF2B5EF4-FFF2-40B4-BE49-F238E27FC236}">
                            <a16:creationId xmlns:a16="http://schemas.microsoft.com/office/drawing/2014/main" id="{61A67B9E-EBED-AD45-824C-E7CB67041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6" name="Rectangle 2365">
                        <a:extLst>
                          <a:ext uri="{FF2B5EF4-FFF2-40B4-BE49-F238E27FC236}">
                            <a16:creationId xmlns:a16="http://schemas.microsoft.com/office/drawing/2014/main" id="{82BA36B8-2C76-4049-85C2-FD55265745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10B724DC-BF65-AF4D-A726-D9A6C40B26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75D981A9-FD27-C14E-9D19-7005739C2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5FE2814D-82CD-7244-BD56-9B57F9196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9CA42288-85E7-EC46-9E41-E73BBB284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19CAD3C6-67A6-5E4D-BA01-21DBD2D9A9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93DCF130-835A-7D49-B17E-D7E283048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1514724C-9A04-4546-B284-0ECE8B08C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8CA2DC5C-3BAE-8743-92D8-BF9F69FEA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334" name="Group 2333">
                      <a:extLst>
                        <a:ext uri="{FF2B5EF4-FFF2-40B4-BE49-F238E27FC236}">
                          <a16:creationId xmlns:a16="http://schemas.microsoft.com/office/drawing/2014/main" id="{6B4B57FD-E98F-4747-8A70-64AB72D794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8550" y="1199817"/>
                      <a:ext cx="240753" cy="1286240"/>
                      <a:chOff x="1021268" y="1200774"/>
                      <a:chExt cx="240753" cy="1286240"/>
                    </a:xfrm>
                  </p:grpSpPr>
                  <p:sp>
                    <p:nvSpPr>
                      <p:cNvPr id="2335" name="Rectangle 2334">
                        <a:extLst>
                          <a:ext uri="{FF2B5EF4-FFF2-40B4-BE49-F238E27FC236}">
                            <a16:creationId xmlns:a16="http://schemas.microsoft.com/office/drawing/2014/main" id="{61B263F9-285A-604D-91A3-DC74D877D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6" name="Rectangle 2335">
                        <a:extLst>
                          <a:ext uri="{FF2B5EF4-FFF2-40B4-BE49-F238E27FC236}">
                            <a16:creationId xmlns:a16="http://schemas.microsoft.com/office/drawing/2014/main" id="{47A5F0D7-EBF4-064D-B0BE-EEBAD674BC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7" name="Rectangle 2336">
                        <a:extLst>
                          <a:ext uri="{FF2B5EF4-FFF2-40B4-BE49-F238E27FC236}">
                            <a16:creationId xmlns:a16="http://schemas.microsoft.com/office/drawing/2014/main" id="{238AD629-CAF5-BD4F-9EA2-D79E795E3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8" name="Rectangle 2337">
                        <a:extLst>
                          <a:ext uri="{FF2B5EF4-FFF2-40B4-BE49-F238E27FC236}">
                            <a16:creationId xmlns:a16="http://schemas.microsoft.com/office/drawing/2014/main" id="{B64ECEC6-B158-BA43-9B43-6D65C3B914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1268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39" name="Rectangle 2338">
                        <a:extLst>
                          <a:ext uri="{FF2B5EF4-FFF2-40B4-BE49-F238E27FC236}">
                            <a16:creationId xmlns:a16="http://schemas.microsoft.com/office/drawing/2014/main" id="{EDB1C822-C120-4946-A85C-9870E10480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F02866F0-8658-CA41-959B-ABC9F29A6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695383-459D-9749-91AA-35DECC705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42DDDC12-1F23-3A4B-800F-30D3F37B5A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C4D01E1B-D899-8F45-9B39-63E088B893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4" name="Rectangle 2343">
                        <a:extLst>
                          <a:ext uri="{FF2B5EF4-FFF2-40B4-BE49-F238E27FC236}">
                            <a16:creationId xmlns:a16="http://schemas.microsoft.com/office/drawing/2014/main" id="{65C216F2-B379-2A4D-BB8F-16DDDB1DB2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968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6">
                            <a:lumMod val="60000"/>
                            <a:lumOff val="4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5" name="Rectangle 2344">
                        <a:extLst>
                          <a:ext uri="{FF2B5EF4-FFF2-40B4-BE49-F238E27FC236}">
                            <a16:creationId xmlns:a16="http://schemas.microsoft.com/office/drawing/2014/main" id="{532C643B-D2A8-2146-86FE-DF43CBC6B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33353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6" name="Rectangle 2345">
                        <a:extLst>
                          <a:ext uri="{FF2B5EF4-FFF2-40B4-BE49-F238E27FC236}">
                            <a16:creationId xmlns:a16="http://schemas.microsoft.com/office/drawing/2014/main" id="{DBF19F58-D770-B841-8AAF-12F719DBC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46628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AD616FCC-5D54-4E41-AA3E-B9EB439304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59904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60243C1-FF20-1B4D-A8FD-23F0B99404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20077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63F139B8-73D7-D846-8ED9-58A069A22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731798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B5485C28-CF97-4545-83F8-FFA6676DC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864554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E8CC6FEC-1FD4-3B45-B8DB-DC8760AF3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1997310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6286E628-5932-0A42-B405-D3E4DFF67E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130066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0B2BC8D9-6B93-6043-A04A-48215DA89C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262822"/>
                        <a:ext cx="91440" cy="9144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98027B26-153F-5547-93F6-B1142A0FA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0581" y="2395574"/>
                        <a:ext cx="91440" cy="9144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 w="57150">
                            <a:solidFill>
                              <a:prstClr val="black"/>
                            </a:solidFill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2320" name="TextBox 2319">
                <a:extLst>
                  <a:ext uri="{FF2B5EF4-FFF2-40B4-BE49-F238E27FC236}">
                    <a16:creationId xmlns:a16="http://schemas.microsoft.com/office/drawing/2014/main" id="{F45E5A6E-68D2-2648-87CB-CAD3D668EBA6}"/>
                  </a:ext>
                </a:extLst>
              </p:cNvPr>
              <p:cNvSpPr txBox="1"/>
              <p:nvPr/>
            </p:nvSpPr>
            <p:spPr>
              <a:xfrm>
                <a:off x="8156540" y="4955404"/>
                <a:ext cx="1076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Different Subject</a:t>
                </a:r>
                <a:b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Different Task</a:t>
                </a:r>
                <a:b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Test Sets</a:t>
                </a:r>
              </a:p>
            </p:txBody>
          </p:sp>
        </p:grpSp>
        <p:sp>
          <p:nvSpPr>
            <p:cNvPr id="2321" name="TextBox 2320">
              <a:extLst>
                <a:ext uri="{FF2B5EF4-FFF2-40B4-BE49-F238E27FC236}">
                  <a16:creationId xmlns:a16="http://schemas.microsoft.com/office/drawing/2014/main" id="{EC05A77B-76C1-7A44-8CE5-E58D148D5943}"/>
                </a:ext>
              </a:extLst>
            </p:cNvPr>
            <p:cNvSpPr txBox="1"/>
            <p:nvPr/>
          </p:nvSpPr>
          <p:spPr>
            <a:xfrm>
              <a:off x="7367297" y="5244456"/>
              <a:ext cx="8204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Memory –MSC02</a:t>
              </a:r>
            </a:p>
          </p:txBody>
        </p:sp>
        <p:sp>
          <p:nvSpPr>
            <p:cNvPr id="2322" name="TextBox 2321">
              <a:extLst>
                <a:ext uri="{FF2B5EF4-FFF2-40B4-BE49-F238E27FC236}">
                  <a16:creationId xmlns:a16="http://schemas.microsoft.com/office/drawing/2014/main" id="{D610FA12-4B65-884C-A7C2-4BF688261555}"/>
                </a:ext>
              </a:extLst>
            </p:cNvPr>
            <p:cNvSpPr txBox="1"/>
            <p:nvPr/>
          </p:nvSpPr>
          <p:spPr>
            <a:xfrm>
              <a:off x="7591233" y="5402239"/>
              <a:ext cx="8231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Motor –MSC03</a:t>
              </a:r>
            </a:p>
          </p:txBody>
        </p:sp>
        <p:sp>
          <p:nvSpPr>
            <p:cNvPr id="5260" name="TextBox 5259">
              <a:extLst>
                <a:ext uri="{FF2B5EF4-FFF2-40B4-BE49-F238E27FC236}">
                  <a16:creationId xmlns:a16="http://schemas.microsoft.com/office/drawing/2014/main" id="{B927AC1E-ED84-9641-A8F9-CF1158271BFD}"/>
                </a:ext>
              </a:extLst>
            </p:cNvPr>
            <p:cNvSpPr txBox="1"/>
            <p:nvPr/>
          </p:nvSpPr>
          <p:spPr>
            <a:xfrm>
              <a:off x="7796106" y="5551477"/>
              <a:ext cx="8422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Coherence –MSC04</a:t>
              </a:r>
            </a:p>
          </p:txBody>
        </p:sp>
      </p:grpSp>
      <p:sp>
        <p:nvSpPr>
          <p:cNvPr id="5265" name="Rectangle 5264">
            <a:extLst>
              <a:ext uri="{FF2B5EF4-FFF2-40B4-BE49-F238E27FC236}">
                <a16:creationId xmlns:a16="http://schemas.microsoft.com/office/drawing/2014/main" id="{C9D4C7F8-1051-3546-9726-23AA3966A276}"/>
              </a:ext>
            </a:extLst>
          </p:cNvPr>
          <p:cNvSpPr/>
          <p:nvPr/>
        </p:nvSpPr>
        <p:spPr>
          <a:xfrm>
            <a:off x="8494353" y="3744936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6" name="Rectangle 5265">
            <a:extLst>
              <a:ext uri="{FF2B5EF4-FFF2-40B4-BE49-F238E27FC236}">
                <a16:creationId xmlns:a16="http://schemas.microsoft.com/office/drawing/2014/main" id="{5B10051A-83B1-6246-9C8C-67540A4D79B7}"/>
              </a:ext>
            </a:extLst>
          </p:cNvPr>
          <p:cNvSpPr/>
          <p:nvPr/>
        </p:nvSpPr>
        <p:spPr>
          <a:xfrm>
            <a:off x="8491282" y="3578450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7" name="Rectangle 5266">
            <a:extLst>
              <a:ext uri="{FF2B5EF4-FFF2-40B4-BE49-F238E27FC236}">
                <a16:creationId xmlns:a16="http://schemas.microsoft.com/office/drawing/2014/main" id="{71484AF9-170D-4140-9CE8-F4327A83EEFB}"/>
              </a:ext>
            </a:extLst>
          </p:cNvPr>
          <p:cNvSpPr/>
          <p:nvPr/>
        </p:nvSpPr>
        <p:spPr>
          <a:xfrm>
            <a:off x="8494353" y="5341551"/>
            <a:ext cx="82437" cy="8558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8" name="Rectangle 5267">
            <a:extLst>
              <a:ext uri="{FF2B5EF4-FFF2-40B4-BE49-F238E27FC236}">
                <a16:creationId xmlns:a16="http://schemas.microsoft.com/office/drawing/2014/main" id="{02CBCB42-FA5B-C043-92FB-F811B0950167}"/>
              </a:ext>
            </a:extLst>
          </p:cNvPr>
          <p:cNvSpPr/>
          <p:nvPr/>
        </p:nvSpPr>
        <p:spPr>
          <a:xfrm>
            <a:off x="8491282" y="5175065"/>
            <a:ext cx="82437" cy="85584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57150">
                <a:solidFill>
                  <a:prstClr val="black"/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69" name="TextBox 5268">
            <a:extLst>
              <a:ext uri="{FF2B5EF4-FFF2-40B4-BE49-F238E27FC236}">
                <a16:creationId xmlns:a16="http://schemas.microsoft.com/office/drawing/2014/main" id="{93B4C8E2-783A-AE42-A4AD-132F0001B3F3}"/>
              </a:ext>
            </a:extLst>
          </p:cNvPr>
          <p:cNvSpPr txBox="1"/>
          <p:nvPr/>
        </p:nvSpPr>
        <p:spPr>
          <a:xfrm>
            <a:off x="8544535" y="3484483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sp>
        <p:nvSpPr>
          <p:cNvPr id="5270" name="TextBox 5269">
            <a:extLst>
              <a:ext uri="{FF2B5EF4-FFF2-40B4-BE49-F238E27FC236}">
                <a16:creationId xmlns:a16="http://schemas.microsoft.com/office/drawing/2014/main" id="{7EB3E1BD-CC07-F44A-BF51-72B617235B33}"/>
              </a:ext>
            </a:extLst>
          </p:cNvPr>
          <p:cNvSpPr txBox="1"/>
          <p:nvPr/>
        </p:nvSpPr>
        <p:spPr>
          <a:xfrm>
            <a:off x="8545094" y="5085621"/>
            <a:ext cx="775083" cy="39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Task FC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Rest FC</a:t>
            </a:r>
          </a:p>
        </p:txBody>
      </p:sp>
      <p:sp>
        <p:nvSpPr>
          <p:cNvPr id="5282" name="TextBox 5281">
            <a:extLst>
              <a:ext uri="{FF2B5EF4-FFF2-40B4-BE49-F238E27FC236}">
                <a16:creationId xmlns:a16="http://schemas.microsoft.com/office/drawing/2014/main" id="{B1693708-7892-7740-9CA0-34A6E36E12B0}"/>
              </a:ext>
            </a:extLst>
          </p:cNvPr>
          <p:cNvSpPr txBox="1"/>
          <p:nvPr/>
        </p:nvSpPr>
        <p:spPr>
          <a:xfrm>
            <a:off x="6775584" y="579961"/>
            <a:ext cx="1492122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5285" name="TextBox 5284">
            <a:extLst>
              <a:ext uri="{FF2B5EF4-FFF2-40B4-BE49-F238E27FC236}">
                <a16:creationId xmlns:a16="http://schemas.microsoft.com/office/drawing/2014/main" id="{85747B27-A264-764F-8F01-B60B63AFBCF2}"/>
              </a:ext>
            </a:extLst>
          </p:cNvPr>
          <p:cNvSpPr txBox="1"/>
          <p:nvPr/>
        </p:nvSpPr>
        <p:spPr>
          <a:xfrm>
            <a:off x="5244599" y="579961"/>
            <a:ext cx="405373" cy="30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B68354-82F4-FF4A-8283-D3517391EEC8}"/>
              </a:ext>
            </a:extLst>
          </p:cNvPr>
          <p:cNvGrpSpPr/>
          <p:nvPr/>
        </p:nvGrpSpPr>
        <p:grpSpPr>
          <a:xfrm>
            <a:off x="5372311" y="1004137"/>
            <a:ext cx="1062264" cy="1114342"/>
            <a:chOff x="5014790" y="1021901"/>
            <a:chExt cx="1062264" cy="11163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709C197-F774-3F42-9337-515F6E527C7B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2649" name="Rectangle 2648">
                <a:extLst>
                  <a:ext uri="{FF2B5EF4-FFF2-40B4-BE49-F238E27FC236}">
                    <a16:creationId xmlns:a16="http://schemas.microsoft.com/office/drawing/2014/main" id="{B258894E-66A7-7948-96AE-064150279AE9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50" name="Group 2649">
                <a:extLst>
                  <a:ext uri="{FF2B5EF4-FFF2-40B4-BE49-F238E27FC236}">
                    <a16:creationId xmlns:a16="http://schemas.microsoft.com/office/drawing/2014/main" id="{054D6228-E3E8-BE4A-A39E-5E993DAA9067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2651" name="Group 2650">
                  <a:extLst>
                    <a:ext uri="{FF2B5EF4-FFF2-40B4-BE49-F238E27FC236}">
                      <a16:creationId xmlns:a16="http://schemas.microsoft.com/office/drawing/2014/main" id="{6D9EE50F-F6C0-EB4B-A6CA-20123A7B9EDE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059" name="Rectangle 3058">
                    <a:extLst>
                      <a:ext uri="{FF2B5EF4-FFF2-40B4-BE49-F238E27FC236}">
                        <a16:creationId xmlns:a16="http://schemas.microsoft.com/office/drawing/2014/main" id="{6F65562C-EDD5-3E48-BD51-5305618B94B8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0" name="Rectangle 3059">
                    <a:extLst>
                      <a:ext uri="{FF2B5EF4-FFF2-40B4-BE49-F238E27FC236}">
                        <a16:creationId xmlns:a16="http://schemas.microsoft.com/office/drawing/2014/main" id="{C010FD05-E039-1E4C-897A-80C711F5ABC3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1" name="Rectangle 3060">
                    <a:extLst>
                      <a:ext uri="{FF2B5EF4-FFF2-40B4-BE49-F238E27FC236}">
                        <a16:creationId xmlns:a16="http://schemas.microsoft.com/office/drawing/2014/main" id="{E0FC3740-B309-B848-BE5D-B3F811F02928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2" name="Rectangle 3061">
                    <a:extLst>
                      <a:ext uri="{FF2B5EF4-FFF2-40B4-BE49-F238E27FC236}">
                        <a16:creationId xmlns:a16="http://schemas.microsoft.com/office/drawing/2014/main" id="{5363835B-09F9-3240-A4C5-C2DAEC18670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3" name="Rectangle 3062">
                    <a:extLst>
                      <a:ext uri="{FF2B5EF4-FFF2-40B4-BE49-F238E27FC236}">
                        <a16:creationId xmlns:a16="http://schemas.microsoft.com/office/drawing/2014/main" id="{0F2965BC-5A58-B540-9A4E-C43C678AAD7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4" name="Rectangle 3063">
                    <a:extLst>
                      <a:ext uri="{FF2B5EF4-FFF2-40B4-BE49-F238E27FC236}">
                        <a16:creationId xmlns:a16="http://schemas.microsoft.com/office/drawing/2014/main" id="{4DAC7F29-BE11-FA41-80B2-FFD39BB4577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5" name="Rectangle 3064">
                    <a:extLst>
                      <a:ext uri="{FF2B5EF4-FFF2-40B4-BE49-F238E27FC236}">
                        <a16:creationId xmlns:a16="http://schemas.microsoft.com/office/drawing/2014/main" id="{A7CE7C99-D1F7-8C41-B9F1-3533E6857604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6" name="Rectangle 3065">
                    <a:extLst>
                      <a:ext uri="{FF2B5EF4-FFF2-40B4-BE49-F238E27FC236}">
                        <a16:creationId xmlns:a16="http://schemas.microsoft.com/office/drawing/2014/main" id="{B00CC20E-30BB-D842-8A6D-B17F67CFBDBF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7" name="Rectangle 3066">
                    <a:extLst>
                      <a:ext uri="{FF2B5EF4-FFF2-40B4-BE49-F238E27FC236}">
                        <a16:creationId xmlns:a16="http://schemas.microsoft.com/office/drawing/2014/main" id="{6611EA5C-971F-9742-B920-D74B90DAA536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8" name="Rectangle 3067">
                    <a:extLst>
                      <a:ext uri="{FF2B5EF4-FFF2-40B4-BE49-F238E27FC236}">
                        <a16:creationId xmlns:a16="http://schemas.microsoft.com/office/drawing/2014/main" id="{28C62ED5-E7A3-8D42-ACC4-DE765C9030DA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9" name="Rectangle 3068">
                    <a:extLst>
                      <a:ext uri="{FF2B5EF4-FFF2-40B4-BE49-F238E27FC236}">
                        <a16:creationId xmlns:a16="http://schemas.microsoft.com/office/drawing/2014/main" id="{CFE5AFC0-DE55-4143-8807-838A3DCA5942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0" name="Rectangle 3069">
                    <a:extLst>
                      <a:ext uri="{FF2B5EF4-FFF2-40B4-BE49-F238E27FC236}">
                        <a16:creationId xmlns:a16="http://schemas.microsoft.com/office/drawing/2014/main" id="{4621F497-2769-A34B-9D8D-F6EC1A57DFF6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1" name="Rectangle 3070">
                    <a:extLst>
                      <a:ext uri="{FF2B5EF4-FFF2-40B4-BE49-F238E27FC236}">
                        <a16:creationId xmlns:a16="http://schemas.microsoft.com/office/drawing/2014/main" id="{A7B4F8DF-40E3-6D49-B08E-D26C2C3F9E02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2" name="Rectangle 3071">
                    <a:extLst>
                      <a:ext uri="{FF2B5EF4-FFF2-40B4-BE49-F238E27FC236}">
                        <a16:creationId xmlns:a16="http://schemas.microsoft.com/office/drawing/2014/main" id="{09B4E6DE-5269-ED4A-83A3-37A46A6A36D2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3" name="Rectangle 3072">
                    <a:extLst>
                      <a:ext uri="{FF2B5EF4-FFF2-40B4-BE49-F238E27FC236}">
                        <a16:creationId xmlns:a16="http://schemas.microsoft.com/office/drawing/2014/main" id="{163AF54B-8A9A-7A4A-8082-CAB018F3A191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4" name="Rectangle 3073">
                    <a:extLst>
                      <a:ext uri="{FF2B5EF4-FFF2-40B4-BE49-F238E27FC236}">
                        <a16:creationId xmlns:a16="http://schemas.microsoft.com/office/drawing/2014/main" id="{B7804359-2684-294C-A730-B77D236F5240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5" name="Rectangle 3074">
                    <a:extLst>
                      <a:ext uri="{FF2B5EF4-FFF2-40B4-BE49-F238E27FC236}">
                        <a16:creationId xmlns:a16="http://schemas.microsoft.com/office/drawing/2014/main" id="{AC6FA38F-29FB-AB47-93A3-3490DA740E78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6" name="Rectangle 3075">
                    <a:extLst>
                      <a:ext uri="{FF2B5EF4-FFF2-40B4-BE49-F238E27FC236}">
                        <a16:creationId xmlns:a16="http://schemas.microsoft.com/office/drawing/2014/main" id="{58885CB1-84E8-8242-84A1-0AA5F06F98DB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7" name="Rectangle 3076">
                    <a:extLst>
                      <a:ext uri="{FF2B5EF4-FFF2-40B4-BE49-F238E27FC236}">
                        <a16:creationId xmlns:a16="http://schemas.microsoft.com/office/drawing/2014/main" id="{4194CB5A-642A-0146-B81D-957BD223B00F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78" name="Rectangle 3077">
                    <a:extLst>
                      <a:ext uri="{FF2B5EF4-FFF2-40B4-BE49-F238E27FC236}">
                        <a16:creationId xmlns:a16="http://schemas.microsoft.com/office/drawing/2014/main" id="{E19E1636-FAAD-E94A-B781-11458F9074E1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2" name="Group 2651">
                  <a:extLst>
                    <a:ext uri="{FF2B5EF4-FFF2-40B4-BE49-F238E27FC236}">
                      <a16:creationId xmlns:a16="http://schemas.microsoft.com/office/drawing/2014/main" id="{BA5C46AF-2F41-8B40-9D96-80071BA1A5E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039" name="Rectangle 3038">
                    <a:extLst>
                      <a:ext uri="{FF2B5EF4-FFF2-40B4-BE49-F238E27FC236}">
                        <a16:creationId xmlns:a16="http://schemas.microsoft.com/office/drawing/2014/main" id="{EB91C2FC-FCA6-7244-9BD5-C18C411042F8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0" name="Rectangle 3039">
                    <a:extLst>
                      <a:ext uri="{FF2B5EF4-FFF2-40B4-BE49-F238E27FC236}">
                        <a16:creationId xmlns:a16="http://schemas.microsoft.com/office/drawing/2014/main" id="{28EA52EE-1182-EA47-AA1A-5E8573FAEA8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1" name="Rectangle 3040">
                    <a:extLst>
                      <a:ext uri="{FF2B5EF4-FFF2-40B4-BE49-F238E27FC236}">
                        <a16:creationId xmlns:a16="http://schemas.microsoft.com/office/drawing/2014/main" id="{F34BA582-A1C0-B44F-9915-B74B82921B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2" name="Rectangle 3041">
                    <a:extLst>
                      <a:ext uri="{FF2B5EF4-FFF2-40B4-BE49-F238E27FC236}">
                        <a16:creationId xmlns:a16="http://schemas.microsoft.com/office/drawing/2014/main" id="{2E3BBECB-8FE4-DD4A-B313-11C1FDA3603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3" name="Rectangle 3042">
                    <a:extLst>
                      <a:ext uri="{FF2B5EF4-FFF2-40B4-BE49-F238E27FC236}">
                        <a16:creationId xmlns:a16="http://schemas.microsoft.com/office/drawing/2014/main" id="{1DF539C0-0EE7-AC40-88C0-7BC720472E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4" name="Rectangle 3043">
                    <a:extLst>
                      <a:ext uri="{FF2B5EF4-FFF2-40B4-BE49-F238E27FC236}">
                        <a16:creationId xmlns:a16="http://schemas.microsoft.com/office/drawing/2014/main" id="{98FA1461-2674-1D4B-AD64-35CDA6BF9FB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5" name="Rectangle 3044">
                    <a:extLst>
                      <a:ext uri="{FF2B5EF4-FFF2-40B4-BE49-F238E27FC236}">
                        <a16:creationId xmlns:a16="http://schemas.microsoft.com/office/drawing/2014/main" id="{3F827038-E918-D742-9B0F-A79C796959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6" name="Rectangle 3045">
                    <a:extLst>
                      <a:ext uri="{FF2B5EF4-FFF2-40B4-BE49-F238E27FC236}">
                        <a16:creationId xmlns:a16="http://schemas.microsoft.com/office/drawing/2014/main" id="{DDFA77F0-6468-2741-8E39-BD2A1441F4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7" name="Rectangle 3046">
                    <a:extLst>
                      <a:ext uri="{FF2B5EF4-FFF2-40B4-BE49-F238E27FC236}">
                        <a16:creationId xmlns:a16="http://schemas.microsoft.com/office/drawing/2014/main" id="{2BC77348-0B3E-3F43-8B99-7D6B11C25577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8" name="Rectangle 3047">
                    <a:extLst>
                      <a:ext uri="{FF2B5EF4-FFF2-40B4-BE49-F238E27FC236}">
                        <a16:creationId xmlns:a16="http://schemas.microsoft.com/office/drawing/2014/main" id="{892D809B-FC34-B444-B003-D70AF5C7741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9" name="Rectangle 3048">
                    <a:extLst>
                      <a:ext uri="{FF2B5EF4-FFF2-40B4-BE49-F238E27FC236}">
                        <a16:creationId xmlns:a16="http://schemas.microsoft.com/office/drawing/2014/main" id="{C3CF3E8B-D7E0-B949-9042-05CB552A3BD5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0" name="Rectangle 3049">
                    <a:extLst>
                      <a:ext uri="{FF2B5EF4-FFF2-40B4-BE49-F238E27FC236}">
                        <a16:creationId xmlns:a16="http://schemas.microsoft.com/office/drawing/2014/main" id="{357C4B36-0C00-0A4C-8AB7-2671F85EEF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1" name="Rectangle 3050">
                    <a:extLst>
                      <a:ext uri="{FF2B5EF4-FFF2-40B4-BE49-F238E27FC236}">
                        <a16:creationId xmlns:a16="http://schemas.microsoft.com/office/drawing/2014/main" id="{545C9E8E-F974-274C-9D79-E6D59124FDC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2" name="Rectangle 3051">
                    <a:extLst>
                      <a:ext uri="{FF2B5EF4-FFF2-40B4-BE49-F238E27FC236}">
                        <a16:creationId xmlns:a16="http://schemas.microsoft.com/office/drawing/2014/main" id="{D7E4D877-3AA9-374A-9A48-27DD897D3E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3" name="Rectangle 3052">
                    <a:extLst>
                      <a:ext uri="{FF2B5EF4-FFF2-40B4-BE49-F238E27FC236}">
                        <a16:creationId xmlns:a16="http://schemas.microsoft.com/office/drawing/2014/main" id="{8DA08192-FBD3-C842-B86F-5D5807C3B8E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4" name="Rectangle 3053">
                    <a:extLst>
                      <a:ext uri="{FF2B5EF4-FFF2-40B4-BE49-F238E27FC236}">
                        <a16:creationId xmlns:a16="http://schemas.microsoft.com/office/drawing/2014/main" id="{AE3C4632-81A3-4A49-A924-3B845D94DA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5" name="Rectangle 3054">
                    <a:extLst>
                      <a:ext uri="{FF2B5EF4-FFF2-40B4-BE49-F238E27FC236}">
                        <a16:creationId xmlns:a16="http://schemas.microsoft.com/office/drawing/2014/main" id="{0428B4CE-B6F1-534C-849A-FDBDD2F838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6" name="Rectangle 3055">
                    <a:extLst>
                      <a:ext uri="{FF2B5EF4-FFF2-40B4-BE49-F238E27FC236}">
                        <a16:creationId xmlns:a16="http://schemas.microsoft.com/office/drawing/2014/main" id="{FA8085B9-AD1A-6141-90CC-1AA36043D10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7" name="Rectangle 3056">
                    <a:extLst>
                      <a:ext uri="{FF2B5EF4-FFF2-40B4-BE49-F238E27FC236}">
                        <a16:creationId xmlns:a16="http://schemas.microsoft.com/office/drawing/2014/main" id="{781F17A3-C0CC-F445-BCD2-74106CADDB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58" name="Rectangle 3057">
                    <a:extLst>
                      <a:ext uri="{FF2B5EF4-FFF2-40B4-BE49-F238E27FC236}">
                        <a16:creationId xmlns:a16="http://schemas.microsoft.com/office/drawing/2014/main" id="{97AA4F65-2573-F048-A9DC-2BFB143A172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B465C7E2-19F0-F04D-B40C-F8384A1A55B7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019" name="Rectangle 3018">
                    <a:extLst>
                      <a:ext uri="{FF2B5EF4-FFF2-40B4-BE49-F238E27FC236}">
                        <a16:creationId xmlns:a16="http://schemas.microsoft.com/office/drawing/2014/main" id="{48E19567-96DD-3F4A-9E26-49F19A07BBB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0" name="Rectangle 3019">
                    <a:extLst>
                      <a:ext uri="{FF2B5EF4-FFF2-40B4-BE49-F238E27FC236}">
                        <a16:creationId xmlns:a16="http://schemas.microsoft.com/office/drawing/2014/main" id="{D9C32002-3F7D-6C45-BD63-D2C70FB49E6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1" name="Rectangle 3020">
                    <a:extLst>
                      <a:ext uri="{FF2B5EF4-FFF2-40B4-BE49-F238E27FC236}">
                        <a16:creationId xmlns:a16="http://schemas.microsoft.com/office/drawing/2014/main" id="{0DF29B5C-6635-5A49-8553-1AE364B71DF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2" name="Rectangle 3021">
                    <a:extLst>
                      <a:ext uri="{FF2B5EF4-FFF2-40B4-BE49-F238E27FC236}">
                        <a16:creationId xmlns:a16="http://schemas.microsoft.com/office/drawing/2014/main" id="{2388B2C6-A3B7-7F46-9194-6204A96C39E6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3" name="Rectangle 3022">
                    <a:extLst>
                      <a:ext uri="{FF2B5EF4-FFF2-40B4-BE49-F238E27FC236}">
                        <a16:creationId xmlns:a16="http://schemas.microsoft.com/office/drawing/2014/main" id="{03A52F73-FC20-594B-9847-595F39A0842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4" name="Rectangle 3023">
                    <a:extLst>
                      <a:ext uri="{FF2B5EF4-FFF2-40B4-BE49-F238E27FC236}">
                        <a16:creationId xmlns:a16="http://schemas.microsoft.com/office/drawing/2014/main" id="{9B2E2620-8AAC-E24F-AFDD-76EE8796F12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5" name="Rectangle 3024">
                    <a:extLst>
                      <a:ext uri="{FF2B5EF4-FFF2-40B4-BE49-F238E27FC236}">
                        <a16:creationId xmlns:a16="http://schemas.microsoft.com/office/drawing/2014/main" id="{47F474CA-889F-0645-9FB9-D28231E8F5E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6" name="Rectangle 3025">
                    <a:extLst>
                      <a:ext uri="{FF2B5EF4-FFF2-40B4-BE49-F238E27FC236}">
                        <a16:creationId xmlns:a16="http://schemas.microsoft.com/office/drawing/2014/main" id="{0C072C97-B8AD-104E-B8BE-CB7B470C1B0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7" name="Rectangle 3026">
                    <a:extLst>
                      <a:ext uri="{FF2B5EF4-FFF2-40B4-BE49-F238E27FC236}">
                        <a16:creationId xmlns:a16="http://schemas.microsoft.com/office/drawing/2014/main" id="{CD04A34F-AF61-8244-AE98-92C971F777C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8" name="Rectangle 3027">
                    <a:extLst>
                      <a:ext uri="{FF2B5EF4-FFF2-40B4-BE49-F238E27FC236}">
                        <a16:creationId xmlns:a16="http://schemas.microsoft.com/office/drawing/2014/main" id="{BF157B80-805F-3643-AB7F-46B014AEBE0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9" name="Rectangle 3028">
                    <a:extLst>
                      <a:ext uri="{FF2B5EF4-FFF2-40B4-BE49-F238E27FC236}">
                        <a16:creationId xmlns:a16="http://schemas.microsoft.com/office/drawing/2014/main" id="{E4BC084C-EC99-FF40-A96E-0C5B7A974F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0" name="Rectangle 3029">
                    <a:extLst>
                      <a:ext uri="{FF2B5EF4-FFF2-40B4-BE49-F238E27FC236}">
                        <a16:creationId xmlns:a16="http://schemas.microsoft.com/office/drawing/2014/main" id="{98F0C895-421A-3D48-AA46-1C5025F835F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1" name="Rectangle 3030">
                    <a:extLst>
                      <a:ext uri="{FF2B5EF4-FFF2-40B4-BE49-F238E27FC236}">
                        <a16:creationId xmlns:a16="http://schemas.microsoft.com/office/drawing/2014/main" id="{FC0C9753-FCD3-F54A-AB2C-59AAE46A692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2" name="Rectangle 3031">
                    <a:extLst>
                      <a:ext uri="{FF2B5EF4-FFF2-40B4-BE49-F238E27FC236}">
                        <a16:creationId xmlns:a16="http://schemas.microsoft.com/office/drawing/2014/main" id="{8B67ABD4-FCDB-C343-BA83-E0E765E5035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3" name="Rectangle 3032">
                    <a:extLst>
                      <a:ext uri="{FF2B5EF4-FFF2-40B4-BE49-F238E27FC236}">
                        <a16:creationId xmlns:a16="http://schemas.microsoft.com/office/drawing/2014/main" id="{92A3E9E6-0A0F-E141-A917-1371E90CF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4" name="Rectangle 3033">
                    <a:extLst>
                      <a:ext uri="{FF2B5EF4-FFF2-40B4-BE49-F238E27FC236}">
                        <a16:creationId xmlns:a16="http://schemas.microsoft.com/office/drawing/2014/main" id="{287496DF-B21A-7944-9D2B-2849CF977EA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5" name="Rectangle 3034">
                    <a:extLst>
                      <a:ext uri="{FF2B5EF4-FFF2-40B4-BE49-F238E27FC236}">
                        <a16:creationId xmlns:a16="http://schemas.microsoft.com/office/drawing/2014/main" id="{5AD6F0F9-B74E-CF4D-973F-7E641F031B3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6" name="Rectangle 3035">
                    <a:extLst>
                      <a:ext uri="{FF2B5EF4-FFF2-40B4-BE49-F238E27FC236}">
                        <a16:creationId xmlns:a16="http://schemas.microsoft.com/office/drawing/2014/main" id="{4C3D6B4C-0839-EE47-9FAD-DD57D338A9C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7" name="Rectangle 3036">
                    <a:extLst>
                      <a:ext uri="{FF2B5EF4-FFF2-40B4-BE49-F238E27FC236}">
                        <a16:creationId xmlns:a16="http://schemas.microsoft.com/office/drawing/2014/main" id="{3DEDE882-05B4-6B4D-8214-775182653B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38" name="Rectangle 3037">
                    <a:extLst>
                      <a:ext uri="{FF2B5EF4-FFF2-40B4-BE49-F238E27FC236}">
                        <a16:creationId xmlns:a16="http://schemas.microsoft.com/office/drawing/2014/main" id="{FE0B5850-8107-2343-B3BA-B07D334D251D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4" name="Group 2653">
                  <a:extLst>
                    <a:ext uri="{FF2B5EF4-FFF2-40B4-BE49-F238E27FC236}">
                      <a16:creationId xmlns:a16="http://schemas.microsoft.com/office/drawing/2014/main" id="{B955A783-CA28-8D49-B5AA-77DBE12E9BD8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999" name="Rectangle 2998">
                    <a:extLst>
                      <a:ext uri="{FF2B5EF4-FFF2-40B4-BE49-F238E27FC236}">
                        <a16:creationId xmlns:a16="http://schemas.microsoft.com/office/drawing/2014/main" id="{3A3E9E01-9564-BE48-8AF4-9922E29209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0" name="Rectangle 2999">
                    <a:extLst>
                      <a:ext uri="{FF2B5EF4-FFF2-40B4-BE49-F238E27FC236}">
                        <a16:creationId xmlns:a16="http://schemas.microsoft.com/office/drawing/2014/main" id="{B5A2A5E1-EA0A-AA4A-895B-2A231A88E88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1" name="Rectangle 3000">
                    <a:extLst>
                      <a:ext uri="{FF2B5EF4-FFF2-40B4-BE49-F238E27FC236}">
                        <a16:creationId xmlns:a16="http://schemas.microsoft.com/office/drawing/2014/main" id="{AD3BA80C-A5CA-8644-84F2-46FBA362E6B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2" name="Rectangle 3001">
                    <a:extLst>
                      <a:ext uri="{FF2B5EF4-FFF2-40B4-BE49-F238E27FC236}">
                        <a16:creationId xmlns:a16="http://schemas.microsoft.com/office/drawing/2014/main" id="{6D87D6D7-CBC0-6F42-95F8-49FAFF30ADD0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3" name="Rectangle 3002">
                    <a:extLst>
                      <a:ext uri="{FF2B5EF4-FFF2-40B4-BE49-F238E27FC236}">
                        <a16:creationId xmlns:a16="http://schemas.microsoft.com/office/drawing/2014/main" id="{AA49FBE0-2987-9043-8275-021BB9A36A3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4" name="Rectangle 3003">
                    <a:extLst>
                      <a:ext uri="{FF2B5EF4-FFF2-40B4-BE49-F238E27FC236}">
                        <a16:creationId xmlns:a16="http://schemas.microsoft.com/office/drawing/2014/main" id="{B6938F17-C3AB-FB46-9678-209F785924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5" name="Rectangle 3004">
                    <a:extLst>
                      <a:ext uri="{FF2B5EF4-FFF2-40B4-BE49-F238E27FC236}">
                        <a16:creationId xmlns:a16="http://schemas.microsoft.com/office/drawing/2014/main" id="{AFF7B15D-6305-5B4D-9A46-9C4598E9F67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6" name="Rectangle 3005">
                    <a:extLst>
                      <a:ext uri="{FF2B5EF4-FFF2-40B4-BE49-F238E27FC236}">
                        <a16:creationId xmlns:a16="http://schemas.microsoft.com/office/drawing/2014/main" id="{BCF560E4-BD68-3844-8E2E-FB7E4383133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7" name="Rectangle 3006">
                    <a:extLst>
                      <a:ext uri="{FF2B5EF4-FFF2-40B4-BE49-F238E27FC236}">
                        <a16:creationId xmlns:a16="http://schemas.microsoft.com/office/drawing/2014/main" id="{CEA2A460-A2C2-0840-9700-BD8BD1AAC0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8" name="Rectangle 3007">
                    <a:extLst>
                      <a:ext uri="{FF2B5EF4-FFF2-40B4-BE49-F238E27FC236}">
                        <a16:creationId xmlns:a16="http://schemas.microsoft.com/office/drawing/2014/main" id="{ACF14978-ECDA-F943-99F0-BCF7C589945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9" name="Rectangle 3008">
                    <a:extLst>
                      <a:ext uri="{FF2B5EF4-FFF2-40B4-BE49-F238E27FC236}">
                        <a16:creationId xmlns:a16="http://schemas.microsoft.com/office/drawing/2014/main" id="{D140E800-E917-0847-B389-9E415D3FC88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0" name="Rectangle 3009">
                    <a:extLst>
                      <a:ext uri="{FF2B5EF4-FFF2-40B4-BE49-F238E27FC236}">
                        <a16:creationId xmlns:a16="http://schemas.microsoft.com/office/drawing/2014/main" id="{D54107D3-ECD3-134B-972D-B8280F07F5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1" name="Rectangle 3010">
                    <a:extLst>
                      <a:ext uri="{FF2B5EF4-FFF2-40B4-BE49-F238E27FC236}">
                        <a16:creationId xmlns:a16="http://schemas.microsoft.com/office/drawing/2014/main" id="{DFA6F13E-4482-8F49-BAE0-A2DCC2F701A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2" name="Rectangle 3011">
                    <a:extLst>
                      <a:ext uri="{FF2B5EF4-FFF2-40B4-BE49-F238E27FC236}">
                        <a16:creationId xmlns:a16="http://schemas.microsoft.com/office/drawing/2014/main" id="{01E27E99-AEDC-7947-95A1-3CAF26F2084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3" name="Rectangle 3012">
                    <a:extLst>
                      <a:ext uri="{FF2B5EF4-FFF2-40B4-BE49-F238E27FC236}">
                        <a16:creationId xmlns:a16="http://schemas.microsoft.com/office/drawing/2014/main" id="{5DE00A42-C172-874B-9152-A07CFF0BA1D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4" name="Rectangle 3013">
                    <a:extLst>
                      <a:ext uri="{FF2B5EF4-FFF2-40B4-BE49-F238E27FC236}">
                        <a16:creationId xmlns:a16="http://schemas.microsoft.com/office/drawing/2014/main" id="{B638E3ED-46DB-4743-A391-905161F10DE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5" name="Rectangle 3014">
                    <a:extLst>
                      <a:ext uri="{FF2B5EF4-FFF2-40B4-BE49-F238E27FC236}">
                        <a16:creationId xmlns:a16="http://schemas.microsoft.com/office/drawing/2014/main" id="{CCC56FEC-8209-CD40-AB38-785EA7694CD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6" name="Rectangle 3015">
                    <a:extLst>
                      <a:ext uri="{FF2B5EF4-FFF2-40B4-BE49-F238E27FC236}">
                        <a16:creationId xmlns:a16="http://schemas.microsoft.com/office/drawing/2014/main" id="{E1856DD9-753C-F64D-B832-3DA23087370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7" name="Rectangle 3016">
                    <a:extLst>
                      <a:ext uri="{FF2B5EF4-FFF2-40B4-BE49-F238E27FC236}">
                        <a16:creationId xmlns:a16="http://schemas.microsoft.com/office/drawing/2014/main" id="{A65C5ADA-4490-7049-A409-4486368E43B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18" name="Rectangle 3017">
                    <a:extLst>
                      <a:ext uri="{FF2B5EF4-FFF2-40B4-BE49-F238E27FC236}">
                        <a16:creationId xmlns:a16="http://schemas.microsoft.com/office/drawing/2014/main" id="{CE428F79-93F3-F64E-8039-96301F663D5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56C04733-4307-944D-BD97-576D0D25F0D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2656" name="Rectangle 2655">
                    <a:extLst>
                      <a:ext uri="{FF2B5EF4-FFF2-40B4-BE49-F238E27FC236}">
                        <a16:creationId xmlns:a16="http://schemas.microsoft.com/office/drawing/2014/main" id="{7188DEEF-9505-1B47-A3E7-EB7C1FC1922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7" name="Rectangle 2656">
                    <a:extLst>
                      <a:ext uri="{FF2B5EF4-FFF2-40B4-BE49-F238E27FC236}">
                        <a16:creationId xmlns:a16="http://schemas.microsoft.com/office/drawing/2014/main" id="{66F316DC-43F5-AF42-8636-6EE67851E32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8" name="Rectangle 2657">
                    <a:extLst>
                      <a:ext uri="{FF2B5EF4-FFF2-40B4-BE49-F238E27FC236}">
                        <a16:creationId xmlns:a16="http://schemas.microsoft.com/office/drawing/2014/main" id="{B847522E-1557-254C-A806-0428B462574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59" name="Rectangle 2658">
                    <a:extLst>
                      <a:ext uri="{FF2B5EF4-FFF2-40B4-BE49-F238E27FC236}">
                        <a16:creationId xmlns:a16="http://schemas.microsoft.com/office/drawing/2014/main" id="{2A6AC370-C156-0A42-A653-6355A279720B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0" name="Rectangle 2659">
                    <a:extLst>
                      <a:ext uri="{FF2B5EF4-FFF2-40B4-BE49-F238E27FC236}">
                        <a16:creationId xmlns:a16="http://schemas.microsoft.com/office/drawing/2014/main" id="{EE59F311-C6A9-DE4F-A39B-0F4968F788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1" name="Rectangle 2660">
                    <a:extLst>
                      <a:ext uri="{FF2B5EF4-FFF2-40B4-BE49-F238E27FC236}">
                        <a16:creationId xmlns:a16="http://schemas.microsoft.com/office/drawing/2014/main" id="{B1991931-767D-F349-98DF-462871D006D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2" name="Rectangle 2661">
                    <a:extLst>
                      <a:ext uri="{FF2B5EF4-FFF2-40B4-BE49-F238E27FC236}">
                        <a16:creationId xmlns:a16="http://schemas.microsoft.com/office/drawing/2014/main" id="{CB0E23B6-F122-7E42-B5F7-2F31CDA67D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3" name="Rectangle 2662">
                    <a:extLst>
                      <a:ext uri="{FF2B5EF4-FFF2-40B4-BE49-F238E27FC236}">
                        <a16:creationId xmlns:a16="http://schemas.microsoft.com/office/drawing/2014/main" id="{B3D373F4-6203-4549-857A-D799F3604ED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4" name="Rectangle 2663">
                    <a:extLst>
                      <a:ext uri="{FF2B5EF4-FFF2-40B4-BE49-F238E27FC236}">
                        <a16:creationId xmlns:a16="http://schemas.microsoft.com/office/drawing/2014/main" id="{30C54B57-3583-564E-9E3D-6A8F7954CB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5" name="Rectangle 2664">
                    <a:extLst>
                      <a:ext uri="{FF2B5EF4-FFF2-40B4-BE49-F238E27FC236}">
                        <a16:creationId xmlns:a16="http://schemas.microsoft.com/office/drawing/2014/main" id="{0B341FEB-A8C7-0049-B091-D298E9E5B9EA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6" name="Rectangle 2665">
                    <a:extLst>
                      <a:ext uri="{FF2B5EF4-FFF2-40B4-BE49-F238E27FC236}">
                        <a16:creationId xmlns:a16="http://schemas.microsoft.com/office/drawing/2014/main" id="{484E7537-E5D0-5247-BFA9-61FDD49C09C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7" name="Rectangle 2666">
                    <a:extLst>
                      <a:ext uri="{FF2B5EF4-FFF2-40B4-BE49-F238E27FC236}">
                        <a16:creationId xmlns:a16="http://schemas.microsoft.com/office/drawing/2014/main" id="{90ECB406-53F5-744E-9DCB-221DDB72B02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8" name="Rectangle 2667">
                    <a:extLst>
                      <a:ext uri="{FF2B5EF4-FFF2-40B4-BE49-F238E27FC236}">
                        <a16:creationId xmlns:a16="http://schemas.microsoft.com/office/drawing/2014/main" id="{B138AB04-C92F-634F-ACDA-8D38C0EEC3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69" name="Rectangle 2668">
                    <a:extLst>
                      <a:ext uri="{FF2B5EF4-FFF2-40B4-BE49-F238E27FC236}">
                        <a16:creationId xmlns:a16="http://schemas.microsoft.com/office/drawing/2014/main" id="{61AF20E4-CFDC-6147-8236-2A2E980897A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70" name="Rectangle 2669">
                    <a:extLst>
                      <a:ext uri="{FF2B5EF4-FFF2-40B4-BE49-F238E27FC236}">
                        <a16:creationId xmlns:a16="http://schemas.microsoft.com/office/drawing/2014/main" id="{4D091574-01AE-244C-8D46-89370DA7464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71" name="Rectangle 2670">
                    <a:extLst>
                      <a:ext uri="{FF2B5EF4-FFF2-40B4-BE49-F238E27FC236}">
                        <a16:creationId xmlns:a16="http://schemas.microsoft.com/office/drawing/2014/main" id="{2060C33E-925F-134C-BC37-B8B51D64980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5" name="Rectangle 2994">
                    <a:extLst>
                      <a:ext uri="{FF2B5EF4-FFF2-40B4-BE49-F238E27FC236}">
                        <a16:creationId xmlns:a16="http://schemas.microsoft.com/office/drawing/2014/main" id="{498EFE91-C592-294A-BF71-A8AA48480FA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6" name="Rectangle 2995">
                    <a:extLst>
                      <a:ext uri="{FF2B5EF4-FFF2-40B4-BE49-F238E27FC236}">
                        <a16:creationId xmlns:a16="http://schemas.microsoft.com/office/drawing/2014/main" id="{3E67575B-2C5E-DB4B-918F-3894D80E3D8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7" name="Rectangle 2996">
                    <a:extLst>
                      <a:ext uri="{FF2B5EF4-FFF2-40B4-BE49-F238E27FC236}">
                        <a16:creationId xmlns:a16="http://schemas.microsoft.com/office/drawing/2014/main" id="{1B663C3A-974D-E044-99C9-B8A981620E5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98" name="Rectangle 2997">
                    <a:extLst>
                      <a:ext uri="{FF2B5EF4-FFF2-40B4-BE49-F238E27FC236}">
                        <a16:creationId xmlns:a16="http://schemas.microsoft.com/office/drawing/2014/main" id="{3AE1CF7A-9E30-524F-ABB4-89C777ABFE4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079" name="TextBox 3078">
              <a:extLst>
                <a:ext uri="{FF2B5EF4-FFF2-40B4-BE49-F238E27FC236}">
                  <a16:creationId xmlns:a16="http://schemas.microsoft.com/office/drawing/2014/main" id="{C8065BB5-4182-EB46-A5BD-CD763D4D9517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786AC374-BD58-694F-B8D4-318FE1FF7C03}"/>
              </a:ext>
            </a:extLst>
          </p:cNvPr>
          <p:cNvGrpSpPr/>
          <p:nvPr/>
        </p:nvGrpSpPr>
        <p:grpSpPr>
          <a:xfrm>
            <a:off x="5401527" y="2542305"/>
            <a:ext cx="1062264" cy="1114342"/>
            <a:chOff x="5014790" y="1021901"/>
            <a:chExt cx="1062264" cy="1116354"/>
          </a:xfrm>
        </p:grpSpPr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22A1D475-E273-644F-8118-4815064A48A0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3083" name="Rectangle 3082">
                <a:extLst>
                  <a:ext uri="{FF2B5EF4-FFF2-40B4-BE49-F238E27FC236}">
                    <a16:creationId xmlns:a16="http://schemas.microsoft.com/office/drawing/2014/main" id="{DC24DDAE-D1AC-E649-ADD9-75B95F7F0CBA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4" name="Group 3083">
                <a:extLst>
                  <a:ext uri="{FF2B5EF4-FFF2-40B4-BE49-F238E27FC236}">
                    <a16:creationId xmlns:a16="http://schemas.microsoft.com/office/drawing/2014/main" id="{351A84BE-AE8F-1946-AB42-C5F7A1C271B7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3085" name="Group 3084">
                  <a:extLst>
                    <a:ext uri="{FF2B5EF4-FFF2-40B4-BE49-F238E27FC236}">
                      <a16:creationId xmlns:a16="http://schemas.microsoft.com/office/drawing/2014/main" id="{01D8C546-E85A-3846-A165-FCDD8EB32EE5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170" name="Rectangle 3169">
                    <a:extLst>
                      <a:ext uri="{FF2B5EF4-FFF2-40B4-BE49-F238E27FC236}">
                        <a16:creationId xmlns:a16="http://schemas.microsoft.com/office/drawing/2014/main" id="{FA70FF2A-F1E6-E142-B60F-DF1DA9C91F43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1" name="Rectangle 3170">
                    <a:extLst>
                      <a:ext uri="{FF2B5EF4-FFF2-40B4-BE49-F238E27FC236}">
                        <a16:creationId xmlns:a16="http://schemas.microsoft.com/office/drawing/2014/main" id="{AFBE8458-C2D3-E84A-8FB6-656F2AFB843C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2" name="Rectangle 3171">
                    <a:extLst>
                      <a:ext uri="{FF2B5EF4-FFF2-40B4-BE49-F238E27FC236}">
                        <a16:creationId xmlns:a16="http://schemas.microsoft.com/office/drawing/2014/main" id="{EBF197C3-D5A2-8841-8336-D62EEF3F0870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3" name="Rectangle 3172">
                    <a:extLst>
                      <a:ext uri="{FF2B5EF4-FFF2-40B4-BE49-F238E27FC236}">
                        <a16:creationId xmlns:a16="http://schemas.microsoft.com/office/drawing/2014/main" id="{F7BA75D6-1674-AC48-8DDD-7724CB539B03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4" name="Rectangle 3173">
                    <a:extLst>
                      <a:ext uri="{FF2B5EF4-FFF2-40B4-BE49-F238E27FC236}">
                        <a16:creationId xmlns:a16="http://schemas.microsoft.com/office/drawing/2014/main" id="{F8FABA6C-0073-C948-ACE3-D404F9603D95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5" name="Rectangle 3174">
                    <a:extLst>
                      <a:ext uri="{FF2B5EF4-FFF2-40B4-BE49-F238E27FC236}">
                        <a16:creationId xmlns:a16="http://schemas.microsoft.com/office/drawing/2014/main" id="{CCF86D5E-B2B7-EE45-96DB-17E1217479BB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6" name="Rectangle 3175">
                    <a:extLst>
                      <a:ext uri="{FF2B5EF4-FFF2-40B4-BE49-F238E27FC236}">
                        <a16:creationId xmlns:a16="http://schemas.microsoft.com/office/drawing/2014/main" id="{729E28C4-6870-3C41-9599-6D5C1FE11EDC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7" name="Rectangle 3176">
                    <a:extLst>
                      <a:ext uri="{FF2B5EF4-FFF2-40B4-BE49-F238E27FC236}">
                        <a16:creationId xmlns:a16="http://schemas.microsoft.com/office/drawing/2014/main" id="{5965182F-8A63-C34F-B50D-1C3A88B61DC7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8" name="Rectangle 3177">
                    <a:extLst>
                      <a:ext uri="{FF2B5EF4-FFF2-40B4-BE49-F238E27FC236}">
                        <a16:creationId xmlns:a16="http://schemas.microsoft.com/office/drawing/2014/main" id="{342E26E8-1664-5040-A93C-3C2FF962A84D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9" name="Rectangle 3178">
                    <a:extLst>
                      <a:ext uri="{FF2B5EF4-FFF2-40B4-BE49-F238E27FC236}">
                        <a16:creationId xmlns:a16="http://schemas.microsoft.com/office/drawing/2014/main" id="{9CDBCF15-9C8C-C245-9C84-DE4A00A387D4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0" name="Rectangle 3179">
                    <a:extLst>
                      <a:ext uri="{FF2B5EF4-FFF2-40B4-BE49-F238E27FC236}">
                        <a16:creationId xmlns:a16="http://schemas.microsoft.com/office/drawing/2014/main" id="{65628500-C862-0943-BDAE-E54625150919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1" name="Rectangle 3180">
                    <a:extLst>
                      <a:ext uri="{FF2B5EF4-FFF2-40B4-BE49-F238E27FC236}">
                        <a16:creationId xmlns:a16="http://schemas.microsoft.com/office/drawing/2014/main" id="{99F3CA21-C9A5-2141-8492-49A5BD7C34CB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2" name="Rectangle 3181">
                    <a:extLst>
                      <a:ext uri="{FF2B5EF4-FFF2-40B4-BE49-F238E27FC236}">
                        <a16:creationId xmlns:a16="http://schemas.microsoft.com/office/drawing/2014/main" id="{F267A001-93E4-D44A-8AA3-264F97881D10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3" name="Rectangle 3182">
                    <a:extLst>
                      <a:ext uri="{FF2B5EF4-FFF2-40B4-BE49-F238E27FC236}">
                        <a16:creationId xmlns:a16="http://schemas.microsoft.com/office/drawing/2014/main" id="{6EABEC1D-46BF-3A46-8600-0384AB1C1DCE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4" name="Rectangle 3183">
                    <a:extLst>
                      <a:ext uri="{FF2B5EF4-FFF2-40B4-BE49-F238E27FC236}">
                        <a16:creationId xmlns:a16="http://schemas.microsoft.com/office/drawing/2014/main" id="{CCE0B00E-9F44-004A-BF95-75805C4FF89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5" name="Rectangle 3184">
                    <a:extLst>
                      <a:ext uri="{FF2B5EF4-FFF2-40B4-BE49-F238E27FC236}">
                        <a16:creationId xmlns:a16="http://schemas.microsoft.com/office/drawing/2014/main" id="{AC242371-D494-8248-9A9E-49B36FA4A68A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6" name="Rectangle 3185">
                    <a:extLst>
                      <a:ext uri="{FF2B5EF4-FFF2-40B4-BE49-F238E27FC236}">
                        <a16:creationId xmlns:a16="http://schemas.microsoft.com/office/drawing/2014/main" id="{150797FB-1ABC-6742-B392-A279E1D0A48F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7" name="Rectangle 3186">
                    <a:extLst>
                      <a:ext uri="{FF2B5EF4-FFF2-40B4-BE49-F238E27FC236}">
                        <a16:creationId xmlns:a16="http://schemas.microsoft.com/office/drawing/2014/main" id="{EFD58597-0229-CF46-B96C-80C16A47186A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8" name="Rectangle 3187">
                    <a:extLst>
                      <a:ext uri="{FF2B5EF4-FFF2-40B4-BE49-F238E27FC236}">
                        <a16:creationId xmlns:a16="http://schemas.microsoft.com/office/drawing/2014/main" id="{63F7CFFD-2A58-914B-AC82-D76E51ADA2E0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89" name="Rectangle 3188">
                    <a:extLst>
                      <a:ext uri="{FF2B5EF4-FFF2-40B4-BE49-F238E27FC236}">
                        <a16:creationId xmlns:a16="http://schemas.microsoft.com/office/drawing/2014/main" id="{0C83B4CE-3B38-5344-9A4C-6954120CF029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6" name="Group 3085">
                  <a:extLst>
                    <a:ext uri="{FF2B5EF4-FFF2-40B4-BE49-F238E27FC236}">
                      <a16:creationId xmlns:a16="http://schemas.microsoft.com/office/drawing/2014/main" id="{777C4293-89E0-0146-8540-69E70F0CF863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150" name="Rectangle 3149">
                    <a:extLst>
                      <a:ext uri="{FF2B5EF4-FFF2-40B4-BE49-F238E27FC236}">
                        <a16:creationId xmlns:a16="http://schemas.microsoft.com/office/drawing/2014/main" id="{AA6FCAE2-B66F-1548-9E7D-39B9430AF00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1" name="Rectangle 3150">
                    <a:extLst>
                      <a:ext uri="{FF2B5EF4-FFF2-40B4-BE49-F238E27FC236}">
                        <a16:creationId xmlns:a16="http://schemas.microsoft.com/office/drawing/2014/main" id="{36B0C381-5CDA-3F48-99DA-51F71634219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2" name="Rectangle 3151">
                    <a:extLst>
                      <a:ext uri="{FF2B5EF4-FFF2-40B4-BE49-F238E27FC236}">
                        <a16:creationId xmlns:a16="http://schemas.microsoft.com/office/drawing/2014/main" id="{12DEA294-FBDB-C349-A6D0-5562E20A88C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3" name="Rectangle 3152">
                    <a:extLst>
                      <a:ext uri="{FF2B5EF4-FFF2-40B4-BE49-F238E27FC236}">
                        <a16:creationId xmlns:a16="http://schemas.microsoft.com/office/drawing/2014/main" id="{C9F89EDC-B88B-1248-A77E-9DC3AD8FD5F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4" name="Rectangle 3153">
                    <a:extLst>
                      <a:ext uri="{FF2B5EF4-FFF2-40B4-BE49-F238E27FC236}">
                        <a16:creationId xmlns:a16="http://schemas.microsoft.com/office/drawing/2014/main" id="{4B5B32E4-942F-2046-89F1-A20B9FEF1B6F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5" name="Rectangle 3154">
                    <a:extLst>
                      <a:ext uri="{FF2B5EF4-FFF2-40B4-BE49-F238E27FC236}">
                        <a16:creationId xmlns:a16="http://schemas.microsoft.com/office/drawing/2014/main" id="{2D9E6B2F-7716-5247-AF42-A6FFCB3D636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6" name="Rectangle 3155">
                    <a:extLst>
                      <a:ext uri="{FF2B5EF4-FFF2-40B4-BE49-F238E27FC236}">
                        <a16:creationId xmlns:a16="http://schemas.microsoft.com/office/drawing/2014/main" id="{1431D8D5-E3AB-F841-9918-72CE404A940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7" name="Rectangle 3156">
                    <a:extLst>
                      <a:ext uri="{FF2B5EF4-FFF2-40B4-BE49-F238E27FC236}">
                        <a16:creationId xmlns:a16="http://schemas.microsoft.com/office/drawing/2014/main" id="{F6773E80-5435-1D4D-A4C2-F1E14BCF6C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8" name="Rectangle 3157">
                    <a:extLst>
                      <a:ext uri="{FF2B5EF4-FFF2-40B4-BE49-F238E27FC236}">
                        <a16:creationId xmlns:a16="http://schemas.microsoft.com/office/drawing/2014/main" id="{33830D6A-67CE-354C-946B-5D52E069176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9" name="Rectangle 3158">
                    <a:extLst>
                      <a:ext uri="{FF2B5EF4-FFF2-40B4-BE49-F238E27FC236}">
                        <a16:creationId xmlns:a16="http://schemas.microsoft.com/office/drawing/2014/main" id="{B2B17BD0-3A26-E140-8170-038EFB608B4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0" name="Rectangle 3159">
                    <a:extLst>
                      <a:ext uri="{FF2B5EF4-FFF2-40B4-BE49-F238E27FC236}">
                        <a16:creationId xmlns:a16="http://schemas.microsoft.com/office/drawing/2014/main" id="{6A21D344-5B9B-BE4E-A940-758FE2F114F9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1" name="Rectangle 3160">
                    <a:extLst>
                      <a:ext uri="{FF2B5EF4-FFF2-40B4-BE49-F238E27FC236}">
                        <a16:creationId xmlns:a16="http://schemas.microsoft.com/office/drawing/2014/main" id="{103CAA98-3751-BC4B-B98F-0A0DDAB2EF8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2" name="Rectangle 3161">
                    <a:extLst>
                      <a:ext uri="{FF2B5EF4-FFF2-40B4-BE49-F238E27FC236}">
                        <a16:creationId xmlns:a16="http://schemas.microsoft.com/office/drawing/2014/main" id="{72C609CE-DC20-E248-AD00-4F23973171E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3" name="Rectangle 3162">
                    <a:extLst>
                      <a:ext uri="{FF2B5EF4-FFF2-40B4-BE49-F238E27FC236}">
                        <a16:creationId xmlns:a16="http://schemas.microsoft.com/office/drawing/2014/main" id="{2F52BD7C-36B7-CC4D-86D5-A2143CCE53E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4" name="Rectangle 3163">
                    <a:extLst>
                      <a:ext uri="{FF2B5EF4-FFF2-40B4-BE49-F238E27FC236}">
                        <a16:creationId xmlns:a16="http://schemas.microsoft.com/office/drawing/2014/main" id="{BC207311-7721-8340-BCE7-FBBA75CE216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5" name="Rectangle 3164">
                    <a:extLst>
                      <a:ext uri="{FF2B5EF4-FFF2-40B4-BE49-F238E27FC236}">
                        <a16:creationId xmlns:a16="http://schemas.microsoft.com/office/drawing/2014/main" id="{EEDF8B71-B76A-5D44-BFCB-6ABD162B2F8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6" name="Rectangle 3165">
                    <a:extLst>
                      <a:ext uri="{FF2B5EF4-FFF2-40B4-BE49-F238E27FC236}">
                        <a16:creationId xmlns:a16="http://schemas.microsoft.com/office/drawing/2014/main" id="{AB070CB0-CDBB-D44C-9A72-145819D0A32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7" name="Rectangle 3166">
                    <a:extLst>
                      <a:ext uri="{FF2B5EF4-FFF2-40B4-BE49-F238E27FC236}">
                        <a16:creationId xmlns:a16="http://schemas.microsoft.com/office/drawing/2014/main" id="{1A42449B-F969-A645-B3DC-FA3B71CC57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8" name="Rectangle 3167">
                    <a:extLst>
                      <a:ext uri="{FF2B5EF4-FFF2-40B4-BE49-F238E27FC236}">
                        <a16:creationId xmlns:a16="http://schemas.microsoft.com/office/drawing/2014/main" id="{F0F09C65-FBDE-6341-B875-5471E79AC69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69" name="Rectangle 3168">
                    <a:extLst>
                      <a:ext uri="{FF2B5EF4-FFF2-40B4-BE49-F238E27FC236}">
                        <a16:creationId xmlns:a16="http://schemas.microsoft.com/office/drawing/2014/main" id="{28EE6030-193D-D44E-810F-AFB2969818E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7" name="Group 3086">
                  <a:extLst>
                    <a:ext uri="{FF2B5EF4-FFF2-40B4-BE49-F238E27FC236}">
                      <a16:creationId xmlns:a16="http://schemas.microsoft.com/office/drawing/2014/main" id="{86472F30-23AE-F24B-8941-2FB64A366923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130" name="Rectangle 3129">
                    <a:extLst>
                      <a:ext uri="{FF2B5EF4-FFF2-40B4-BE49-F238E27FC236}">
                        <a16:creationId xmlns:a16="http://schemas.microsoft.com/office/drawing/2014/main" id="{FA915C75-AEE7-554E-8C75-6CF73CAF801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1" name="Rectangle 3130">
                    <a:extLst>
                      <a:ext uri="{FF2B5EF4-FFF2-40B4-BE49-F238E27FC236}">
                        <a16:creationId xmlns:a16="http://schemas.microsoft.com/office/drawing/2014/main" id="{84ABA093-DD54-6148-8BDE-F4E442993F3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2" name="Rectangle 3131">
                    <a:extLst>
                      <a:ext uri="{FF2B5EF4-FFF2-40B4-BE49-F238E27FC236}">
                        <a16:creationId xmlns:a16="http://schemas.microsoft.com/office/drawing/2014/main" id="{28323A27-B8AC-8345-AA63-DC3D56B2563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3" name="Rectangle 3132">
                    <a:extLst>
                      <a:ext uri="{FF2B5EF4-FFF2-40B4-BE49-F238E27FC236}">
                        <a16:creationId xmlns:a16="http://schemas.microsoft.com/office/drawing/2014/main" id="{C83E77F0-CD85-E04F-BE2D-4D5785B2B80A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4" name="Rectangle 3133">
                    <a:extLst>
                      <a:ext uri="{FF2B5EF4-FFF2-40B4-BE49-F238E27FC236}">
                        <a16:creationId xmlns:a16="http://schemas.microsoft.com/office/drawing/2014/main" id="{CE422C80-71D7-F542-9D33-91D68578868C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5" name="Rectangle 3134">
                    <a:extLst>
                      <a:ext uri="{FF2B5EF4-FFF2-40B4-BE49-F238E27FC236}">
                        <a16:creationId xmlns:a16="http://schemas.microsoft.com/office/drawing/2014/main" id="{5CB01E4A-BB17-3641-94CE-519AF4EFF97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6" name="Rectangle 3135">
                    <a:extLst>
                      <a:ext uri="{FF2B5EF4-FFF2-40B4-BE49-F238E27FC236}">
                        <a16:creationId xmlns:a16="http://schemas.microsoft.com/office/drawing/2014/main" id="{337A1893-77A7-E244-B249-8E6668F53BC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7" name="Rectangle 3136">
                    <a:extLst>
                      <a:ext uri="{FF2B5EF4-FFF2-40B4-BE49-F238E27FC236}">
                        <a16:creationId xmlns:a16="http://schemas.microsoft.com/office/drawing/2014/main" id="{D719F743-AA8D-CA42-9286-B4C33E8DF8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8" name="Rectangle 3137">
                    <a:extLst>
                      <a:ext uri="{FF2B5EF4-FFF2-40B4-BE49-F238E27FC236}">
                        <a16:creationId xmlns:a16="http://schemas.microsoft.com/office/drawing/2014/main" id="{F70A4307-4A73-4544-B0F8-F2D951CE635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9" name="Rectangle 3138">
                    <a:extLst>
                      <a:ext uri="{FF2B5EF4-FFF2-40B4-BE49-F238E27FC236}">
                        <a16:creationId xmlns:a16="http://schemas.microsoft.com/office/drawing/2014/main" id="{348BDCE3-AB6C-794D-8B6C-66CED39C235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0" name="Rectangle 3139">
                    <a:extLst>
                      <a:ext uri="{FF2B5EF4-FFF2-40B4-BE49-F238E27FC236}">
                        <a16:creationId xmlns:a16="http://schemas.microsoft.com/office/drawing/2014/main" id="{43AEE9A1-AB76-A84C-8E72-07F0ADC7A59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1" name="Rectangle 3140">
                    <a:extLst>
                      <a:ext uri="{FF2B5EF4-FFF2-40B4-BE49-F238E27FC236}">
                        <a16:creationId xmlns:a16="http://schemas.microsoft.com/office/drawing/2014/main" id="{BED69C87-87E1-554B-8AA0-732DE31C193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2" name="Rectangle 3141">
                    <a:extLst>
                      <a:ext uri="{FF2B5EF4-FFF2-40B4-BE49-F238E27FC236}">
                        <a16:creationId xmlns:a16="http://schemas.microsoft.com/office/drawing/2014/main" id="{7F1EEE33-4314-114B-BE60-E604F977248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3" name="Rectangle 3142">
                    <a:extLst>
                      <a:ext uri="{FF2B5EF4-FFF2-40B4-BE49-F238E27FC236}">
                        <a16:creationId xmlns:a16="http://schemas.microsoft.com/office/drawing/2014/main" id="{1E6AD27E-3DE5-6743-9BDA-A781D7486FC2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4" name="Rectangle 3143">
                    <a:extLst>
                      <a:ext uri="{FF2B5EF4-FFF2-40B4-BE49-F238E27FC236}">
                        <a16:creationId xmlns:a16="http://schemas.microsoft.com/office/drawing/2014/main" id="{31F3BDC0-209F-704A-A60A-7B9C3BBD72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5" name="Rectangle 3144">
                    <a:extLst>
                      <a:ext uri="{FF2B5EF4-FFF2-40B4-BE49-F238E27FC236}">
                        <a16:creationId xmlns:a16="http://schemas.microsoft.com/office/drawing/2014/main" id="{A29C2F92-65B3-5242-A838-BCAB49DC669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6" name="Rectangle 3145">
                    <a:extLst>
                      <a:ext uri="{FF2B5EF4-FFF2-40B4-BE49-F238E27FC236}">
                        <a16:creationId xmlns:a16="http://schemas.microsoft.com/office/drawing/2014/main" id="{EA1083EC-F5B1-4048-BDD4-3B5A7A58E8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7" name="Rectangle 3146">
                    <a:extLst>
                      <a:ext uri="{FF2B5EF4-FFF2-40B4-BE49-F238E27FC236}">
                        <a16:creationId xmlns:a16="http://schemas.microsoft.com/office/drawing/2014/main" id="{096766AE-6580-6744-9DF7-F874E01B9ED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8" name="Rectangle 3147">
                    <a:extLst>
                      <a:ext uri="{FF2B5EF4-FFF2-40B4-BE49-F238E27FC236}">
                        <a16:creationId xmlns:a16="http://schemas.microsoft.com/office/drawing/2014/main" id="{B2390D11-1C66-4E43-AA10-5ECD775968A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49" name="Rectangle 3148">
                    <a:extLst>
                      <a:ext uri="{FF2B5EF4-FFF2-40B4-BE49-F238E27FC236}">
                        <a16:creationId xmlns:a16="http://schemas.microsoft.com/office/drawing/2014/main" id="{3C59A57A-82AF-0841-BDCD-CC7ED7188B1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8" name="Group 3087">
                  <a:extLst>
                    <a:ext uri="{FF2B5EF4-FFF2-40B4-BE49-F238E27FC236}">
                      <a16:creationId xmlns:a16="http://schemas.microsoft.com/office/drawing/2014/main" id="{5F2ECA41-F6A4-1E4A-A165-CF0DDA7F4392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110" name="Rectangle 3109">
                    <a:extLst>
                      <a:ext uri="{FF2B5EF4-FFF2-40B4-BE49-F238E27FC236}">
                        <a16:creationId xmlns:a16="http://schemas.microsoft.com/office/drawing/2014/main" id="{9573F8E1-5EB5-2F44-BE64-71F506D5378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1" name="Rectangle 3110">
                    <a:extLst>
                      <a:ext uri="{FF2B5EF4-FFF2-40B4-BE49-F238E27FC236}">
                        <a16:creationId xmlns:a16="http://schemas.microsoft.com/office/drawing/2014/main" id="{4B787612-24CD-584C-84DB-3659E7D5C0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2" name="Rectangle 3111">
                    <a:extLst>
                      <a:ext uri="{FF2B5EF4-FFF2-40B4-BE49-F238E27FC236}">
                        <a16:creationId xmlns:a16="http://schemas.microsoft.com/office/drawing/2014/main" id="{26236CB4-E4FF-F843-9CBC-9AA2C2AE3A6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3" name="Rectangle 3112">
                    <a:extLst>
                      <a:ext uri="{FF2B5EF4-FFF2-40B4-BE49-F238E27FC236}">
                        <a16:creationId xmlns:a16="http://schemas.microsoft.com/office/drawing/2014/main" id="{06A0A400-8F2D-EF49-82EC-BA6A1D6734D7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4" name="Rectangle 3113">
                    <a:extLst>
                      <a:ext uri="{FF2B5EF4-FFF2-40B4-BE49-F238E27FC236}">
                        <a16:creationId xmlns:a16="http://schemas.microsoft.com/office/drawing/2014/main" id="{5DE031C8-5040-A342-A1FA-DCD7861980B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5" name="Rectangle 3114">
                    <a:extLst>
                      <a:ext uri="{FF2B5EF4-FFF2-40B4-BE49-F238E27FC236}">
                        <a16:creationId xmlns:a16="http://schemas.microsoft.com/office/drawing/2014/main" id="{B3229CED-E1C2-3943-BA4A-59108CBE8A8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6" name="Rectangle 3115">
                    <a:extLst>
                      <a:ext uri="{FF2B5EF4-FFF2-40B4-BE49-F238E27FC236}">
                        <a16:creationId xmlns:a16="http://schemas.microsoft.com/office/drawing/2014/main" id="{624B47FB-7D23-FC4D-AFC6-9EFD6DD012F1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7" name="Rectangle 3116">
                    <a:extLst>
                      <a:ext uri="{FF2B5EF4-FFF2-40B4-BE49-F238E27FC236}">
                        <a16:creationId xmlns:a16="http://schemas.microsoft.com/office/drawing/2014/main" id="{FC8D43E0-71C7-DF45-9064-56782C483B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8" name="Rectangle 3117">
                    <a:extLst>
                      <a:ext uri="{FF2B5EF4-FFF2-40B4-BE49-F238E27FC236}">
                        <a16:creationId xmlns:a16="http://schemas.microsoft.com/office/drawing/2014/main" id="{AD4D57A0-AF89-5945-A04B-D85D14B0498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19" name="Rectangle 3118">
                    <a:extLst>
                      <a:ext uri="{FF2B5EF4-FFF2-40B4-BE49-F238E27FC236}">
                        <a16:creationId xmlns:a16="http://schemas.microsoft.com/office/drawing/2014/main" id="{E8A3B6E4-58F9-A847-BC32-C9918D0F24FB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0" name="Rectangle 3119">
                    <a:extLst>
                      <a:ext uri="{FF2B5EF4-FFF2-40B4-BE49-F238E27FC236}">
                        <a16:creationId xmlns:a16="http://schemas.microsoft.com/office/drawing/2014/main" id="{C8C34277-862B-4243-AAE8-B3B73F195BE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1" name="Rectangle 3120">
                    <a:extLst>
                      <a:ext uri="{FF2B5EF4-FFF2-40B4-BE49-F238E27FC236}">
                        <a16:creationId xmlns:a16="http://schemas.microsoft.com/office/drawing/2014/main" id="{48DD6166-C0D2-7D45-94C1-B057C99F016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2" name="Rectangle 3121">
                    <a:extLst>
                      <a:ext uri="{FF2B5EF4-FFF2-40B4-BE49-F238E27FC236}">
                        <a16:creationId xmlns:a16="http://schemas.microsoft.com/office/drawing/2014/main" id="{089D113A-1B9A-FD48-ADD7-D4F077C211D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3" name="Rectangle 3122">
                    <a:extLst>
                      <a:ext uri="{FF2B5EF4-FFF2-40B4-BE49-F238E27FC236}">
                        <a16:creationId xmlns:a16="http://schemas.microsoft.com/office/drawing/2014/main" id="{DAD5FBD6-1554-DC4A-8CA2-E17944993E10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4" name="Rectangle 3123">
                    <a:extLst>
                      <a:ext uri="{FF2B5EF4-FFF2-40B4-BE49-F238E27FC236}">
                        <a16:creationId xmlns:a16="http://schemas.microsoft.com/office/drawing/2014/main" id="{22B011D2-3140-C642-B877-40913CB9364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5" name="Rectangle 3124">
                    <a:extLst>
                      <a:ext uri="{FF2B5EF4-FFF2-40B4-BE49-F238E27FC236}">
                        <a16:creationId xmlns:a16="http://schemas.microsoft.com/office/drawing/2014/main" id="{78CC13EA-C57E-1A4E-8875-11683375F89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6" name="Rectangle 3125">
                    <a:extLst>
                      <a:ext uri="{FF2B5EF4-FFF2-40B4-BE49-F238E27FC236}">
                        <a16:creationId xmlns:a16="http://schemas.microsoft.com/office/drawing/2014/main" id="{A6B7FA21-5BB6-ED40-970F-6DBA793FD8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7" name="Rectangle 3126">
                    <a:extLst>
                      <a:ext uri="{FF2B5EF4-FFF2-40B4-BE49-F238E27FC236}">
                        <a16:creationId xmlns:a16="http://schemas.microsoft.com/office/drawing/2014/main" id="{586AC5FD-C21E-2840-AB9C-2AB6452F4D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8" name="Rectangle 3127">
                    <a:extLst>
                      <a:ext uri="{FF2B5EF4-FFF2-40B4-BE49-F238E27FC236}">
                        <a16:creationId xmlns:a16="http://schemas.microsoft.com/office/drawing/2014/main" id="{ED8A4DC2-D532-374A-BB70-4EDA58E0F82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29" name="Rectangle 3128">
                    <a:extLst>
                      <a:ext uri="{FF2B5EF4-FFF2-40B4-BE49-F238E27FC236}">
                        <a16:creationId xmlns:a16="http://schemas.microsoft.com/office/drawing/2014/main" id="{E1E0A7E6-E681-8444-A2E7-1C85EB3E153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089" name="Group 3088">
                  <a:extLst>
                    <a:ext uri="{FF2B5EF4-FFF2-40B4-BE49-F238E27FC236}">
                      <a16:creationId xmlns:a16="http://schemas.microsoft.com/office/drawing/2014/main" id="{2F22184F-8AD6-734E-A35E-C2E74E212021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090" name="Rectangle 3089">
                    <a:extLst>
                      <a:ext uri="{FF2B5EF4-FFF2-40B4-BE49-F238E27FC236}">
                        <a16:creationId xmlns:a16="http://schemas.microsoft.com/office/drawing/2014/main" id="{DB62BCD9-3A32-C447-8F4C-EA9D5E50BE2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1" name="Rectangle 3090">
                    <a:extLst>
                      <a:ext uri="{FF2B5EF4-FFF2-40B4-BE49-F238E27FC236}">
                        <a16:creationId xmlns:a16="http://schemas.microsoft.com/office/drawing/2014/main" id="{FD71D810-BA8A-6C42-8BD0-04EC3F80696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2" name="Rectangle 3091">
                    <a:extLst>
                      <a:ext uri="{FF2B5EF4-FFF2-40B4-BE49-F238E27FC236}">
                        <a16:creationId xmlns:a16="http://schemas.microsoft.com/office/drawing/2014/main" id="{25ECE475-34B0-5D41-8974-A699C4447F03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3" name="Rectangle 3092">
                    <a:extLst>
                      <a:ext uri="{FF2B5EF4-FFF2-40B4-BE49-F238E27FC236}">
                        <a16:creationId xmlns:a16="http://schemas.microsoft.com/office/drawing/2014/main" id="{FD9DFF07-407C-BB4F-A444-8E0DB43EB4BD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4" name="Rectangle 3093">
                    <a:extLst>
                      <a:ext uri="{FF2B5EF4-FFF2-40B4-BE49-F238E27FC236}">
                        <a16:creationId xmlns:a16="http://schemas.microsoft.com/office/drawing/2014/main" id="{2DCDF141-CA73-F240-AC13-8FF5CAF0EE2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5" name="Rectangle 3094">
                    <a:extLst>
                      <a:ext uri="{FF2B5EF4-FFF2-40B4-BE49-F238E27FC236}">
                        <a16:creationId xmlns:a16="http://schemas.microsoft.com/office/drawing/2014/main" id="{E17BB400-28B0-CB41-B3C8-C36908C917C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6" name="Rectangle 3095">
                    <a:extLst>
                      <a:ext uri="{FF2B5EF4-FFF2-40B4-BE49-F238E27FC236}">
                        <a16:creationId xmlns:a16="http://schemas.microsoft.com/office/drawing/2014/main" id="{B28FF493-32D6-864B-9F70-07B0C4EE3E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7" name="Rectangle 3096">
                    <a:extLst>
                      <a:ext uri="{FF2B5EF4-FFF2-40B4-BE49-F238E27FC236}">
                        <a16:creationId xmlns:a16="http://schemas.microsoft.com/office/drawing/2014/main" id="{454BE28D-A92A-6D4E-AD20-65215AC67A9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8" name="Rectangle 3097">
                    <a:extLst>
                      <a:ext uri="{FF2B5EF4-FFF2-40B4-BE49-F238E27FC236}">
                        <a16:creationId xmlns:a16="http://schemas.microsoft.com/office/drawing/2014/main" id="{A156BF67-B9FC-2D46-A2C6-2CBEEB68C546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99" name="Rectangle 3098">
                    <a:extLst>
                      <a:ext uri="{FF2B5EF4-FFF2-40B4-BE49-F238E27FC236}">
                        <a16:creationId xmlns:a16="http://schemas.microsoft.com/office/drawing/2014/main" id="{204123EF-FE7F-B848-97D7-0746D918FA1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0" name="Rectangle 3099">
                    <a:extLst>
                      <a:ext uri="{FF2B5EF4-FFF2-40B4-BE49-F238E27FC236}">
                        <a16:creationId xmlns:a16="http://schemas.microsoft.com/office/drawing/2014/main" id="{45306B92-7F7A-5C45-97DC-A9679E81874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1" name="Rectangle 3100">
                    <a:extLst>
                      <a:ext uri="{FF2B5EF4-FFF2-40B4-BE49-F238E27FC236}">
                        <a16:creationId xmlns:a16="http://schemas.microsoft.com/office/drawing/2014/main" id="{53F2B89E-878C-954C-92E9-44C4C4826A2E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2" name="Rectangle 3101">
                    <a:extLst>
                      <a:ext uri="{FF2B5EF4-FFF2-40B4-BE49-F238E27FC236}">
                        <a16:creationId xmlns:a16="http://schemas.microsoft.com/office/drawing/2014/main" id="{28D95D28-F4A9-584A-8A65-29F98B0FBC7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3" name="Rectangle 3102">
                    <a:extLst>
                      <a:ext uri="{FF2B5EF4-FFF2-40B4-BE49-F238E27FC236}">
                        <a16:creationId xmlns:a16="http://schemas.microsoft.com/office/drawing/2014/main" id="{12863685-BD0C-E248-892C-77F47D173E05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4" name="Rectangle 3103">
                    <a:extLst>
                      <a:ext uri="{FF2B5EF4-FFF2-40B4-BE49-F238E27FC236}">
                        <a16:creationId xmlns:a16="http://schemas.microsoft.com/office/drawing/2014/main" id="{2D359918-2C9E-FB4D-BDDC-74067177443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5" name="Rectangle 3104">
                    <a:extLst>
                      <a:ext uri="{FF2B5EF4-FFF2-40B4-BE49-F238E27FC236}">
                        <a16:creationId xmlns:a16="http://schemas.microsoft.com/office/drawing/2014/main" id="{A392550A-17DB-4941-853D-E4DE9FE13F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6" name="Rectangle 3105">
                    <a:extLst>
                      <a:ext uri="{FF2B5EF4-FFF2-40B4-BE49-F238E27FC236}">
                        <a16:creationId xmlns:a16="http://schemas.microsoft.com/office/drawing/2014/main" id="{88E6806E-E252-B849-A9D1-31BCA9F5B7F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7" name="Rectangle 3106">
                    <a:extLst>
                      <a:ext uri="{FF2B5EF4-FFF2-40B4-BE49-F238E27FC236}">
                        <a16:creationId xmlns:a16="http://schemas.microsoft.com/office/drawing/2014/main" id="{34377F0C-409D-9141-8595-5AE5742E2E42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8" name="Rectangle 3107">
                    <a:extLst>
                      <a:ext uri="{FF2B5EF4-FFF2-40B4-BE49-F238E27FC236}">
                        <a16:creationId xmlns:a16="http://schemas.microsoft.com/office/drawing/2014/main" id="{E9AEFFE7-2A5C-6840-8F2B-586CFA292570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09" name="Rectangle 3108">
                    <a:extLst>
                      <a:ext uri="{FF2B5EF4-FFF2-40B4-BE49-F238E27FC236}">
                        <a16:creationId xmlns:a16="http://schemas.microsoft.com/office/drawing/2014/main" id="{85B14EBC-1E8F-B44E-9CE6-0DABBDCA0264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082" name="TextBox 3081">
              <a:extLst>
                <a:ext uri="{FF2B5EF4-FFF2-40B4-BE49-F238E27FC236}">
                  <a16:creationId xmlns:a16="http://schemas.microsoft.com/office/drawing/2014/main" id="{4A13769E-08B3-A544-A5F4-C07B3ED14B42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  <p:grpSp>
        <p:nvGrpSpPr>
          <p:cNvPr id="3190" name="Group 3189">
            <a:extLst>
              <a:ext uri="{FF2B5EF4-FFF2-40B4-BE49-F238E27FC236}">
                <a16:creationId xmlns:a16="http://schemas.microsoft.com/office/drawing/2014/main" id="{FCBBE24F-FE51-F244-83DA-ED5019766A69}"/>
              </a:ext>
            </a:extLst>
          </p:cNvPr>
          <p:cNvGrpSpPr/>
          <p:nvPr/>
        </p:nvGrpSpPr>
        <p:grpSpPr>
          <a:xfrm>
            <a:off x="5378836" y="4187552"/>
            <a:ext cx="1062264" cy="1114342"/>
            <a:chOff x="5014790" y="1021901"/>
            <a:chExt cx="1062264" cy="1116354"/>
          </a:xfrm>
        </p:grpSpPr>
        <p:grpSp>
          <p:nvGrpSpPr>
            <p:cNvPr id="3191" name="Group 3190">
              <a:extLst>
                <a:ext uri="{FF2B5EF4-FFF2-40B4-BE49-F238E27FC236}">
                  <a16:creationId xmlns:a16="http://schemas.microsoft.com/office/drawing/2014/main" id="{DCEC9009-210B-EE4A-80C8-582837EFBD37}"/>
                </a:ext>
              </a:extLst>
            </p:cNvPr>
            <p:cNvGrpSpPr/>
            <p:nvPr/>
          </p:nvGrpSpPr>
          <p:grpSpPr>
            <a:xfrm>
              <a:off x="5044713" y="1212916"/>
              <a:ext cx="1015468" cy="925339"/>
              <a:chOff x="5837849" y="5859400"/>
              <a:chExt cx="1705690" cy="1404835"/>
            </a:xfrm>
          </p:grpSpPr>
          <p:sp>
            <p:nvSpPr>
              <p:cNvPr id="3193" name="Rectangle 3192">
                <a:extLst>
                  <a:ext uri="{FF2B5EF4-FFF2-40B4-BE49-F238E27FC236}">
                    <a16:creationId xmlns:a16="http://schemas.microsoft.com/office/drawing/2014/main" id="{ADC968C0-2C61-E44F-A34A-F0A125C23BB6}"/>
                  </a:ext>
                </a:extLst>
              </p:cNvPr>
              <p:cNvSpPr/>
              <p:nvPr/>
            </p:nvSpPr>
            <p:spPr>
              <a:xfrm>
                <a:off x="5837849" y="5859400"/>
                <a:ext cx="1705690" cy="140483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94" name="Group 3193">
                <a:extLst>
                  <a:ext uri="{FF2B5EF4-FFF2-40B4-BE49-F238E27FC236}">
                    <a16:creationId xmlns:a16="http://schemas.microsoft.com/office/drawing/2014/main" id="{9A076A71-D24C-224D-B447-456427871BAF}"/>
                  </a:ext>
                </a:extLst>
              </p:cNvPr>
              <p:cNvGrpSpPr/>
              <p:nvPr/>
            </p:nvGrpSpPr>
            <p:grpSpPr>
              <a:xfrm>
                <a:off x="5884837" y="5929119"/>
                <a:ext cx="1582152" cy="1268614"/>
                <a:chOff x="666646" y="1199817"/>
                <a:chExt cx="1712657" cy="1286240"/>
              </a:xfrm>
            </p:grpSpPr>
            <p:grpSp>
              <p:nvGrpSpPr>
                <p:cNvPr id="3195" name="Group 3194">
                  <a:extLst>
                    <a:ext uri="{FF2B5EF4-FFF2-40B4-BE49-F238E27FC236}">
                      <a16:creationId xmlns:a16="http://schemas.microsoft.com/office/drawing/2014/main" id="{428DB50F-83D1-614E-AD35-6622981C04A2}"/>
                    </a:ext>
                  </a:extLst>
                </p:cNvPr>
                <p:cNvGrpSpPr/>
                <p:nvPr/>
              </p:nvGrpSpPr>
              <p:grpSpPr>
                <a:xfrm>
                  <a:off x="666646" y="1199817"/>
                  <a:ext cx="240753" cy="1286240"/>
                  <a:chOff x="666646" y="1215423"/>
                  <a:chExt cx="240753" cy="1286240"/>
                </a:xfrm>
              </p:grpSpPr>
              <p:sp>
                <p:nvSpPr>
                  <p:cNvPr id="3280" name="Rectangle 3279">
                    <a:extLst>
                      <a:ext uri="{FF2B5EF4-FFF2-40B4-BE49-F238E27FC236}">
                        <a16:creationId xmlns:a16="http://schemas.microsoft.com/office/drawing/2014/main" id="{327FA37C-827C-174E-B8CF-C046DE1C9359}"/>
                      </a:ext>
                    </a:extLst>
                  </p:cNvPr>
                  <p:cNvSpPr/>
                  <p:nvPr/>
                </p:nvSpPr>
                <p:spPr>
                  <a:xfrm>
                    <a:off x="676346" y="134817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1" name="Rectangle 3280">
                    <a:extLst>
                      <a:ext uri="{FF2B5EF4-FFF2-40B4-BE49-F238E27FC236}">
                        <a16:creationId xmlns:a16="http://schemas.microsoft.com/office/drawing/2014/main" id="{448532F3-8CAA-2046-8615-F6DD4A940280}"/>
                      </a:ext>
                    </a:extLst>
                  </p:cNvPr>
                  <p:cNvSpPr/>
                  <p:nvPr/>
                </p:nvSpPr>
                <p:spPr>
                  <a:xfrm>
                    <a:off x="676346" y="148093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2" name="Rectangle 3281">
                    <a:extLst>
                      <a:ext uri="{FF2B5EF4-FFF2-40B4-BE49-F238E27FC236}">
                        <a16:creationId xmlns:a16="http://schemas.microsoft.com/office/drawing/2014/main" id="{12B2ED1B-B6A0-1944-ADD8-804448652452}"/>
                      </a:ext>
                    </a:extLst>
                  </p:cNvPr>
                  <p:cNvSpPr/>
                  <p:nvPr/>
                </p:nvSpPr>
                <p:spPr>
                  <a:xfrm>
                    <a:off x="676346" y="161369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3" name="Rectangle 3282">
                    <a:extLst>
                      <a:ext uri="{FF2B5EF4-FFF2-40B4-BE49-F238E27FC236}">
                        <a16:creationId xmlns:a16="http://schemas.microsoft.com/office/drawing/2014/main" id="{F79EB3A7-91E7-BB48-8C46-96EC26E4CD6A}"/>
                      </a:ext>
                    </a:extLst>
                  </p:cNvPr>
                  <p:cNvSpPr/>
                  <p:nvPr/>
                </p:nvSpPr>
                <p:spPr>
                  <a:xfrm>
                    <a:off x="666646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4" name="Rectangle 3283">
                    <a:extLst>
                      <a:ext uri="{FF2B5EF4-FFF2-40B4-BE49-F238E27FC236}">
                        <a16:creationId xmlns:a16="http://schemas.microsoft.com/office/drawing/2014/main" id="{96AA4247-61D6-454F-AE81-DE5E3D3EEAA1}"/>
                      </a:ext>
                    </a:extLst>
                  </p:cNvPr>
                  <p:cNvSpPr/>
                  <p:nvPr/>
                </p:nvSpPr>
                <p:spPr>
                  <a:xfrm>
                    <a:off x="676346" y="174644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5" name="Rectangle 3284">
                    <a:extLst>
                      <a:ext uri="{FF2B5EF4-FFF2-40B4-BE49-F238E27FC236}">
                        <a16:creationId xmlns:a16="http://schemas.microsoft.com/office/drawing/2014/main" id="{D7B88A5C-CC89-D047-86CE-32A49C60349C}"/>
                      </a:ext>
                    </a:extLst>
                  </p:cNvPr>
                  <p:cNvSpPr/>
                  <p:nvPr/>
                </p:nvSpPr>
                <p:spPr>
                  <a:xfrm>
                    <a:off x="676346" y="187920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6" name="Rectangle 3285">
                    <a:extLst>
                      <a:ext uri="{FF2B5EF4-FFF2-40B4-BE49-F238E27FC236}">
                        <a16:creationId xmlns:a16="http://schemas.microsoft.com/office/drawing/2014/main" id="{AF5E3D6D-0A6E-B94C-80D5-C70D7296C44B}"/>
                      </a:ext>
                    </a:extLst>
                  </p:cNvPr>
                  <p:cNvSpPr/>
                  <p:nvPr/>
                </p:nvSpPr>
                <p:spPr>
                  <a:xfrm>
                    <a:off x="676346" y="201195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7" name="Rectangle 3286">
                    <a:extLst>
                      <a:ext uri="{FF2B5EF4-FFF2-40B4-BE49-F238E27FC236}">
                        <a16:creationId xmlns:a16="http://schemas.microsoft.com/office/drawing/2014/main" id="{70266B1E-908D-5342-877B-DFAEBEC8FF5D}"/>
                      </a:ext>
                    </a:extLst>
                  </p:cNvPr>
                  <p:cNvSpPr/>
                  <p:nvPr/>
                </p:nvSpPr>
                <p:spPr>
                  <a:xfrm>
                    <a:off x="676346" y="214471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8" name="Rectangle 3287">
                    <a:extLst>
                      <a:ext uri="{FF2B5EF4-FFF2-40B4-BE49-F238E27FC236}">
                        <a16:creationId xmlns:a16="http://schemas.microsoft.com/office/drawing/2014/main" id="{CF4124BD-333D-D541-82ED-000AE404EFBF}"/>
                      </a:ext>
                    </a:extLst>
                  </p:cNvPr>
                  <p:cNvSpPr/>
                  <p:nvPr/>
                </p:nvSpPr>
                <p:spPr>
                  <a:xfrm>
                    <a:off x="676346" y="227747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89" name="Rectangle 3288">
                    <a:extLst>
                      <a:ext uri="{FF2B5EF4-FFF2-40B4-BE49-F238E27FC236}">
                        <a16:creationId xmlns:a16="http://schemas.microsoft.com/office/drawing/2014/main" id="{A3C55106-BAA6-AE40-9AF3-6DD3C56FA699}"/>
                      </a:ext>
                    </a:extLst>
                  </p:cNvPr>
                  <p:cNvSpPr/>
                  <p:nvPr/>
                </p:nvSpPr>
                <p:spPr>
                  <a:xfrm>
                    <a:off x="676346" y="241022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0" name="Rectangle 3289">
                    <a:extLst>
                      <a:ext uri="{FF2B5EF4-FFF2-40B4-BE49-F238E27FC236}">
                        <a16:creationId xmlns:a16="http://schemas.microsoft.com/office/drawing/2014/main" id="{DA9A78DB-A7BC-9B48-88B9-10D4D21DA511}"/>
                      </a:ext>
                    </a:extLst>
                  </p:cNvPr>
                  <p:cNvSpPr/>
                  <p:nvPr/>
                </p:nvSpPr>
                <p:spPr>
                  <a:xfrm>
                    <a:off x="815959" y="134817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1" name="Rectangle 3290">
                    <a:extLst>
                      <a:ext uri="{FF2B5EF4-FFF2-40B4-BE49-F238E27FC236}">
                        <a16:creationId xmlns:a16="http://schemas.microsoft.com/office/drawing/2014/main" id="{F5FF4C27-7513-E040-948A-FADABACF7A1F}"/>
                      </a:ext>
                    </a:extLst>
                  </p:cNvPr>
                  <p:cNvSpPr/>
                  <p:nvPr/>
                </p:nvSpPr>
                <p:spPr>
                  <a:xfrm>
                    <a:off x="815959" y="148093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2" name="Rectangle 3291">
                    <a:extLst>
                      <a:ext uri="{FF2B5EF4-FFF2-40B4-BE49-F238E27FC236}">
                        <a16:creationId xmlns:a16="http://schemas.microsoft.com/office/drawing/2014/main" id="{7B0BA373-FDDF-B844-B2F8-FF2A6B02CF6B}"/>
                      </a:ext>
                    </a:extLst>
                  </p:cNvPr>
                  <p:cNvSpPr/>
                  <p:nvPr/>
                </p:nvSpPr>
                <p:spPr>
                  <a:xfrm>
                    <a:off x="815959" y="161369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3" name="Rectangle 3292">
                    <a:extLst>
                      <a:ext uri="{FF2B5EF4-FFF2-40B4-BE49-F238E27FC236}">
                        <a16:creationId xmlns:a16="http://schemas.microsoft.com/office/drawing/2014/main" id="{0FF97307-1E8D-104D-A8FB-2F7AFA8A0C11}"/>
                      </a:ext>
                    </a:extLst>
                  </p:cNvPr>
                  <p:cNvSpPr/>
                  <p:nvPr/>
                </p:nvSpPr>
                <p:spPr>
                  <a:xfrm>
                    <a:off x="815959" y="121542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4" name="Rectangle 3293">
                    <a:extLst>
                      <a:ext uri="{FF2B5EF4-FFF2-40B4-BE49-F238E27FC236}">
                        <a16:creationId xmlns:a16="http://schemas.microsoft.com/office/drawing/2014/main" id="{E74EACC8-3910-D84E-B330-E99195F6ECCD}"/>
                      </a:ext>
                    </a:extLst>
                  </p:cNvPr>
                  <p:cNvSpPr/>
                  <p:nvPr/>
                </p:nvSpPr>
                <p:spPr>
                  <a:xfrm>
                    <a:off x="815959" y="174644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5" name="Rectangle 3294">
                    <a:extLst>
                      <a:ext uri="{FF2B5EF4-FFF2-40B4-BE49-F238E27FC236}">
                        <a16:creationId xmlns:a16="http://schemas.microsoft.com/office/drawing/2014/main" id="{B8854A9B-7E3A-A943-B69D-D36B671058AD}"/>
                      </a:ext>
                    </a:extLst>
                  </p:cNvPr>
                  <p:cNvSpPr/>
                  <p:nvPr/>
                </p:nvSpPr>
                <p:spPr>
                  <a:xfrm>
                    <a:off x="815959" y="187920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6" name="Rectangle 3295">
                    <a:extLst>
                      <a:ext uri="{FF2B5EF4-FFF2-40B4-BE49-F238E27FC236}">
                        <a16:creationId xmlns:a16="http://schemas.microsoft.com/office/drawing/2014/main" id="{6D290CB8-1095-0645-ADC8-575E87C66EFE}"/>
                      </a:ext>
                    </a:extLst>
                  </p:cNvPr>
                  <p:cNvSpPr/>
                  <p:nvPr/>
                </p:nvSpPr>
                <p:spPr>
                  <a:xfrm>
                    <a:off x="815959" y="201195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7" name="Rectangle 3296">
                    <a:extLst>
                      <a:ext uri="{FF2B5EF4-FFF2-40B4-BE49-F238E27FC236}">
                        <a16:creationId xmlns:a16="http://schemas.microsoft.com/office/drawing/2014/main" id="{95120996-DE7C-E940-A0C4-2CFD51DF9DF3}"/>
                      </a:ext>
                    </a:extLst>
                  </p:cNvPr>
                  <p:cNvSpPr/>
                  <p:nvPr/>
                </p:nvSpPr>
                <p:spPr>
                  <a:xfrm>
                    <a:off x="815959" y="214471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8" name="Rectangle 3297">
                    <a:extLst>
                      <a:ext uri="{FF2B5EF4-FFF2-40B4-BE49-F238E27FC236}">
                        <a16:creationId xmlns:a16="http://schemas.microsoft.com/office/drawing/2014/main" id="{56D28C50-A191-BC4D-910A-1EAE7AC577FD}"/>
                      </a:ext>
                    </a:extLst>
                  </p:cNvPr>
                  <p:cNvSpPr/>
                  <p:nvPr/>
                </p:nvSpPr>
                <p:spPr>
                  <a:xfrm>
                    <a:off x="815959" y="227747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99" name="Rectangle 3298">
                    <a:extLst>
                      <a:ext uri="{FF2B5EF4-FFF2-40B4-BE49-F238E27FC236}">
                        <a16:creationId xmlns:a16="http://schemas.microsoft.com/office/drawing/2014/main" id="{3C8B0723-AF8C-AF47-92A3-3F73F015720B}"/>
                      </a:ext>
                    </a:extLst>
                  </p:cNvPr>
                  <p:cNvSpPr/>
                  <p:nvPr/>
                </p:nvSpPr>
                <p:spPr>
                  <a:xfrm>
                    <a:off x="815959" y="241022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6" name="Group 3195">
                  <a:extLst>
                    <a:ext uri="{FF2B5EF4-FFF2-40B4-BE49-F238E27FC236}">
                      <a16:creationId xmlns:a16="http://schemas.microsoft.com/office/drawing/2014/main" id="{91197D2D-AF96-E142-916E-5DC7781D259F}"/>
                    </a:ext>
                  </a:extLst>
                </p:cNvPr>
                <p:cNvGrpSpPr/>
                <p:nvPr/>
              </p:nvGrpSpPr>
              <p:grpSpPr>
                <a:xfrm>
                  <a:off x="1021268" y="1199817"/>
                  <a:ext cx="240753" cy="1286240"/>
                  <a:chOff x="1021268" y="1199817"/>
                  <a:chExt cx="240753" cy="1286240"/>
                </a:xfrm>
              </p:grpSpPr>
              <p:sp>
                <p:nvSpPr>
                  <p:cNvPr id="3260" name="Rectangle 3259">
                    <a:extLst>
                      <a:ext uri="{FF2B5EF4-FFF2-40B4-BE49-F238E27FC236}">
                        <a16:creationId xmlns:a16="http://schemas.microsoft.com/office/drawing/2014/main" id="{CB025ED4-D93F-7F44-B991-16B534E2F93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1998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1" name="Rectangle 3260">
                    <a:extLst>
                      <a:ext uri="{FF2B5EF4-FFF2-40B4-BE49-F238E27FC236}">
                        <a16:creationId xmlns:a16="http://schemas.microsoft.com/office/drawing/2014/main" id="{8529408F-066E-2443-BE39-B601FAC9A1E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199817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2" name="Rectangle 3261">
                    <a:extLst>
                      <a:ext uri="{FF2B5EF4-FFF2-40B4-BE49-F238E27FC236}">
                        <a16:creationId xmlns:a16="http://schemas.microsoft.com/office/drawing/2014/main" id="{C9C244F9-B084-0548-9D88-14CD301F7B8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3" name="Rectangle 3262">
                    <a:extLst>
                      <a:ext uri="{FF2B5EF4-FFF2-40B4-BE49-F238E27FC236}">
                        <a16:creationId xmlns:a16="http://schemas.microsoft.com/office/drawing/2014/main" id="{11312F9B-5CE4-754B-B9B1-E9335B2CD94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532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4" name="Rectangle 3263">
                    <a:extLst>
                      <a:ext uri="{FF2B5EF4-FFF2-40B4-BE49-F238E27FC236}">
                        <a16:creationId xmlns:a16="http://schemas.microsoft.com/office/drawing/2014/main" id="{72EAD1DB-9D24-DF41-A701-28EA482EE94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808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5" name="Rectangle 3264">
                    <a:extLst>
                      <a:ext uri="{FF2B5EF4-FFF2-40B4-BE49-F238E27FC236}">
                        <a16:creationId xmlns:a16="http://schemas.microsoft.com/office/drawing/2014/main" id="{A077EF97-1905-E141-801D-53DF8E469FED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0841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6" name="Rectangle 3265">
                    <a:extLst>
                      <a:ext uri="{FF2B5EF4-FFF2-40B4-BE49-F238E27FC236}">
                        <a16:creationId xmlns:a16="http://schemas.microsoft.com/office/drawing/2014/main" id="{54BEF507-B4AC-2C48-B007-870E795FD7E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359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7" name="Rectangle 3266">
                    <a:extLst>
                      <a:ext uri="{FF2B5EF4-FFF2-40B4-BE49-F238E27FC236}">
                        <a16:creationId xmlns:a16="http://schemas.microsoft.com/office/drawing/2014/main" id="{9B111D67-BCC2-DD40-A009-9CCA50CF11E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6353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8" name="Rectangle 3267">
                    <a:extLst>
                      <a:ext uri="{FF2B5EF4-FFF2-40B4-BE49-F238E27FC236}">
                        <a16:creationId xmlns:a16="http://schemas.microsoft.com/office/drawing/2014/main" id="{F1FD7DE0-49B5-294A-B4D7-9180B4AFA12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29109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69" name="Rectangle 3268">
                    <a:extLst>
                      <a:ext uri="{FF2B5EF4-FFF2-40B4-BE49-F238E27FC236}">
                        <a16:creationId xmlns:a16="http://schemas.microsoft.com/office/drawing/2014/main" id="{C59B3F9D-B53E-1E44-8AE7-63630F7A17B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1865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0" name="Rectangle 3269">
                    <a:extLst>
                      <a:ext uri="{FF2B5EF4-FFF2-40B4-BE49-F238E27FC236}">
                        <a16:creationId xmlns:a16="http://schemas.microsoft.com/office/drawing/2014/main" id="{FA72DAED-6D19-2143-9777-A7DB1BC5FD5E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4617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1" name="Rectangle 3270">
                    <a:extLst>
                      <a:ext uri="{FF2B5EF4-FFF2-40B4-BE49-F238E27FC236}">
                        <a16:creationId xmlns:a16="http://schemas.microsoft.com/office/drawing/2014/main" id="{CC12F5E2-AF58-E043-88E7-61605401C35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2573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2" name="Rectangle 3271">
                    <a:extLst>
                      <a:ext uri="{FF2B5EF4-FFF2-40B4-BE49-F238E27FC236}">
                        <a16:creationId xmlns:a16="http://schemas.microsoft.com/office/drawing/2014/main" id="{524A7BE0-E99E-4440-837D-220F058B894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532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3" name="Rectangle 3272">
                    <a:extLst>
                      <a:ext uri="{FF2B5EF4-FFF2-40B4-BE49-F238E27FC236}">
                        <a16:creationId xmlns:a16="http://schemas.microsoft.com/office/drawing/2014/main" id="{3C32B5E5-A4C7-BB44-885C-B32271BA1A9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808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4" name="Rectangle 3273">
                    <a:extLst>
                      <a:ext uri="{FF2B5EF4-FFF2-40B4-BE49-F238E27FC236}">
                        <a16:creationId xmlns:a16="http://schemas.microsoft.com/office/drawing/2014/main" id="{45CD17DC-B92D-D64E-8D92-C29D55E5098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0841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5" name="Rectangle 3274">
                    <a:extLst>
                      <a:ext uri="{FF2B5EF4-FFF2-40B4-BE49-F238E27FC236}">
                        <a16:creationId xmlns:a16="http://schemas.microsoft.com/office/drawing/2014/main" id="{ED9188C2-B7FC-FD42-B90B-5D437002072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359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6" name="Rectangle 3275">
                    <a:extLst>
                      <a:ext uri="{FF2B5EF4-FFF2-40B4-BE49-F238E27FC236}">
                        <a16:creationId xmlns:a16="http://schemas.microsoft.com/office/drawing/2014/main" id="{85F821E9-FC2B-8E4B-BAEC-90317428A7F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6353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7" name="Rectangle 3276">
                    <a:extLst>
                      <a:ext uri="{FF2B5EF4-FFF2-40B4-BE49-F238E27FC236}">
                        <a16:creationId xmlns:a16="http://schemas.microsoft.com/office/drawing/2014/main" id="{77CFB804-871F-394F-835C-11B2A3885E77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29109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8" name="Rectangle 3277">
                    <a:extLst>
                      <a:ext uri="{FF2B5EF4-FFF2-40B4-BE49-F238E27FC236}">
                        <a16:creationId xmlns:a16="http://schemas.microsoft.com/office/drawing/2014/main" id="{EBA1EECB-0CEA-8149-9A4F-56035CA6F0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1865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79" name="Rectangle 3278">
                    <a:extLst>
                      <a:ext uri="{FF2B5EF4-FFF2-40B4-BE49-F238E27FC236}">
                        <a16:creationId xmlns:a16="http://schemas.microsoft.com/office/drawing/2014/main" id="{96A4F636-626A-6748-9316-62FAEE8E8361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4617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7" name="Group 3196">
                  <a:extLst>
                    <a:ext uri="{FF2B5EF4-FFF2-40B4-BE49-F238E27FC236}">
                      <a16:creationId xmlns:a16="http://schemas.microsoft.com/office/drawing/2014/main" id="{9BC93F85-4CE1-3245-8E7B-C531A958E915}"/>
                    </a:ext>
                  </a:extLst>
                </p:cNvPr>
                <p:cNvGrpSpPr/>
                <p:nvPr/>
              </p:nvGrpSpPr>
              <p:grpSpPr>
                <a:xfrm>
                  <a:off x="138368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40" name="Rectangle 3239">
                    <a:extLst>
                      <a:ext uri="{FF2B5EF4-FFF2-40B4-BE49-F238E27FC236}">
                        <a16:creationId xmlns:a16="http://schemas.microsoft.com/office/drawing/2014/main" id="{05A4769E-E94C-6D4E-8876-03EAEA6B4F2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1" name="Rectangle 3240">
                    <a:extLst>
                      <a:ext uri="{FF2B5EF4-FFF2-40B4-BE49-F238E27FC236}">
                        <a16:creationId xmlns:a16="http://schemas.microsoft.com/office/drawing/2014/main" id="{DCBCCA69-D216-AC4A-BED0-2FD79883B434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2" name="Rectangle 3241">
                    <a:extLst>
                      <a:ext uri="{FF2B5EF4-FFF2-40B4-BE49-F238E27FC236}">
                        <a16:creationId xmlns:a16="http://schemas.microsoft.com/office/drawing/2014/main" id="{6B5F13D4-97DE-3C4B-A7DF-778C74BF27A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3" name="Rectangle 3242">
                    <a:extLst>
                      <a:ext uri="{FF2B5EF4-FFF2-40B4-BE49-F238E27FC236}">
                        <a16:creationId xmlns:a16="http://schemas.microsoft.com/office/drawing/2014/main" id="{5141EA75-412C-F343-B1BA-DA178647A8FE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4" name="Rectangle 3243">
                    <a:extLst>
                      <a:ext uri="{FF2B5EF4-FFF2-40B4-BE49-F238E27FC236}">
                        <a16:creationId xmlns:a16="http://schemas.microsoft.com/office/drawing/2014/main" id="{3DB34215-5D74-ED4F-B57F-CBBC248B908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5" name="Rectangle 3244">
                    <a:extLst>
                      <a:ext uri="{FF2B5EF4-FFF2-40B4-BE49-F238E27FC236}">
                        <a16:creationId xmlns:a16="http://schemas.microsoft.com/office/drawing/2014/main" id="{E8B45C7E-E621-D241-8310-95521091A775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6" name="Rectangle 3245">
                    <a:extLst>
                      <a:ext uri="{FF2B5EF4-FFF2-40B4-BE49-F238E27FC236}">
                        <a16:creationId xmlns:a16="http://schemas.microsoft.com/office/drawing/2014/main" id="{3F2831AE-1FAC-8C4B-985E-9A0D82A4663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7" name="Rectangle 3246">
                    <a:extLst>
                      <a:ext uri="{FF2B5EF4-FFF2-40B4-BE49-F238E27FC236}">
                        <a16:creationId xmlns:a16="http://schemas.microsoft.com/office/drawing/2014/main" id="{DCD14544-5928-8648-ACEA-321710D2546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8" name="Rectangle 3247">
                    <a:extLst>
                      <a:ext uri="{FF2B5EF4-FFF2-40B4-BE49-F238E27FC236}">
                        <a16:creationId xmlns:a16="http://schemas.microsoft.com/office/drawing/2014/main" id="{8355FA0B-A84F-8A4B-A588-675697C56E5F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49" name="Rectangle 3248">
                    <a:extLst>
                      <a:ext uri="{FF2B5EF4-FFF2-40B4-BE49-F238E27FC236}">
                        <a16:creationId xmlns:a16="http://schemas.microsoft.com/office/drawing/2014/main" id="{24C3CECF-482E-0B47-BF28-D8017512F21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0" name="Rectangle 3249">
                    <a:extLst>
                      <a:ext uri="{FF2B5EF4-FFF2-40B4-BE49-F238E27FC236}">
                        <a16:creationId xmlns:a16="http://schemas.microsoft.com/office/drawing/2014/main" id="{8BC16B05-2C33-884C-B08D-1EFAFA97FB1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1" name="Rectangle 3250">
                    <a:extLst>
                      <a:ext uri="{FF2B5EF4-FFF2-40B4-BE49-F238E27FC236}">
                        <a16:creationId xmlns:a16="http://schemas.microsoft.com/office/drawing/2014/main" id="{FD7EE59C-9934-EA47-A496-3F538CE2D5BA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2" name="Rectangle 3251">
                    <a:extLst>
                      <a:ext uri="{FF2B5EF4-FFF2-40B4-BE49-F238E27FC236}">
                        <a16:creationId xmlns:a16="http://schemas.microsoft.com/office/drawing/2014/main" id="{76AC7BF6-08CF-DB46-98C4-CF0594AA2EB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3" name="Rectangle 3252">
                    <a:extLst>
                      <a:ext uri="{FF2B5EF4-FFF2-40B4-BE49-F238E27FC236}">
                        <a16:creationId xmlns:a16="http://schemas.microsoft.com/office/drawing/2014/main" id="{690B6C00-1979-414F-A0AE-545499DDDC04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4" name="Rectangle 3253">
                    <a:extLst>
                      <a:ext uri="{FF2B5EF4-FFF2-40B4-BE49-F238E27FC236}">
                        <a16:creationId xmlns:a16="http://schemas.microsoft.com/office/drawing/2014/main" id="{E8E9BC35-7859-AF4D-BDF2-A48A14AC1503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5" name="Rectangle 3254">
                    <a:extLst>
                      <a:ext uri="{FF2B5EF4-FFF2-40B4-BE49-F238E27FC236}">
                        <a16:creationId xmlns:a16="http://schemas.microsoft.com/office/drawing/2014/main" id="{FDBBE1C9-0354-0343-BAA0-8A2C6E2BE418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6" name="Rectangle 3255">
                    <a:extLst>
                      <a:ext uri="{FF2B5EF4-FFF2-40B4-BE49-F238E27FC236}">
                        <a16:creationId xmlns:a16="http://schemas.microsoft.com/office/drawing/2014/main" id="{82A3A57E-3C06-814C-94D5-4EC13E3EB5D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7" name="Rectangle 3256">
                    <a:extLst>
                      <a:ext uri="{FF2B5EF4-FFF2-40B4-BE49-F238E27FC236}">
                        <a16:creationId xmlns:a16="http://schemas.microsoft.com/office/drawing/2014/main" id="{CD26F9E2-771A-9C4C-B4CE-588F159595E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8" name="Rectangle 3257">
                    <a:extLst>
                      <a:ext uri="{FF2B5EF4-FFF2-40B4-BE49-F238E27FC236}">
                        <a16:creationId xmlns:a16="http://schemas.microsoft.com/office/drawing/2014/main" id="{94A8719E-5DD5-DC47-9AE2-F3E6A242335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59" name="Rectangle 3258">
                    <a:extLst>
                      <a:ext uri="{FF2B5EF4-FFF2-40B4-BE49-F238E27FC236}">
                        <a16:creationId xmlns:a16="http://schemas.microsoft.com/office/drawing/2014/main" id="{AA48967C-EE42-8542-8128-72E7C68D9FC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8" name="Group 3197">
                  <a:extLst>
                    <a:ext uri="{FF2B5EF4-FFF2-40B4-BE49-F238E27FC236}">
                      <a16:creationId xmlns:a16="http://schemas.microsoft.com/office/drawing/2014/main" id="{288F3C85-0DF5-B742-A414-6A2967EB52C6}"/>
                    </a:ext>
                  </a:extLst>
                </p:cNvPr>
                <p:cNvGrpSpPr/>
                <p:nvPr/>
              </p:nvGrpSpPr>
              <p:grpSpPr>
                <a:xfrm>
                  <a:off x="1767238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20" name="Rectangle 3219">
                    <a:extLst>
                      <a:ext uri="{FF2B5EF4-FFF2-40B4-BE49-F238E27FC236}">
                        <a16:creationId xmlns:a16="http://schemas.microsoft.com/office/drawing/2014/main" id="{092A5C9B-E805-BF46-A914-1EFCCAFD846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1" name="Rectangle 3220">
                    <a:extLst>
                      <a:ext uri="{FF2B5EF4-FFF2-40B4-BE49-F238E27FC236}">
                        <a16:creationId xmlns:a16="http://schemas.microsoft.com/office/drawing/2014/main" id="{3F257420-0872-6642-B3E0-82D557877929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2" name="Rectangle 3221">
                    <a:extLst>
                      <a:ext uri="{FF2B5EF4-FFF2-40B4-BE49-F238E27FC236}">
                        <a16:creationId xmlns:a16="http://schemas.microsoft.com/office/drawing/2014/main" id="{E568E060-5AA2-A041-B13F-85C5ACC9689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3" name="Rectangle 3222">
                    <a:extLst>
                      <a:ext uri="{FF2B5EF4-FFF2-40B4-BE49-F238E27FC236}">
                        <a16:creationId xmlns:a16="http://schemas.microsoft.com/office/drawing/2014/main" id="{C9CB509A-3484-5140-91CE-979345B9EC61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4" name="Rectangle 3223">
                    <a:extLst>
                      <a:ext uri="{FF2B5EF4-FFF2-40B4-BE49-F238E27FC236}">
                        <a16:creationId xmlns:a16="http://schemas.microsoft.com/office/drawing/2014/main" id="{2BB3AC4A-1AD9-7943-8CF8-220E8828B9EB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5" name="Rectangle 3224">
                    <a:extLst>
                      <a:ext uri="{FF2B5EF4-FFF2-40B4-BE49-F238E27FC236}">
                        <a16:creationId xmlns:a16="http://schemas.microsoft.com/office/drawing/2014/main" id="{E6A29AB5-E21A-6B48-8980-C8B16E543DDE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6" name="Rectangle 3225">
                    <a:extLst>
                      <a:ext uri="{FF2B5EF4-FFF2-40B4-BE49-F238E27FC236}">
                        <a16:creationId xmlns:a16="http://schemas.microsoft.com/office/drawing/2014/main" id="{685B96D6-2421-EB4A-8636-6E092E53BED7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7" name="Rectangle 3226">
                    <a:extLst>
                      <a:ext uri="{FF2B5EF4-FFF2-40B4-BE49-F238E27FC236}">
                        <a16:creationId xmlns:a16="http://schemas.microsoft.com/office/drawing/2014/main" id="{8B05C639-4ED7-A749-A788-B4B04FC26504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8" name="Rectangle 3227">
                    <a:extLst>
                      <a:ext uri="{FF2B5EF4-FFF2-40B4-BE49-F238E27FC236}">
                        <a16:creationId xmlns:a16="http://schemas.microsoft.com/office/drawing/2014/main" id="{6CCD0597-AB0A-D044-93B4-6CE8BFE950B0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29" name="Rectangle 3228">
                    <a:extLst>
                      <a:ext uri="{FF2B5EF4-FFF2-40B4-BE49-F238E27FC236}">
                        <a16:creationId xmlns:a16="http://schemas.microsoft.com/office/drawing/2014/main" id="{E708A0B8-700C-CE45-8702-2B3A63DCB182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0" name="Rectangle 3229">
                    <a:extLst>
                      <a:ext uri="{FF2B5EF4-FFF2-40B4-BE49-F238E27FC236}">
                        <a16:creationId xmlns:a16="http://schemas.microsoft.com/office/drawing/2014/main" id="{46252DC7-7C39-D04A-AC2F-A8F1962774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1" name="Rectangle 3230">
                    <a:extLst>
                      <a:ext uri="{FF2B5EF4-FFF2-40B4-BE49-F238E27FC236}">
                        <a16:creationId xmlns:a16="http://schemas.microsoft.com/office/drawing/2014/main" id="{3200FDC7-CA7B-A243-9F75-1EFA3041FC4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2" name="Rectangle 3231">
                    <a:extLst>
                      <a:ext uri="{FF2B5EF4-FFF2-40B4-BE49-F238E27FC236}">
                        <a16:creationId xmlns:a16="http://schemas.microsoft.com/office/drawing/2014/main" id="{8D1FCEAE-71A5-8C43-AED2-3FFB74990C66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3" name="Rectangle 3232">
                    <a:extLst>
                      <a:ext uri="{FF2B5EF4-FFF2-40B4-BE49-F238E27FC236}">
                        <a16:creationId xmlns:a16="http://schemas.microsoft.com/office/drawing/2014/main" id="{19AE1930-CE2F-B34B-9537-B63C89B0D99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4" name="Rectangle 3233">
                    <a:extLst>
                      <a:ext uri="{FF2B5EF4-FFF2-40B4-BE49-F238E27FC236}">
                        <a16:creationId xmlns:a16="http://schemas.microsoft.com/office/drawing/2014/main" id="{4C58EE55-2833-044D-9740-687F05D228BD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5" name="Rectangle 3234">
                    <a:extLst>
                      <a:ext uri="{FF2B5EF4-FFF2-40B4-BE49-F238E27FC236}">
                        <a16:creationId xmlns:a16="http://schemas.microsoft.com/office/drawing/2014/main" id="{2D34EBEC-ECEE-CE42-BD25-09001C682A9F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6" name="Rectangle 3235">
                    <a:extLst>
                      <a:ext uri="{FF2B5EF4-FFF2-40B4-BE49-F238E27FC236}">
                        <a16:creationId xmlns:a16="http://schemas.microsoft.com/office/drawing/2014/main" id="{23DBD5F6-923E-B94F-B3D8-E6593A2787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7" name="Rectangle 3236">
                    <a:extLst>
                      <a:ext uri="{FF2B5EF4-FFF2-40B4-BE49-F238E27FC236}">
                        <a16:creationId xmlns:a16="http://schemas.microsoft.com/office/drawing/2014/main" id="{9067EEFA-C302-2846-92A1-C07ECA85714B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8" name="Rectangle 3237">
                    <a:extLst>
                      <a:ext uri="{FF2B5EF4-FFF2-40B4-BE49-F238E27FC236}">
                        <a16:creationId xmlns:a16="http://schemas.microsoft.com/office/drawing/2014/main" id="{8E96B0CA-8609-384C-AF01-035B3BE8816F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39" name="Rectangle 3238">
                    <a:extLst>
                      <a:ext uri="{FF2B5EF4-FFF2-40B4-BE49-F238E27FC236}">
                        <a16:creationId xmlns:a16="http://schemas.microsoft.com/office/drawing/2014/main" id="{B8983E9A-77EF-3C47-BFC7-B88C4610E22A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3199" name="Group 3198">
                  <a:extLst>
                    <a:ext uri="{FF2B5EF4-FFF2-40B4-BE49-F238E27FC236}">
                      <a16:creationId xmlns:a16="http://schemas.microsoft.com/office/drawing/2014/main" id="{B1CAC3D9-5AD8-6641-946A-45EAA45712AE}"/>
                    </a:ext>
                  </a:extLst>
                </p:cNvPr>
                <p:cNvGrpSpPr/>
                <p:nvPr/>
              </p:nvGrpSpPr>
              <p:grpSpPr>
                <a:xfrm>
                  <a:off x="2138550" y="1199817"/>
                  <a:ext cx="240753" cy="1286240"/>
                  <a:chOff x="1021268" y="1200774"/>
                  <a:chExt cx="240753" cy="1286240"/>
                </a:xfrm>
              </p:grpSpPr>
              <p:sp>
                <p:nvSpPr>
                  <p:cNvPr id="3200" name="Rectangle 3199">
                    <a:extLst>
                      <a:ext uri="{FF2B5EF4-FFF2-40B4-BE49-F238E27FC236}">
                        <a16:creationId xmlns:a16="http://schemas.microsoft.com/office/drawing/2014/main" id="{564F4638-9684-484C-96A6-689374291E9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33353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1" name="Rectangle 3200">
                    <a:extLst>
                      <a:ext uri="{FF2B5EF4-FFF2-40B4-BE49-F238E27FC236}">
                        <a16:creationId xmlns:a16="http://schemas.microsoft.com/office/drawing/2014/main" id="{93C0BA9A-8703-B645-B0D8-012C2BDBA078}"/>
                      </a:ext>
                    </a:extLst>
                  </p:cNvPr>
                  <p:cNvSpPr/>
                  <p:nvPr/>
                </p:nvSpPr>
                <p:spPr>
                  <a:xfrm>
                    <a:off x="1030968" y="146628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2" name="Rectangle 3201">
                    <a:extLst>
                      <a:ext uri="{FF2B5EF4-FFF2-40B4-BE49-F238E27FC236}">
                        <a16:creationId xmlns:a16="http://schemas.microsoft.com/office/drawing/2014/main" id="{4211EE2B-F310-824C-9A1B-DDC74C99FD9A}"/>
                      </a:ext>
                    </a:extLst>
                  </p:cNvPr>
                  <p:cNvSpPr/>
                  <p:nvPr/>
                </p:nvSpPr>
                <p:spPr>
                  <a:xfrm>
                    <a:off x="1030968" y="159904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3" name="Rectangle 3202">
                    <a:extLst>
                      <a:ext uri="{FF2B5EF4-FFF2-40B4-BE49-F238E27FC236}">
                        <a16:creationId xmlns:a16="http://schemas.microsoft.com/office/drawing/2014/main" id="{B628DCA5-1230-6342-A455-97B3143A1E52}"/>
                      </a:ext>
                    </a:extLst>
                  </p:cNvPr>
                  <p:cNvSpPr/>
                  <p:nvPr/>
                </p:nvSpPr>
                <p:spPr>
                  <a:xfrm>
                    <a:off x="1021268" y="120077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4" name="Rectangle 3203">
                    <a:extLst>
                      <a:ext uri="{FF2B5EF4-FFF2-40B4-BE49-F238E27FC236}">
                        <a16:creationId xmlns:a16="http://schemas.microsoft.com/office/drawing/2014/main" id="{A0BCE91A-BDCD-E74E-A0C6-F59580ED5800}"/>
                      </a:ext>
                    </a:extLst>
                  </p:cNvPr>
                  <p:cNvSpPr/>
                  <p:nvPr/>
                </p:nvSpPr>
                <p:spPr>
                  <a:xfrm>
                    <a:off x="1030968" y="1731798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5" name="Rectangle 3204">
                    <a:extLst>
                      <a:ext uri="{FF2B5EF4-FFF2-40B4-BE49-F238E27FC236}">
                        <a16:creationId xmlns:a16="http://schemas.microsoft.com/office/drawing/2014/main" id="{84C85FC4-E542-004A-B901-726FC649ECC2}"/>
                      </a:ext>
                    </a:extLst>
                  </p:cNvPr>
                  <p:cNvSpPr/>
                  <p:nvPr/>
                </p:nvSpPr>
                <p:spPr>
                  <a:xfrm>
                    <a:off x="1030968" y="1864554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6" name="Rectangle 3205">
                    <a:extLst>
                      <a:ext uri="{FF2B5EF4-FFF2-40B4-BE49-F238E27FC236}">
                        <a16:creationId xmlns:a16="http://schemas.microsoft.com/office/drawing/2014/main" id="{921A22BF-CCFE-6E41-9517-78EF18399B26}"/>
                      </a:ext>
                    </a:extLst>
                  </p:cNvPr>
                  <p:cNvSpPr/>
                  <p:nvPr/>
                </p:nvSpPr>
                <p:spPr>
                  <a:xfrm>
                    <a:off x="1030968" y="1997310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7" name="Rectangle 3206">
                    <a:extLst>
                      <a:ext uri="{FF2B5EF4-FFF2-40B4-BE49-F238E27FC236}">
                        <a16:creationId xmlns:a16="http://schemas.microsoft.com/office/drawing/2014/main" id="{8303BA1B-ADEC-4044-8E1B-0D96B388C733}"/>
                      </a:ext>
                    </a:extLst>
                  </p:cNvPr>
                  <p:cNvSpPr/>
                  <p:nvPr/>
                </p:nvSpPr>
                <p:spPr>
                  <a:xfrm>
                    <a:off x="1030968" y="2130066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8" name="Rectangle 3207">
                    <a:extLst>
                      <a:ext uri="{FF2B5EF4-FFF2-40B4-BE49-F238E27FC236}">
                        <a16:creationId xmlns:a16="http://schemas.microsoft.com/office/drawing/2014/main" id="{BB9188AB-FF12-454A-A1A8-6B951403B13D}"/>
                      </a:ext>
                    </a:extLst>
                  </p:cNvPr>
                  <p:cNvSpPr/>
                  <p:nvPr/>
                </p:nvSpPr>
                <p:spPr>
                  <a:xfrm>
                    <a:off x="1030968" y="2262822"/>
                    <a:ext cx="91440" cy="9144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09" name="Rectangle 3208">
                    <a:extLst>
                      <a:ext uri="{FF2B5EF4-FFF2-40B4-BE49-F238E27FC236}">
                        <a16:creationId xmlns:a16="http://schemas.microsoft.com/office/drawing/2014/main" id="{AA4C3FD4-D6BD-D649-B250-9519E07A6398}"/>
                      </a:ext>
                    </a:extLst>
                  </p:cNvPr>
                  <p:cNvSpPr/>
                  <p:nvPr/>
                </p:nvSpPr>
                <p:spPr>
                  <a:xfrm>
                    <a:off x="1030968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0" name="Rectangle 3209">
                    <a:extLst>
                      <a:ext uri="{FF2B5EF4-FFF2-40B4-BE49-F238E27FC236}">
                        <a16:creationId xmlns:a16="http://schemas.microsoft.com/office/drawing/2014/main" id="{DB129CAA-82E1-774F-A4C2-23C58FA3A421}"/>
                      </a:ext>
                    </a:extLst>
                  </p:cNvPr>
                  <p:cNvSpPr/>
                  <p:nvPr/>
                </p:nvSpPr>
                <p:spPr>
                  <a:xfrm>
                    <a:off x="1170581" y="133353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1" name="Rectangle 3210">
                    <a:extLst>
                      <a:ext uri="{FF2B5EF4-FFF2-40B4-BE49-F238E27FC236}">
                        <a16:creationId xmlns:a16="http://schemas.microsoft.com/office/drawing/2014/main" id="{76FB4BF9-1D10-3249-871E-0CE654A46A87}"/>
                      </a:ext>
                    </a:extLst>
                  </p:cNvPr>
                  <p:cNvSpPr/>
                  <p:nvPr/>
                </p:nvSpPr>
                <p:spPr>
                  <a:xfrm>
                    <a:off x="1170581" y="146628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2" name="Rectangle 3211">
                    <a:extLst>
                      <a:ext uri="{FF2B5EF4-FFF2-40B4-BE49-F238E27FC236}">
                        <a16:creationId xmlns:a16="http://schemas.microsoft.com/office/drawing/2014/main" id="{13F81E51-2B37-0F43-BF3B-C0CD4A5FF309}"/>
                      </a:ext>
                    </a:extLst>
                  </p:cNvPr>
                  <p:cNvSpPr/>
                  <p:nvPr/>
                </p:nvSpPr>
                <p:spPr>
                  <a:xfrm>
                    <a:off x="1170581" y="159904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3" name="Rectangle 3212">
                    <a:extLst>
                      <a:ext uri="{FF2B5EF4-FFF2-40B4-BE49-F238E27FC236}">
                        <a16:creationId xmlns:a16="http://schemas.microsoft.com/office/drawing/2014/main" id="{ECA092BB-18D1-5243-B4D9-659BEBB9321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200774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4" name="Rectangle 3213">
                    <a:extLst>
                      <a:ext uri="{FF2B5EF4-FFF2-40B4-BE49-F238E27FC236}">
                        <a16:creationId xmlns:a16="http://schemas.microsoft.com/office/drawing/2014/main" id="{B2983A4D-F8FA-AF42-9924-9391303F3AD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731798"/>
                    <a:ext cx="91440" cy="9144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5" name="Rectangle 3214">
                    <a:extLst>
                      <a:ext uri="{FF2B5EF4-FFF2-40B4-BE49-F238E27FC236}">
                        <a16:creationId xmlns:a16="http://schemas.microsoft.com/office/drawing/2014/main" id="{8ECFB4D1-3083-E24A-85A4-F2117530409B}"/>
                      </a:ext>
                    </a:extLst>
                  </p:cNvPr>
                  <p:cNvSpPr/>
                  <p:nvPr/>
                </p:nvSpPr>
                <p:spPr>
                  <a:xfrm>
                    <a:off x="1170581" y="1864554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6" name="Rectangle 3215">
                    <a:extLst>
                      <a:ext uri="{FF2B5EF4-FFF2-40B4-BE49-F238E27FC236}">
                        <a16:creationId xmlns:a16="http://schemas.microsoft.com/office/drawing/2014/main" id="{E35FC3EE-D42E-714E-B913-43DA766F18AC}"/>
                      </a:ext>
                    </a:extLst>
                  </p:cNvPr>
                  <p:cNvSpPr/>
                  <p:nvPr/>
                </p:nvSpPr>
                <p:spPr>
                  <a:xfrm>
                    <a:off x="1170581" y="1997310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7" name="Rectangle 3216">
                    <a:extLst>
                      <a:ext uri="{FF2B5EF4-FFF2-40B4-BE49-F238E27FC236}">
                        <a16:creationId xmlns:a16="http://schemas.microsoft.com/office/drawing/2014/main" id="{3A50EE7D-F608-2045-BB0A-DCB2117D0CD6}"/>
                      </a:ext>
                    </a:extLst>
                  </p:cNvPr>
                  <p:cNvSpPr/>
                  <p:nvPr/>
                </p:nvSpPr>
                <p:spPr>
                  <a:xfrm>
                    <a:off x="1170581" y="2130066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8" name="Rectangle 3217">
                    <a:extLst>
                      <a:ext uri="{FF2B5EF4-FFF2-40B4-BE49-F238E27FC236}">
                        <a16:creationId xmlns:a16="http://schemas.microsoft.com/office/drawing/2014/main" id="{3654A801-CD2B-EC44-B6C1-E9F6C2B7DB45}"/>
                      </a:ext>
                    </a:extLst>
                  </p:cNvPr>
                  <p:cNvSpPr/>
                  <p:nvPr/>
                </p:nvSpPr>
                <p:spPr>
                  <a:xfrm>
                    <a:off x="1170581" y="2262822"/>
                    <a:ext cx="91440" cy="9144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219" name="Rectangle 3218">
                    <a:extLst>
                      <a:ext uri="{FF2B5EF4-FFF2-40B4-BE49-F238E27FC236}">
                        <a16:creationId xmlns:a16="http://schemas.microsoft.com/office/drawing/2014/main" id="{E001B0D5-A56F-D04B-A728-9D66656F4999}"/>
                      </a:ext>
                    </a:extLst>
                  </p:cNvPr>
                  <p:cNvSpPr/>
                  <p:nvPr/>
                </p:nvSpPr>
                <p:spPr>
                  <a:xfrm>
                    <a:off x="1170581" y="2395574"/>
                    <a:ext cx="91440" cy="91440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571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</p:grpSp>
        <p:sp>
          <p:nvSpPr>
            <p:cNvPr id="3192" name="TextBox 3191">
              <a:extLst>
                <a:ext uri="{FF2B5EF4-FFF2-40B4-BE49-F238E27FC236}">
                  <a16:creationId xmlns:a16="http://schemas.microsoft.com/office/drawing/2014/main" id="{6B09CED4-5735-7643-8E73-718BE13652E2}"/>
                </a:ext>
              </a:extLst>
            </p:cNvPr>
            <p:cNvSpPr txBox="1"/>
            <p:nvPr/>
          </p:nvSpPr>
          <p:spPr>
            <a:xfrm>
              <a:off x="5014790" y="1021901"/>
              <a:ext cx="10622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Individualized 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7576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145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2020-12-18T21:35:35Z</cp:lastPrinted>
  <dcterms:created xsi:type="dcterms:W3CDTF">2020-12-18T20:51:43Z</dcterms:created>
  <dcterms:modified xsi:type="dcterms:W3CDTF">2020-12-18T21:47:11Z</dcterms:modified>
</cp:coreProperties>
</file>