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7164388" cy="9418638"/>
  <p:notesSz cx="6858000" cy="9144000"/>
  <p:defaultTextStyle>
    <a:defPPr>
      <a:defRPr lang="en-US"/>
    </a:defPPr>
    <a:lvl1pPr marL="0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425117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850235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275350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1700467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2125584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2550702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2975819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3400935" algn="l" defTabSz="850235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2"/>
    <p:restoredTop sz="96966"/>
  </p:normalViewPr>
  <p:slideViewPr>
    <p:cSldViewPr snapToGrid="0" snapToObjects="1">
      <p:cViewPr>
        <p:scale>
          <a:sx n="210" d="100"/>
          <a:sy n="210" d="100"/>
        </p:scale>
        <p:origin x="1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E48CB-5804-A340-8846-3CFD49527A96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5838" y="1143000"/>
            <a:ext cx="2346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BF36-B161-F746-A9A2-072A6FEB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8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1pPr>
    <a:lvl2pPr marL="425117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2pPr>
    <a:lvl3pPr marL="850235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3pPr>
    <a:lvl4pPr marL="1275350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4pPr>
    <a:lvl5pPr marL="1700467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5pPr>
    <a:lvl6pPr marL="2125584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6pPr>
    <a:lvl7pPr marL="2550702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7pPr>
    <a:lvl8pPr marL="2975819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8pPr>
    <a:lvl9pPr marL="3400935" algn="l" defTabSz="850235" rtl="0" eaLnBrk="1" latinLnBrk="0" hangingPunct="1">
      <a:defRPr sz="11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5838" y="1143000"/>
            <a:ext cx="2346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BF36-B161-F746-A9A2-072A6FEBF4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5838" y="1143000"/>
            <a:ext cx="2346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BF36-B161-F746-A9A2-072A6FEBF4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5838" y="1143000"/>
            <a:ext cx="2346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BF36-B161-F746-A9A2-072A6FEBF4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5838" y="1143000"/>
            <a:ext cx="2346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1BF36-B161-F746-A9A2-072A6FEBF4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329" y="1541431"/>
            <a:ext cx="6089730" cy="3279081"/>
          </a:xfrm>
        </p:spPr>
        <p:txBody>
          <a:bodyPr anchor="b"/>
          <a:lstStyle>
            <a:lvl1pPr algn="ctr">
              <a:defRPr sz="4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49" y="4946966"/>
            <a:ext cx="5373291" cy="2273990"/>
          </a:xfrm>
        </p:spPr>
        <p:txBody>
          <a:bodyPr/>
          <a:lstStyle>
            <a:lvl1pPr marL="0" indent="0" algn="ctr">
              <a:buNone/>
              <a:defRPr sz="1880"/>
            </a:lvl1pPr>
            <a:lvl2pPr marL="358216" indent="0" algn="ctr">
              <a:buNone/>
              <a:defRPr sz="1567"/>
            </a:lvl2pPr>
            <a:lvl3pPr marL="716432" indent="0" algn="ctr">
              <a:buNone/>
              <a:defRPr sz="1410"/>
            </a:lvl3pPr>
            <a:lvl4pPr marL="1074649" indent="0" algn="ctr">
              <a:buNone/>
              <a:defRPr sz="1254"/>
            </a:lvl4pPr>
            <a:lvl5pPr marL="1432865" indent="0" algn="ctr">
              <a:buNone/>
              <a:defRPr sz="1254"/>
            </a:lvl5pPr>
            <a:lvl6pPr marL="1791081" indent="0" algn="ctr">
              <a:buNone/>
              <a:defRPr sz="1254"/>
            </a:lvl6pPr>
            <a:lvl7pPr marL="2149297" indent="0" algn="ctr">
              <a:buNone/>
              <a:defRPr sz="1254"/>
            </a:lvl7pPr>
            <a:lvl8pPr marL="2507513" indent="0" algn="ctr">
              <a:buNone/>
              <a:defRPr sz="1254"/>
            </a:lvl8pPr>
            <a:lvl9pPr marL="2865730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27016" y="501455"/>
            <a:ext cx="1544821" cy="7981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552" y="501455"/>
            <a:ext cx="4544909" cy="79818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0" y="2348122"/>
            <a:ext cx="6179285" cy="3917891"/>
          </a:xfrm>
        </p:spPr>
        <p:txBody>
          <a:bodyPr anchor="b"/>
          <a:lstStyle>
            <a:lvl1pPr>
              <a:defRPr sz="4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820" y="6303078"/>
            <a:ext cx="6179285" cy="2060326"/>
          </a:xfrm>
        </p:spPr>
        <p:txBody>
          <a:bodyPr/>
          <a:lstStyle>
            <a:lvl1pPr marL="0" indent="0">
              <a:buNone/>
              <a:defRPr sz="1880">
                <a:solidFill>
                  <a:schemeClr val="tx1"/>
                </a:solidFill>
              </a:defRPr>
            </a:lvl1pPr>
            <a:lvl2pPr marL="358216" indent="0">
              <a:buNone/>
              <a:defRPr sz="1567">
                <a:solidFill>
                  <a:schemeClr val="tx1">
                    <a:tint val="75000"/>
                  </a:schemeClr>
                </a:solidFill>
              </a:defRPr>
            </a:lvl2pPr>
            <a:lvl3pPr marL="716432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3pPr>
            <a:lvl4pPr marL="107464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2865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1081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49297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7513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5730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8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552" y="2507276"/>
            <a:ext cx="3044865" cy="59760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6971" y="2507276"/>
            <a:ext cx="3044865" cy="59760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501457"/>
            <a:ext cx="6179285" cy="18205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486" y="2308875"/>
            <a:ext cx="3030871" cy="1131544"/>
          </a:xfrm>
        </p:spPr>
        <p:txBody>
          <a:bodyPr anchor="b"/>
          <a:lstStyle>
            <a:lvl1pPr marL="0" indent="0">
              <a:buNone/>
              <a:defRPr sz="1880" b="1"/>
            </a:lvl1pPr>
            <a:lvl2pPr marL="358216" indent="0">
              <a:buNone/>
              <a:defRPr sz="1567" b="1"/>
            </a:lvl2pPr>
            <a:lvl3pPr marL="716432" indent="0">
              <a:buNone/>
              <a:defRPr sz="1410" b="1"/>
            </a:lvl3pPr>
            <a:lvl4pPr marL="1074649" indent="0">
              <a:buNone/>
              <a:defRPr sz="1254" b="1"/>
            </a:lvl4pPr>
            <a:lvl5pPr marL="1432865" indent="0">
              <a:buNone/>
              <a:defRPr sz="1254" b="1"/>
            </a:lvl5pPr>
            <a:lvl6pPr marL="1791081" indent="0">
              <a:buNone/>
              <a:defRPr sz="1254" b="1"/>
            </a:lvl6pPr>
            <a:lvl7pPr marL="2149297" indent="0">
              <a:buNone/>
              <a:defRPr sz="1254" b="1"/>
            </a:lvl7pPr>
            <a:lvl8pPr marL="2507513" indent="0">
              <a:buNone/>
              <a:defRPr sz="1254" b="1"/>
            </a:lvl8pPr>
            <a:lvl9pPr marL="2865730" indent="0">
              <a:buNone/>
              <a:defRPr sz="12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86" y="3440419"/>
            <a:ext cx="3030871" cy="5060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6972" y="2308875"/>
            <a:ext cx="3045798" cy="1131544"/>
          </a:xfrm>
        </p:spPr>
        <p:txBody>
          <a:bodyPr anchor="b"/>
          <a:lstStyle>
            <a:lvl1pPr marL="0" indent="0">
              <a:buNone/>
              <a:defRPr sz="1880" b="1"/>
            </a:lvl1pPr>
            <a:lvl2pPr marL="358216" indent="0">
              <a:buNone/>
              <a:defRPr sz="1567" b="1"/>
            </a:lvl2pPr>
            <a:lvl3pPr marL="716432" indent="0">
              <a:buNone/>
              <a:defRPr sz="1410" b="1"/>
            </a:lvl3pPr>
            <a:lvl4pPr marL="1074649" indent="0">
              <a:buNone/>
              <a:defRPr sz="1254" b="1"/>
            </a:lvl4pPr>
            <a:lvl5pPr marL="1432865" indent="0">
              <a:buNone/>
              <a:defRPr sz="1254" b="1"/>
            </a:lvl5pPr>
            <a:lvl6pPr marL="1791081" indent="0">
              <a:buNone/>
              <a:defRPr sz="1254" b="1"/>
            </a:lvl6pPr>
            <a:lvl7pPr marL="2149297" indent="0">
              <a:buNone/>
              <a:defRPr sz="1254" b="1"/>
            </a:lvl7pPr>
            <a:lvl8pPr marL="2507513" indent="0">
              <a:buNone/>
              <a:defRPr sz="1254" b="1"/>
            </a:lvl8pPr>
            <a:lvl9pPr marL="2865730" indent="0">
              <a:buNone/>
              <a:defRPr sz="12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6972" y="3440419"/>
            <a:ext cx="3045798" cy="5060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627909"/>
            <a:ext cx="2310702" cy="2197682"/>
          </a:xfrm>
        </p:spPr>
        <p:txBody>
          <a:bodyPr anchor="b"/>
          <a:lstStyle>
            <a:lvl1pPr>
              <a:defRPr sz="2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798" y="1356111"/>
            <a:ext cx="3626971" cy="6693338"/>
          </a:xfrm>
        </p:spPr>
        <p:txBody>
          <a:bodyPr/>
          <a:lstStyle>
            <a:lvl1pPr>
              <a:defRPr sz="2507"/>
            </a:lvl1pPr>
            <a:lvl2pPr>
              <a:defRPr sz="2194"/>
            </a:lvl2pPr>
            <a:lvl3pPr>
              <a:defRPr sz="1880"/>
            </a:lvl3pPr>
            <a:lvl4pPr>
              <a:defRPr sz="1567"/>
            </a:lvl4pPr>
            <a:lvl5pPr>
              <a:defRPr sz="1567"/>
            </a:lvl5pPr>
            <a:lvl6pPr>
              <a:defRPr sz="1567"/>
            </a:lvl6pPr>
            <a:lvl7pPr>
              <a:defRPr sz="1567"/>
            </a:lvl7pPr>
            <a:lvl8pPr>
              <a:defRPr sz="1567"/>
            </a:lvl8pPr>
            <a:lvl9pPr>
              <a:defRPr sz="15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2825591"/>
            <a:ext cx="2310702" cy="5234758"/>
          </a:xfrm>
        </p:spPr>
        <p:txBody>
          <a:bodyPr/>
          <a:lstStyle>
            <a:lvl1pPr marL="0" indent="0">
              <a:buNone/>
              <a:defRPr sz="1254"/>
            </a:lvl1pPr>
            <a:lvl2pPr marL="358216" indent="0">
              <a:buNone/>
              <a:defRPr sz="1097"/>
            </a:lvl2pPr>
            <a:lvl3pPr marL="716432" indent="0">
              <a:buNone/>
              <a:defRPr sz="940"/>
            </a:lvl3pPr>
            <a:lvl4pPr marL="1074649" indent="0">
              <a:buNone/>
              <a:defRPr sz="784"/>
            </a:lvl4pPr>
            <a:lvl5pPr marL="1432865" indent="0">
              <a:buNone/>
              <a:defRPr sz="784"/>
            </a:lvl5pPr>
            <a:lvl6pPr marL="1791081" indent="0">
              <a:buNone/>
              <a:defRPr sz="784"/>
            </a:lvl6pPr>
            <a:lvl7pPr marL="2149297" indent="0">
              <a:buNone/>
              <a:defRPr sz="784"/>
            </a:lvl7pPr>
            <a:lvl8pPr marL="2507513" indent="0">
              <a:buNone/>
              <a:defRPr sz="784"/>
            </a:lvl8pPr>
            <a:lvl9pPr marL="2865730" indent="0">
              <a:buNone/>
              <a:defRPr sz="7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5" y="627909"/>
            <a:ext cx="2310702" cy="2197682"/>
          </a:xfrm>
        </p:spPr>
        <p:txBody>
          <a:bodyPr anchor="b"/>
          <a:lstStyle>
            <a:lvl1pPr>
              <a:defRPr sz="2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5798" y="1356111"/>
            <a:ext cx="3626971" cy="6693338"/>
          </a:xfrm>
        </p:spPr>
        <p:txBody>
          <a:bodyPr anchor="t"/>
          <a:lstStyle>
            <a:lvl1pPr marL="0" indent="0">
              <a:buNone/>
              <a:defRPr sz="2507"/>
            </a:lvl1pPr>
            <a:lvl2pPr marL="358216" indent="0">
              <a:buNone/>
              <a:defRPr sz="2194"/>
            </a:lvl2pPr>
            <a:lvl3pPr marL="716432" indent="0">
              <a:buNone/>
              <a:defRPr sz="1880"/>
            </a:lvl3pPr>
            <a:lvl4pPr marL="1074649" indent="0">
              <a:buNone/>
              <a:defRPr sz="1567"/>
            </a:lvl4pPr>
            <a:lvl5pPr marL="1432865" indent="0">
              <a:buNone/>
              <a:defRPr sz="1567"/>
            </a:lvl5pPr>
            <a:lvl6pPr marL="1791081" indent="0">
              <a:buNone/>
              <a:defRPr sz="1567"/>
            </a:lvl6pPr>
            <a:lvl7pPr marL="2149297" indent="0">
              <a:buNone/>
              <a:defRPr sz="1567"/>
            </a:lvl7pPr>
            <a:lvl8pPr marL="2507513" indent="0">
              <a:buNone/>
              <a:defRPr sz="1567"/>
            </a:lvl8pPr>
            <a:lvl9pPr marL="2865730" indent="0">
              <a:buNone/>
              <a:defRPr sz="15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2825591"/>
            <a:ext cx="2310702" cy="5234758"/>
          </a:xfrm>
        </p:spPr>
        <p:txBody>
          <a:bodyPr/>
          <a:lstStyle>
            <a:lvl1pPr marL="0" indent="0">
              <a:buNone/>
              <a:defRPr sz="1254"/>
            </a:lvl1pPr>
            <a:lvl2pPr marL="358216" indent="0">
              <a:buNone/>
              <a:defRPr sz="1097"/>
            </a:lvl2pPr>
            <a:lvl3pPr marL="716432" indent="0">
              <a:buNone/>
              <a:defRPr sz="940"/>
            </a:lvl3pPr>
            <a:lvl4pPr marL="1074649" indent="0">
              <a:buNone/>
              <a:defRPr sz="784"/>
            </a:lvl4pPr>
            <a:lvl5pPr marL="1432865" indent="0">
              <a:buNone/>
              <a:defRPr sz="784"/>
            </a:lvl5pPr>
            <a:lvl6pPr marL="1791081" indent="0">
              <a:buNone/>
              <a:defRPr sz="784"/>
            </a:lvl6pPr>
            <a:lvl7pPr marL="2149297" indent="0">
              <a:buNone/>
              <a:defRPr sz="784"/>
            </a:lvl7pPr>
            <a:lvl8pPr marL="2507513" indent="0">
              <a:buNone/>
              <a:defRPr sz="784"/>
            </a:lvl8pPr>
            <a:lvl9pPr marL="2865730" indent="0">
              <a:buNone/>
              <a:defRPr sz="7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552" y="501457"/>
            <a:ext cx="6179285" cy="182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52" y="2507276"/>
            <a:ext cx="6179285" cy="597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552" y="8729684"/>
            <a:ext cx="1611987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6FF8-6698-2D4C-A6FB-723933382C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3204" y="8729684"/>
            <a:ext cx="2417981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9849" y="8729684"/>
            <a:ext cx="1611987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16432" rtl="0" eaLnBrk="1" latinLnBrk="0" hangingPunct="1">
        <a:lnSpc>
          <a:spcPct val="90000"/>
        </a:lnSpc>
        <a:spcBef>
          <a:spcPct val="0"/>
        </a:spcBef>
        <a:buNone/>
        <a:defRPr sz="3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08" indent="-179108" algn="l" defTabSz="716432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4" kern="1200">
          <a:solidFill>
            <a:schemeClr val="tx1"/>
          </a:solidFill>
          <a:latin typeface="+mn-lt"/>
          <a:ea typeface="+mn-ea"/>
          <a:cs typeface="+mn-cs"/>
        </a:defRPr>
      </a:lvl1pPr>
      <a:lvl2pPr marL="537324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2pPr>
      <a:lvl3pPr marL="895541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7" kern="1200">
          <a:solidFill>
            <a:schemeClr val="tx1"/>
          </a:solidFill>
          <a:latin typeface="+mn-lt"/>
          <a:ea typeface="+mn-ea"/>
          <a:cs typeface="+mn-cs"/>
        </a:defRPr>
      </a:lvl3pPr>
      <a:lvl4pPr marL="1253757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4pPr>
      <a:lvl5pPr marL="1611973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5pPr>
      <a:lvl6pPr marL="1970189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6pPr>
      <a:lvl7pPr marL="2328405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7pPr>
      <a:lvl8pPr marL="2686622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8pPr>
      <a:lvl9pPr marL="3044838" indent="-179108" algn="l" defTabSz="716432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1pPr>
      <a:lvl2pPr marL="358216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2pPr>
      <a:lvl3pPr marL="716432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3pPr>
      <a:lvl4pPr marL="1074649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4pPr>
      <a:lvl5pPr marL="1432865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5pPr>
      <a:lvl6pPr marL="1791081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6pPr>
      <a:lvl7pPr marL="2149297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7pPr>
      <a:lvl8pPr marL="2507513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8pPr>
      <a:lvl9pPr marL="2865730" algn="l" defTabSz="716432" rtl="0" eaLnBrk="1" latinLnBrk="0" hangingPunct="1">
        <a:defRPr sz="14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F4F22CC-8F61-0C4D-B566-00EC8DB7A9C2}"/>
              </a:ext>
            </a:extLst>
          </p:cNvPr>
          <p:cNvGrpSpPr/>
          <p:nvPr/>
        </p:nvGrpSpPr>
        <p:grpSpPr>
          <a:xfrm>
            <a:off x="1843858" y="-1742257"/>
            <a:ext cx="3992698" cy="3212705"/>
            <a:chOff x="52950" y="1828421"/>
            <a:chExt cx="3992698" cy="32127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52950" y="2910137"/>
              <a:ext cx="824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/>
                <a:t>All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2F294C-34AB-6345-BC97-D8BAFBD7197B}"/>
              </a:ext>
            </a:extLst>
          </p:cNvPr>
          <p:cNvGrpSpPr/>
          <p:nvPr/>
        </p:nvGrpSpPr>
        <p:grpSpPr>
          <a:xfrm>
            <a:off x="5967516" y="-1742258"/>
            <a:ext cx="2841385" cy="3212705"/>
            <a:chOff x="4096623" y="1861145"/>
            <a:chExt cx="2841385" cy="32127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7AC414-CDDB-2D48-B700-BEEC96DE4F7A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CE16C9C-DF0F-D444-9B5F-40808AC92D7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7030E1A-DB95-E444-B134-5D585F08D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FAA5EB-9A97-E147-86E7-35C0EE90AAFC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80EA7A3-B316-964E-89DA-7D98F1940715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F89206-AF00-1E4D-94D3-1D90439B4F88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DA12F0-3B8F-1949-B19C-CEEF76C3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71A2E-45B7-6544-A4EE-D1DB3FF05A56}"/>
              </a:ext>
            </a:extLst>
          </p:cNvPr>
          <p:cNvGrpSpPr/>
          <p:nvPr/>
        </p:nvGrpSpPr>
        <p:grpSpPr>
          <a:xfrm>
            <a:off x="1914067" y="1603236"/>
            <a:ext cx="3943826" cy="3212705"/>
            <a:chOff x="101822" y="1828421"/>
            <a:chExt cx="3943826" cy="32127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120062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Motor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62EE6-B88B-4F47-B11A-0CE03F756E49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801031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1639761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FD1BD6-D278-3543-ACAA-FE98672CEDD2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3D35EB-92E9-2C43-85DA-25BC80BDE852}"/>
              </a:ext>
            </a:extLst>
          </p:cNvPr>
          <p:cNvGrpSpPr/>
          <p:nvPr/>
        </p:nvGrpSpPr>
        <p:grpSpPr>
          <a:xfrm>
            <a:off x="5992024" y="1593770"/>
            <a:ext cx="2841385" cy="3204373"/>
            <a:chOff x="4096623" y="1836753"/>
            <a:chExt cx="2841385" cy="32043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096623" y="1836753"/>
              <a:ext cx="2841385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99EA9A-6CB1-B342-83FF-4C62D4CA200E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F73FD71-493C-F145-9DE7-E2F7EFAAD8E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426C38C-6F87-064B-A4F7-B5C6E7C12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F33AB6-9393-FF4D-A5CA-5D252732B23D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5DCAD8-01E7-6B4E-A8CF-3F4AD2F26E27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77699D-C189-8A46-B005-FF79E3BB3CFE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406A11-4C88-D34D-8AC9-8CF074B08167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1D907DAE-C553-C148-9558-65102E1A0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5" r="49984" b="29388"/>
          <a:stretch/>
        </p:blipFill>
        <p:spPr>
          <a:xfrm>
            <a:off x="2498151" y="5635155"/>
            <a:ext cx="3359742" cy="214012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A85C00D-EB8F-F548-9B0D-5283C56119D7}"/>
              </a:ext>
            </a:extLst>
          </p:cNvPr>
          <p:cNvSpPr txBox="1"/>
          <p:nvPr/>
        </p:nvSpPr>
        <p:spPr>
          <a:xfrm>
            <a:off x="1932315" y="6044176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AAD2B6-2F95-2D4B-A775-F60FB2AC2262}"/>
              </a:ext>
            </a:extLst>
          </p:cNvPr>
          <p:cNvSpPr txBox="1"/>
          <p:nvPr/>
        </p:nvSpPr>
        <p:spPr>
          <a:xfrm>
            <a:off x="1982986" y="6959630"/>
            <a:ext cx="576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DB4ABA-9130-734E-8D7B-F3FD66C5C56C}"/>
              </a:ext>
            </a:extLst>
          </p:cNvPr>
          <p:cNvSpPr txBox="1"/>
          <p:nvPr/>
        </p:nvSpPr>
        <p:spPr>
          <a:xfrm>
            <a:off x="2577461" y="5601504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10949A-8B30-344C-AC3D-EC68D8BC00F8}"/>
              </a:ext>
            </a:extLst>
          </p:cNvPr>
          <p:cNvSpPr txBox="1"/>
          <p:nvPr/>
        </p:nvSpPr>
        <p:spPr>
          <a:xfrm>
            <a:off x="2613284" y="7526112"/>
            <a:ext cx="6293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92C3DF-E620-AF42-AA70-4EFE0822F1B6}"/>
              </a:ext>
            </a:extLst>
          </p:cNvPr>
          <p:cNvSpPr txBox="1"/>
          <p:nvPr/>
        </p:nvSpPr>
        <p:spPr>
          <a:xfrm>
            <a:off x="3452007" y="7565881"/>
            <a:ext cx="5916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0BF58E-4587-124B-AED9-D3D2054A9A8D}"/>
              </a:ext>
            </a:extLst>
          </p:cNvPr>
          <p:cNvSpPr txBox="1"/>
          <p:nvPr/>
        </p:nvSpPr>
        <p:spPr>
          <a:xfrm>
            <a:off x="4360682" y="7497035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9C255D-BB6B-8147-B3DD-CF5F0E32778F}"/>
              </a:ext>
            </a:extLst>
          </p:cNvPr>
          <p:cNvSpPr txBox="1"/>
          <p:nvPr/>
        </p:nvSpPr>
        <p:spPr>
          <a:xfrm>
            <a:off x="5146463" y="7565881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A0B75B-E7D4-384A-9388-96290A53A0CF}"/>
              </a:ext>
            </a:extLst>
          </p:cNvPr>
          <p:cNvSpPr/>
          <p:nvPr/>
        </p:nvSpPr>
        <p:spPr>
          <a:xfrm>
            <a:off x="1914076" y="4932468"/>
            <a:ext cx="39255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AB29C8-7CF8-F54B-97C0-82CF81A13EFE}"/>
              </a:ext>
            </a:extLst>
          </p:cNvPr>
          <p:cNvSpPr txBox="1"/>
          <p:nvPr/>
        </p:nvSpPr>
        <p:spPr>
          <a:xfrm>
            <a:off x="3371914" y="5001558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6A95C8-24DA-304D-9D15-C02F9FBE049D}"/>
              </a:ext>
            </a:extLst>
          </p:cNvPr>
          <p:cNvSpPr/>
          <p:nvPr/>
        </p:nvSpPr>
        <p:spPr>
          <a:xfrm>
            <a:off x="5984226" y="4932468"/>
            <a:ext cx="28413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66B7766-2D71-3F48-9D15-4DEB1EAE7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31" t="15712" r="12089" b="64747"/>
          <a:stretch/>
        </p:blipFill>
        <p:spPr>
          <a:xfrm>
            <a:off x="6140797" y="6004970"/>
            <a:ext cx="945088" cy="107780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15BD6EF2-E8B3-2A4D-8183-6713F47C91C1}"/>
              </a:ext>
            </a:extLst>
          </p:cNvPr>
          <p:cNvSpPr txBox="1"/>
          <p:nvPr/>
        </p:nvSpPr>
        <p:spPr>
          <a:xfrm>
            <a:off x="6349322" y="6883632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9AFE85-530F-DD43-A230-18EC53B8EAC4}"/>
              </a:ext>
            </a:extLst>
          </p:cNvPr>
          <p:cNvSpPr/>
          <p:nvPr/>
        </p:nvSpPr>
        <p:spPr>
          <a:xfrm>
            <a:off x="6215078" y="5555881"/>
            <a:ext cx="900284" cy="153549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C92F72-9492-434D-A308-AC4063CFB0FD}"/>
              </a:ext>
            </a:extLst>
          </p:cNvPr>
          <p:cNvSpPr txBox="1"/>
          <p:nvPr/>
        </p:nvSpPr>
        <p:spPr>
          <a:xfrm>
            <a:off x="6548959" y="4974680"/>
            <a:ext cx="184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 Across Task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5E47063-E326-7846-9003-18F11340E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6" t="16763" r="12672" b="67934"/>
          <a:stretch/>
        </p:blipFill>
        <p:spPr>
          <a:xfrm>
            <a:off x="7212608" y="6091755"/>
            <a:ext cx="830943" cy="87660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DF8BBBA-6C40-1048-BC48-A04C77D97943}"/>
              </a:ext>
            </a:extLst>
          </p:cNvPr>
          <p:cNvSpPr txBox="1"/>
          <p:nvPr/>
        </p:nvSpPr>
        <p:spPr>
          <a:xfrm>
            <a:off x="7245989" y="5559984"/>
            <a:ext cx="106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Memory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16FA8B-05E7-F147-9025-A63440F343BB}"/>
              </a:ext>
            </a:extLst>
          </p:cNvPr>
          <p:cNvGrpSpPr/>
          <p:nvPr/>
        </p:nvGrpSpPr>
        <p:grpSpPr>
          <a:xfrm>
            <a:off x="-2334291" y="-1729565"/>
            <a:ext cx="4091013" cy="3410222"/>
            <a:chOff x="424118" y="1836753"/>
            <a:chExt cx="4091013" cy="34102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6D409C-F263-774E-BCA2-5C71D738FD30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D3D9D5-1DF3-754A-8E31-649783B92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18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6F570A7A-BEEF-934D-B95C-40E0E828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473E81-A95F-254E-A8D8-E19E977C9328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433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8471B7-93DE-DD43-B022-57B6CEECF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2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0E46419F-8093-334E-9F26-558F184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3194BD-9761-BB41-A445-7E0CD62FBB80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42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28BF2FB-1CF3-824E-8D6A-8AD87A748C32}"/>
              </a:ext>
            </a:extLst>
          </p:cNvPr>
          <p:cNvGrpSpPr/>
          <p:nvPr/>
        </p:nvGrpSpPr>
        <p:grpSpPr>
          <a:xfrm>
            <a:off x="-2385651" y="5256654"/>
            <a:ext cx="4036089" cy="3210715"/>
            <a:chOff x="353339" y="8852336"/>
            <a:chExt cx="4036089" cy="321071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92C75C9-E9AB-C841-9A48-642740CF3217}"/>
                </a:ext>
              </a:extLst>
            </p:cNvPr>
            <p:cNvGrpSpPr/>
            <p:nvPr/>
          </p:nvGrpSpPr>
          <p:grpSpPr>
            <a:xfrm>
              <a:off x="353339" y="8877578"/>
              <a:ext cx="1894153" cy="3185473"/>
              <a:chOff x="1259017" y="2359987"/>
              <a:chExt cx="1894153" cy="3185473"/>
            </a:xfrm>
          </p:grpSpPr>
          <p:pic>
            <p:nvPicPr>
              <p:cNvPr id="126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F1EF3A4A-89C9-9241-A930-F063EED4D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59017" y="2976628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2B34303-CC1A-464F-BD9E-5B7317C8FD35}"/>
                  </a:ext>
                </a:extLst>
              </p:cNvPr>
              <p:cNvSpPr txBox="1"/>
              <p:nvPr/>
            </p:nvSpPr>
            <p:spPr>
              <a:xfrm>
                <a:off x="1355901" y="2359987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9FBFAC7-1CC9-204D-B5D3-34D0BDBACC6A}"/>
                </a:ext>
              </a:extLst>
            </p:cNvPr>
            <p:cNvGrpSpPr/>
            <p:nvPr/>
          </p:nvGrpSpPr>
          <p:grpSpPr>
            <a:xfrm>
              <a:off x="2492976" y="8852336"/>
              <a:ext cx="1896452" cy="3180782"/>
              <a:chOff x="1237140" y="2334745"/>
              <a:chExt cx="1896452" cy="3180782"/>
            </a:xfrm>
          </p:grpSpPr>
          <p:pic>
            <p:nvPicPr>
              <p:cNvPr id="129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50C2797F-DE33-CC4C-99F5-C3F8FBDAC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37140" y="2946695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850A6B-5FF7-9F4E-A5BB-F9F4CCF645A8}"/>
                  </a:ext>
                </a:extLst>
              </p:cNvPr>
              <p:cNvSpPr txBox="1"/>
              <p:nvPr/>
            </p:nvSpPr>
            <p:spPr>
              <a:xfrm>
                <a:off x="1336322" y="2334745"/>
                <a:ext cx="17972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66DD72-1BE6-374C-A026-EC6A15B07067}"/>
              </a:ext>
            </a:extLst>
          </p:cNvPr>
          <p:cNvGrpSpPr/>
          <p:nvPr/>
        </p:nvGrpSpPr>
        <p:grpSpPr>
          <a:xfrm>
            <a:off x="-2329309" y="1587184"/>
            <a:ext cx="4091013" cy="3483660"/>
            <a:chOff x="435686" y="5153502"/>
            <a:chExt cx="4091013" cy="34836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4B20E6E-E084-8240-8832-B1D063B37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396" y="5600075"/>
              <a:ext cx="1742162" cy="3037087"/>
              <a:chOff x="1309641" y="2553229"/>
              <a:chExt cx="1855504" cy="3139905"/>
            </a:xfrm>
          </p:grpSpPr>
          <p:pic>
            <p:nvPicPr>
              <p:cNvPr id="134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E1A8852C-B049-DE40-85D1-1D4FB4291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309641" y="3182861"/>
                <a:ext cx="1638623" cy="251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6798DE-6BE4-4A4F-80EF-4674E01B5FA1}"/>
                  </a:ext>
                </a:extLst>
              </p:cNvPr>
              <p:cNvSpPr txBox="1"/>
              <p:nvPr/>
            </p:nvSpPr>
            <p:spPr>
              <a:xfrm>
                <a:off x="1367876" y="2553229"/>
                <a:ext cx="1797269" cy="73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FA99B9-9D3B-4144-B375-50B36E375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8164" y="5545273"/>
              <a:ext cx="1645920" cy="2783188"/>
              <a:chOff x="6118418" y="2322184"/>
              <a:chExt cx="1797269" cy="2800851"/>
            </a:xfrm>
          </p:grpSpPr>
          <p:pic>
            <p:nvPicPr>
              <p:cNvPr id="137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A28B338-EE30-DE43-8691-D7DC53B6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77673" y="2871248"/>
                <a:ext cx="1420389" cy="2251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4D2E15-AF4C-5240-9D23-A541357BF419}"/>
                  </a:ext>
                </a:extLst>
              </p:cNvPr>
              <p:cNvSpPr txBox="1"/>
              <p:nvPr/>
            </p:nvSpPr>
            <p:spPr>
              <a:xfrm>
                <a:off x="6118418" y="2322184"/>
                <a:ext cx="1797269" cy="71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0E46AA-5003-2A4E-9C52-27FFC8F8850E}"/>
                </a:ext>
              </a:extLst>
            </p:cNvPr>
            <p:cNvSpPr/>
            <p:nvPr/>
          </p:nvSpPr>
          <p:spPr>
            <a:xfrm>
              <a:off x="435686" y="5153502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1919A2-A76A-3541-92CF-8773E351AEB9}"/>
              </a:ext>
            </a:extLst>
          </p:cNvPr>
          <p:cNvSpPr/>
          <p:nvPr/>
        </p:nvSpPr>
        <p:spPr>
          <a:xfrm>
            <a:off x="-2321511" y="4932468"/>
            <a:ext cx="4091013" cy="3242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2212E-06AB-D541-BC75-5D3A6D0014A9}"/>
              </a:ext>
            </a:extLst>
          </p:cNvPr>
          <p:cNvSpPr txBox="1"/>
          <p:nvPr/>
        </p:nvSpPr>
        <p:spPr>
          <a:xfrm>
            <a:off x="-841981" y="-170315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All Task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2654E-6CDF-8142-B8C2-D070AFEF3C34}"/>
              </a:ext>
            </a:extLst>
          </p:cNvPr>
          <p:cNvSpPr txBox="1"/>
          <p:nvPr/>
        </p:nvSpPr>
        <p:spPr>
          <a:xfrm>
            <a:off x="-917139" y="1626326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Single Task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FB274C-47E0-C642-979C-B742C626ABBE}"/>
              </a:ext>
            </a:extLst>
          </p:cNvPr>
          <p:cNvSpPr txBox="1"/>
          <p:nvPr/>
        </p:nvSpPr>
        <p:spPr>
          <a:xfrm>
            <a:off x="-1190837" y="4884689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Across Task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6AC88D8-2526-EA45-B806-BF9D15E67BC4}"/>
              </a:ext>
            </a:extLst>
          </p:cNvPr>
          <p:cNvSpPr txBox="1"/>
          <p:nvPr/>
        </p:nvSpPr>
        <p:spPr>
          <a:xfrm>
            <a:off x="7305358" y="5791282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CDFF5A2-4CD7-2141-AA85-0CDA0036D498}"/>
              </a:ext>
            </a:extLst>
          </p:cNvPr>
          <p:cNvSpPr txBox="1"/>
          <p:nvPr/>
        </p:nvSpPr>
        <p:spPr>
          <a:xfrm>
            <a:off x="6359384" y="5559976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E59405D-92A3-3F4C-8338-190F9F4D7288}"/>
              </a:ext>
            </a:extLst>
          </p:cNvPr>
          <p:cNvSpPr txBox="1"/>
          <p:nvPr/>
        </p:nvSpPr>
        <p:spPr>
          <a:xfrm>
            <a:off x="6335255" y="5791282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-1064580" y="-1709598"/>
            <a:ext cx="45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-1115284" y="159074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F7F2424-31BA-0F4B-A630-6C9D9ED2E6AA}"/>
              </a:ext>
            </a:extLst>
          </p:cNvPr>
          <p:cNvSpPr txBox="1"/>
          <p:nvPr/>
        </p:nvSpPr>
        <p:spPr>
          <a:xfrm>
            <a:off x="-1093091" y="49294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7459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8AFA69-4F2A-7543-984B-2763DF927DB5}"/>
              </a:ext>
            </a:extLst>
          </p:cNvPr>
          <p:cNvGrpSpPr/>
          <p:nvPr/>
        </p:nvGrpSpPr>
        <p:grpSpPr>
          <a:xfrm>
            <a:off x="2879724" y="1929394"/>
            <a:ext cx="2075339" cy="2805881"/>
            <a:chOff x="5367452" y="5661135"/>
            <a:chExt cx="1707419" cy="2404296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E0633CE-883D-DE45-99D4-951EA7667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5367452" y="6980507"/>
              <a:ext cx="1703199" cy="1084924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137F0DF1-4A8D-AB40-AE81-F36469BAC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33566"/>
            <a:stretch/>
          </p:blipFill>
          <p:spPr>
            <a:xfrm>
              <a:off x="5370869" y="6093645"/>
              <a:ext cx="1703199" cy="97279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F982828C-8CBA-394C-B25A-DD05EB6F5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48900"/>
            <a:stretch/>
          </p:blipFill>
          <p:spPr>
            <a:xfrm>
              <a:off x="5371672" y="5661135"/>
              <a:ext cx="1703199" cy="561269"/>
            </a:xfrm>
            <a:prstGeom prst="rect">
              <a:avLst/>
            </a:prstGeom>
          </p:spPr>
        </p:pic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D833588-73AD-9A4C-B681-1D2AF9ED9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6" r="49984" b="33566"/>
          <a:stretch/>
        </p:blipFill>
        <p:spPr>
          <a:xfrm rot="5400000">
            <a:off x="5824385" y="2815764"/>
            <a:ext cx="1703199" cy="903524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F4F22CC-8F61-0C4D-B566-00EC8DB7A9C2}"/>
              </a:ext>
            </a:extLst>
          </p:cNvPr>
          <p:cNvGrpSpPr/>
          <p:nvPr/>
        </p:nvGrpSpPr>
        <p:grpSpPr>
          <a:xfrm>
            <a:off x="1843858" y="-1742257"/>
            <a:ext cx="3992698" cy="3212705"/>
            <a:chOff x="52950" y="1828421"/>
            <a:chExt cx="3992698" cy="32127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52950" y="2910137"/>
              <a:ext cx="824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/>
                <a:t>All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105144" y="2373930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1639762" y="4392066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334218" y="4392066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2F294C-34AB-6345-BC97-D8BAFBD7197B}"/>
              </a:ext>
            </a:extLst>
          </p:cNvPr>
          <p:cNvGrpSpPr/>
          <p:nvPr/>
        </p:nvGrpSpPr>
        <p:grpSpPr>
          <a:xfrm>
            <a:off x="5967516" y="-1742258"/>
            <a:ext cx="2841385" cy="3212705"/>
            <a:chOff x="4096623" y="1861145"/>
            <a:chExt cx="2841385" cy="32127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7AC414-CDDB-2D48-B700-BEEC96DE4F7A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CE16C9C-DF0F-D444-9B5F-40808AC92D7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7030E1A-DB95-E444-B134-5D585F08D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FAA5EB-9A97-E147-86E7-35C0EE90AAFC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80EA7A3-B316-964E-89DA-7D98F1940715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F89206-AF00-1E4D-94D3-1D90439B4F88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DA12F0-3B8F-1949-B19C-CEEF76C3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71A2E-45B7-6544-A4EE-D1DB3FF05A56}"/>
              </a:ext>
            </a:extLst>
          </p:cNvPr>
          <p:cNvGrpSpPr/>
          <p:nvPr/>
        </p:nvGrpSpPr>
        <p:grpSpPr>
          <a:xfrm>
            <a:off x="1869338" y="4903028"/>
            <a:ext cx="3948807" cy="3212705"/>
            <a:chOff x="96840" y="1828421"/>
            <a:chExt cx="3948808" cy="32127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120063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Motor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62EE6-B88B-4F47-B11A-0CE03F756E49}"/>
                </a:ext>
              </a:extLst>
            </p:cNvPr>
            <p:cNvSpPr txBox="1"/>
            <p:nvPr/>
          </p:nvSpPr>
          <p:spPr>
            <a:xfrm>
              <a:off x="96840" y="2267630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1639762" y="4392066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334218" y="4392066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FD1BD6-D278-3543-ACAA-FE98672CEDD2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3D35EB-92E9-2C43-85DA-25BC80BDE852}"/>
              </a:ext>
            </a:extLst>
          </p:cNvPr>
          <p:cNvGrpSpPr/>
          <p:nvPr/>
        </p:nvGrpSpPr>
        <p:grpSpPr>
          <a:xfrm>
            <a:off x="5952268" y="4893563"/>
            <a:ext cx="2841385" cy="3204373"/>
            <a:chOff x="4096623" y="1836753"/>
            <a:chExt cx="2841385" cy="32043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096623" y="1836753"/>
              <a:ext cx="2841385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99EA9A-6CB1-B342-83FF-4C62D4CA200E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F73FD71-493C-F145-9DE7-E2F7EFAAD8E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426C38C-6F87-064B-A4F7-B5C6E7C12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F33AB6-9393-FF4D-A5CA-5D252732B23D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5DCAD8-01E7-6B4E-A8CF-3F4AD2F26E27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77699D-C189-8A46-B005-FF79E3BB3CFE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406A11-4C88-D34D-8AC9-8CF074B08167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16FA8B-05E7-F147-9025-A63440F343BB}"/>
              </a:ext>
            </a:extLst>
          </p:cNvPr>
          <p:cNvGrpSpPr/>
          <p:nvPr/>
        </p:nvGrpSpPr>
        <p:grpSpPr>
          <a:xfrm>
            <a:off x="-2334291" y="-1729565"/>
            <a:ext cx="4091013" cy="3410222"/>
            <a:chOff x="424118" y="1836753"/>
            <a:chExt cx="4091013" cy="34102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6D409C-F263-774E-BCA2-5C71D738FD30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D3D9D5-1DF3-754A-8E31-649783B92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18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6F570A7A-BEEF-934D-B95C-40E0E828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473E81-A95F-254E-A8D8-E19E977C9328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433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8471B7-93DE-DD43-B022-57B6CEECF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2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0E46419F-8093-334E-9F26-558F184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3194BD-9761-BB41-A445-7E0CD62FBB80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42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66DD72-1BE6-374C-A026-EC6A15B07067}"/>
              </a:ext>
            </a:extLst>
          </p:cNvPr>
          <p:cNvGrpSpPr/>
          <p:nvPr/>
        </p:nvGrpSpPr>
        <p:grpSpPr>
          <a:xfrm>
            <a:off x="-2329309" y="4886977"/>
            <a:ext cx="4091013" cy="3483660"/>
            <a:chOff x="435686" y="5153502"/>
            <a:chExt cx="4091013" cy="34836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4B20E6E-E084-8240-8832-B1D063B37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396" y="5600075"/>
              <a:ext cx="1742162" cy="3037087"/>
              <a:chOff x="1309641" y="2553229"/>
              <a:chExt cx="1855504" cy="3139905"/>
            </a:xfrm>
          </p:grpSpPr>
          <p:pic>
            <p:nvPicPr>
              <p:cNvPr id="134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E1A8852C-B049-DE40-85D1-1D4FB4291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309641" y="3182861"/>
                <a:ext cx="1638623" cy="251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6798DE-6BE4-4A4F-80EF-4674E01B5FA1}"/>
                  </a:ext>
                </a:extLst>
              </p:cNvPr>
              <p:cNvSpPr txBox="1"/>
              <p:nvPr/>
            </p:nvSpPr>
            <p:spPr>
              <a:xfrm>
                <a:off x="1367876" y="2553229"/>
                <a:ext cx="1797269" cy="73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FA99B9-9D3B-4144-B375-50B36E375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8164" y="5545273"/>
              <a:ext cx="1645920" cy="2783188"/>
              <a:chOff x="6118418" y="2322184"/>
              <a:chExt cx="1797269" cy="2800851"/>
            </a:xfrm>
          </p:grpSpPr>
          <p:pic>
            <p:nvPicPr>
              <p:cNvPr id="137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A28B338-EE30-DE43-8691-D7DC53B6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77673" y="2871248"/>
                <a:ext cx="1420389" cy="2251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4D2E15-AF4C-5240-9D23-A541357BF419}"/>
                  </a:ext>
                </a:extLst>
              </p:cNvPr>
              <p:cNvSpPr txBox="1"/>
              <p:nvPr/>
            </p:nvSpPr>
            <p:spPr>
              <a:xfrm>
                <a:off x="6118418" y="2322184"/>
                <a:ext cx="1797269" cy="71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0E46AA-5003-2A4E-9C52-27FFC8F8850E}"/>
                </a:ext>
              </a:extLst>
            </p:cNvPr>
            <p:cNvSpPr/>
            <p:nvPr/>
          </p:nvSpPr>
          <p:spPr>
            <a:xfrm>
              <a:off x="435686" y="5153502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2212E-06AB-D541-BC75-5D3A6D0014A9}"/>
              </a:ext>
            </a:extLst>
          </p:cNvPr>
          <p:cNvSpPr txBox="1"/>
          <p:nvPr/>
        </p:nvSpPr>
        <p:spPr>
          <a:xfrm>
            <a:off x="-841981" y="-170315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All Task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2654E-6CDF-8142-B8C2-D070AFEF3C34}"/>
              </a:ext>
            </a:extLst>
          </p:cNvPr>
          <p:cNvSpPr txBox="1"/>
          <p:nvPr/>
        </p:nvSpPr>
        <p:spPr>
          <a:xfrm>
            <a:off x="-917139" y="4926119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Single Task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-1064580" y="-170959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-1115284" y="489053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  <a:endParaRPr 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31F65D-B58F-D447-A391-2B4223B4DD94}"/>
              </a:ext>
            </a:extLst>
          </p:cNvPr>
          <p:cNvSpPr txBox="1"/>
          <p:nvPr/>
        </p:nvSpPr>
        <p:spPr>
          <a:xfrm>
            <a:off x="2222744" y="4024994"/>
            <a:ext cx="576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D18AFD-984F-A947-9BAD-601DAC7BCD1B}"/>
              </a:ext>
            </a:extLst>
          </p:cNvPr>
          <p:cNvSpPr txBox="1"/>
          <p:nvPr/>
        </p:nvSpPr>
        <p:spPr>
          <a:xfrm>
            <a:off x="2190452" y="1810951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A0FDFB-DF51-334B-8833-8976851DFE78}"/>
              </a:ext>
            </a:extLst>
          </p:cNvPr>
          <p:cNvSpPr txBox="1"/>
          <p:nvPr/>
        </p:nvSpPr>
        <p:spPr>
          <a:xfrm>
            <a:off x="2825873" y="4565275"/>
            <a:ext cx="6293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41C918F-E990-734F-8C8A-95EBF39D580A}"/>
              </a:ext>
            </a:extLst>
          </p:cNvPr>
          <p:cNvSpPr txBox="1"/>
          <p:nvPr/>
        </p:nvSpPr>
        <p:spPr>
          <a:xfrm>
            <a:off x="3389665" y="4565275"/>
            <a:ext cx="5916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9B51A8-C393-0647-B141-5145877213DA}"/>
              </a:ext>
            </a:extLst>
          </p:cNvPr>
          <p:cNvSpPr txBox="1"/>
          <p:nvPr/>
        </p:nvSpPr>
        <p:spPr>
          <a:xfrm>
            <a:off x="3959027" y="4526352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B17802F-9687-C04C-8F44-5C0045E937AA}"/>
              </a:ext>
            </a:extLst>
          </p:cNvPr>
          <p:cNvSpPr txBox="1"/>
          <p:nvPr/>
        </p:nvSpPr>
        <p:spPr>
          <a:xfrm>
            <a:off x="4418412" y="4565275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9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47C621D-9C36-3440-932B-2575854EE49B}"/>
              </a:ext>
            </a:extLst>
          </p:cNvPr>
          <p:cNvSpPr/>
          <p:nvPr/>
        </p:nvSpPr>
        <p:spPr>
          <a:xfrm>
            <a:off x="1886114" y="1590677"/>
            <a:ext cx="3925585" cy="3212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9F8EC0-A5D1-E44D-A8E4-1F34FCA2AB3A}"/>
              </a:ext>
            </a:extLst>
          </p:cNvPr>
          <p:cNvSpPr txBox="1"/>
          <p:nvPr/>
        </p:nvSpPr>
        <p:spPr>
          <a:xfrm>
            <a:off x="3343952" y="1629767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EC1F35C-AE38-F840-9F40-25EB2AB44969}"/>
              </a:ext>
            </a:extLst>
          </p:cNvPr>
          <p:cNvGrpSpPr/>
          <p:nvPr/>
        </p:nvGrpSpPr>
        <p:grpSpPr>
          <a:xfrm>
            <a:off x="5960891" y="1590676"/>
            <a:ext cx="2841385" cy="3212705"/>
            <a:chOff x="4096623" y="1861145"/>
            <a:chExt cx="2841385" cy="321270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2E5084F-DF30-FE43-A95B-63616D09097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F77EDD8-1716-C645-83A6-F7C4AD0646EE}"/>
                </a:ext>
              </a:extLst>
            </p:cNvPr>
            <p:cNvGrpSpPr/>
            <p:nvPr/>
          </p:nvGrpSpPr>
          <p:grpSpPr>
            <a:xfrm>
              <a:off x="4327483" y="2421842"/>
              <a:ext cx="935996" cy="2198813"/>
              <a:chOff x="4316973" y="2421842"/>
              <a:chExt cx="935996" cy="2198813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EC1E19C-6C19-7444-8E15-AF2D491BAC26}"/>
                  </a:ext>
                </a:extLst>
              </p:cNvPr>
              <p:cNvSpPr txBox="1"/>
              <p:nvPr/>
            </p:nvSpPr>
            <p:spPr>
              <a:xfrm>
                <a:off x="4445867" y="4402394"/>
                <a:ext cx="631794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/>
                  <a:t>Session 10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4EB74B1-0A66-F046-B4E3-1B198BCC05A4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35996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8ACD487-6077-DC47-9E90-49D4D4CFB679}"/>
                </a:ext>
              </a:extLst>
            </p:cNvPr>
            <p:cNvSpPr txBox="1"/>
            <p:nvPr/>
          </p:nvSpPr>
          <p:spPr>
            <a:xfrm>
              <a:off x="4431239" y="2449643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1754372-922F-ED4B-B635-8985F7B5FD01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548A0E6-DCD9-C240-B6D8-DB6ABBC21BC3}"/>
                </a:ext>
              </a:extLst>
            </p:cNvPr>
            <p:cNvSpPr txBox="1"/>
            <p:nvPr/>
          </p:nvSpPr>
          <p:spPr>
            <a:xfrm>
              <a:off x="5824469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32C4461-1B93-E04B-9320-1598F7276A24}"/>
              </a:ext>
            </a:extLst>
          </p:cNvPr>
          <p:cNvGrpSpPr/>
          <p:nvPr/>
        </p:nvGrpSpPr>
        <p:grpSpPr>
          <a:xfrm>
            <a:off x="-2340916" y="1603363"/>
            <a:ext cx="4091013" cy="3410222"/>
            <a:chOff x="424118" y="1836753"/>
            <a:chExt cx="4091013" cy="3410222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F93D781-DE2A-4C4C-BDE5-F7792FEA61BC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D2C54E4-67FF-2B4C-A06A-2132B3E6C6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7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0BD004F-7DA5-8C44-B88D-66ADF9C62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E60D72-47BA-7F43-8EF2-25B3257E1C0B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433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8ECA867-170D-C94F-8B48-407B089233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70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D18BFBF4-3ECD-E442-97E7-57D195372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3AC7AB5-979F-4D45-B70D-0810B542B19A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42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DA6A4FD-E4D8-7E4F-86A1-93BC54939012}"/>
              </a:ext>
            </a:extLst>
          </p:cNvPr>
          <p:cNvSpPr txBox="1"/>
          <p:nvPr/>
        </p:nvSpPr>
        <p:spPr>
          <a:xfrm>
            <a:off x="-848607" y="162977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/>
              <a:t>MultiClass</a:t>
            </a:r>
            <a:endParaRPr lang="en-US" sz="24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EAE55-CBC9-AB4E-A38E-27A394C542F9}"/>
              </a:ext>
            </a:extLst>
          </p:cNvPr>
          <p:cNvSpPr txBox="1"/>
          <p:nvPr/>
        </p:nvSpPr>
        <p:spPr>
          <a:xfrm>
            <a:off x="-1071205" y="16233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2A1B86-B76E-974C-AF13-9E9222036408}"/>
              </a:ext>
            </a:extLst>
          </p:cNvPr>
          <p:cNvSpPr txBox="1"/>
          <p:nvPr/>
        </p:nvSpPr>
        <p:spPr>
          <a:xfrm>
            <a:off x="2101021" y="2194775"/>
            <a:ext cx="11202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Semantic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D0F50-30E8-6947-B97B-4810C3C1426C}"/>
              </a:ext>
            </a:extLst>
          </p:cNvPr>
          <p:cNvSpPr txBox="1"/>
          <p:nvPr/>
        </p:nvSpPr>
        <p:spPr>
          <a:xfrm>
            <a:off x="2027414" y="2662344"/>
            <a:ext cx="967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Coherence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26B5B-C761-2A48-9A2E-E3B72ECA7CFA}"/>
              </a:ext>
            </a:extLst>
          </p:cNvPr>
          <p:cNvSpPr txBox="1"/>
          <p:nvPr/>
        </p:nvSpPr>
        <p:spPr>
          <a:xfrm>
            <a:off x="2060500" y="3579104"/>
            <a:ext cx="9010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Memory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6583687-521D-2440-B9C4-10D9CA7F4348}"/>
              </a:ext>
            </a:extLst>
          </p:cNvPr>
          <p:cNvSpPr txBox="1"/>
          <p:nvPr/>
        </p:nvSpPr>
        <p:spPr>
          <a:xfrm>
            <a:off x="2197408" y="3134252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Motor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9F950DA-159D-C74A-8C65-E95B282D9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6" r="49984" b="33566"/>
          <a:stretch/>
        </p:blipFill>
        <p:spPr>
          <a:xfrm rot="5400000">
            <a:off x="6846712" y="2884063"/>
            <a:ext cx="1703199" cy="9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2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8AFA69-4F2A-7543-984B-2763DF927DB5}"/>
              </a:ext>
            </a:extLst>
          </p:cNvPr>
          <p:cNvGrpSpPr/>
          <p:nvPr/>
        </p:nvGrpSpPr>
        <p:grpSpPr>
          <a:xfrm>
            <a:off x="2879724" y="1929394"/>
            <a:ext cx="2075339" cy="2805881"/>
            <a:chOff x="5367452" y="5661135"/>
            <a:chExt cx="1707419" cy="2404296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E0633CE-883D-DE45-99D4-951EA7667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185" r="49984" b="29388"/>
            <a:stretch/>
          </p:blipFill>
          <p:spPr>
            <a:xfrm>
              <a:off x="5367452" y="6980507"/>
              <a:ext cx="1703199" cy="1084924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137F0DF1-4A8D-AB40-AE81-F36469BAC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185" r="49984" b="33566"/>
            <a:stretch/>
          </p:blipFill>
          <p:spPr>
            <a:xfrm>
              <a:off x="5370869" y="6093645"/>
              <a:ext cx="1703199" cy="97279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F982828C-8CBA-394C-B25A-DD05EB6F5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185" r="49984" b="48900"/>
            <a:stretch/>
          </p:blipFill>
          <p:spPr>
            <a:xfrm>
              <a:off x="5371672" y="5661135"/>
              <a:ext cx="1703199" cy="561269"/>
            </a:xfrm>
            <a:prstGeom prst="rect">
              <a:avLst/>
            </a:prstGeom>
          </p:spPr>
        </p:pic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D833588-73AD-9A4C-B681-1D2AF9ED9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66" r="49984" b="33566"/>
          <a:stretch/>
        </p:blipFill>
        <p:spPr>
          <a:xfrm rot="5400000">
            <a:off x="5754935" y="2815764"/>
            <a:ext cx="1703199" cy="90352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181AA92-831C-3343-8F3A-03CE0E823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2476814" y="-1069570"/>
            <a:ext cx="3359742" cy="214012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894F6F8-4675-F345-AE70-C470759C0F68}"/>
              </a:ext>
            </a:extLst>
          </p:cNvPr>
          <p:cNvSpPr txBox="1"/>
          <p:nvPr/>
        </p:nvSpPr>
        <p:spPr>
          <a:xfrm>
            <a:off x="1754783" y="-697984"/>
            <a:ext cx="11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All</a:t>
            </a:r>
            <a:r>
              <a:rPr lang="en-US" sz="1400" u="sng" dirty="0"/>
              <a:t> </a:t>
            </a:r>
            <a:r>
              <a:rPr lang="en-US" sz="1600" u="sng" dirty="0"/>
              <a:t>Tasks</a:t>
            </a:r>
            <a:endParaRPr lang="en-US" sz="1400" u="sn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88D740-160F-134A-BCBA-9865B9A2C8F0}"/>
              </a:ext>
            </a:extLst>
          </p:cNvPr>
          <p:cNvSpPr txBox="1"/>
          <p:nvPr/>
        </p:nvSpPr>
        <p:spPr>
          <a:xfrm>
            <a:off x="1870643" y="255944"/>
            <a:ext cx="57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1F5C0-CF21-0E47-9F88-D8E6B74FFB88}"/>
              </a:ext>
            </a:extLst>
          </p:cNvPr>
          <p:cNvSpPr txBox="1"/>
          <p:nvPr/>
        </p:nvSpPr>
        <p:spPr>
          <a:xfrm>
            <a:off x="2447248" y="-1204469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ADD284-9A4E-0645-A57D-DA13803027BB}"/>
              </a:ext>
            </a:extLst>
          </p:cNvPr>
          <p:cNvSpPr txBox="1"/>
          <p:nvPr/>
        </p:nvSpPr>
        <p:spPr>
          <a:xfrm>
            <a:off x="2569308" y="810426"/>
            <a:ext cx="762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EFDAB6-33CA-1842-9B29-9136FD2D9431}"/>
              </a:ext>
            </a:extLst>
          </p:cNvPr>
          <p:cNvSpPr txBox="1"/>
          <p:nvPr/>
        </p:nvSpPr>
        <p:spPr>
          <a:xfrm>
            <a:off x="3412251" y="810426"/>
            <a:ext cx="82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AE4441-F4E8-C340-84D8-9F49B21E9422}"/>
              </a:ext>
            </a:extLst>
          </p:cNvPr>
          <p:cNvSpPr txBox="1"/>
          <p:nvPr/>
        </p:nvSpPr>
        <p:spPr>
          <a:xfrm>
            <a:off x="4339345" y="792317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541200-2D5E-E54D-BA6B-F3028F7ECC9B}"/>
              </a:ext>
            </a:extLst>
          </p:cNvPr>
          <p:cNvSpPr txBox="1"/>
          <p:nvPr/>
        </p:nvSpPr>
        <p:spPr>
          <a:xfrm>
            <a:off x="5083942" y="810426"/>
            <a:ext cx="937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648BF2-8DA8-A443-B6AA-5BCC7DF56100}"/>
              </a:ext>
            </a:extLst>
          </p:cNvPr>
          <p:cNvSpPr/>
          <p:nvPr/>
        </p:nvSpPr>
        <p:spPr>
          <a:xfrm>
            <a:off x="1793165" y="-1742257"/>
            <a:ext cx="4025152" cy="28676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687136-3638-A043-AE97-5CD5105C8665}"/>
              </a:ext>
            </a:extLst>
          </p:cNvPr>
          <p:cNvSpPr txBox="1"/>
          <p:nvPr/>
        </p:nvSpPr>
        <p:spPr>
          <a:xfrm>
            <a:off x="3240681" y="-1742261"/>
            <a:ext cx="106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43F4E4-7632-2646-9467-AEC9E4A1EED7}"/>
              </a:ext>
            </a:extLst>
          </p:cNvPr>
          <p:cNvSpPr/>
          <p:nvPr/>
        </p:nvSpPr>
        <p:spPr>
          <a:xfrm>
            <a:off x="5967516" y="-1742258"/>
            <a:ext cx="2502439" cy="2879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7030E1A-DB95-E444-B134-5D585F08D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6158236" y="-904039"/>
            <a:ext cx="927648" cy="190861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9FAA5EB-9A97-E147-86E7-35C0EE90AAFC}"/>
              </a:ext>
            </a:extLst>
          </p:cNvPr>
          <p:cNvSpPr txBox="1"/>
          <p:nvPr/>
        </p:nvSpPr>
        <p:spPr>
          <a:xfrm>
            <a:off x="6286601" y="810426"/>
            <a:ext cx="99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0EA7A3-B316-964E-89DA-7D98F1940715}"/>
              </a:ext>
            </a:extLst>
          </p:cNvPr>
          <p:cNvSpPr/>
          <p:nvPr/>
        </p:nvSpPr>
        <p:spPr>
          <a:xfrm>
            <a:off x="6198368" y="-1181564"/>
            <a:ext cx="900284" cy="223820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ACFC5-F5A2-6C4C-A02C-D56E18737D32}"/>
              </a:ext>
            </a:extLst>
          </p:cNvPr>
          <p:cNvSpPr txBox="1"/>
          <p:nvPr/>
        </p:nvSpPr>
        <p:spPr>
          <a:xfrm>
            <a:off x="7080262" y="-1742261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C63CDE-B9D7-934F-89AB-C93F20ECA694}"/>
              </a:ext>
            </a:extLst>
          </p:cNvPr>
          <p:cNvSpPr txBox="1"/>
          <p:nvPr/>
        </p:nvSpPr>
        <p:spPr>
          <a:xfrm>
            <a:off x="7237838" y="-1186789"/>
            <a:ext cx="9280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9DA12F0-3B8F-1949-B19C-CEEF76C3C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7231697" y="-888462"/>
            <a:ext cx="785890" cy="17373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0A59F33-2A12-2746-9DD5-704A8BA36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2458396" y="5575715"/>
            <a:ext cx="3359742" cy="214012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C7C1EE5-8C21-A149-AEA8-AE0F252D5DFD}"/>
              </a:ext>
            </a:extLst>
          </p:cNvPr>
          <p:cNvSpPr txBox="1"/>
          <p:nvPr/>
        </p:nvSpPr>
        <p:spPr>
          <a:xfrm>
            <a:off x="1790795" y="5983903"/>
            <a:ext cx="8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8F45C8-29E8-E446-B8B5-E4F1C8641345}"/>
              </a:ext>
            </a:extLst>
          </p:cNvPr>
          <p:cNvSpPr txBox="1"/>
          <p:nvPr/>
        </p:nvSpPr>
        <p:spPr>
          <a:xfrm>
            <a:off x="1888020" y="6893317"/>
            <a:ext cx="73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FB9F2F-9888-BB42-AD21-427702718A06}"/>
              </a:ext>
            </a:extLst>
          </p:cNvPr>
          <p:cNvSpPr txBox="1"/>
          <p:nvPr/>
        </p:nvSpPr>
        <p:spPr>
          <a:xfrm>
            <a:off x="2519834" y="7450978"/>
            <a:ext cx="704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03CDB6-4F53-9040-B4E0-7AFB21FE1684}"/>
              </a:ext>
            </a:extLst>
          </p:cNvPr>
          <p:cNvSpPr txBox="1"/>
          <p:nvPr/>
        </p:nvSpPr>
        <p:spPr>
          <a:xfrm>
            <a:off x="3412251" y="7450979"/>
            <a:ext cx="74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9E2E5F-4B66-0043-ABE8-257EEDF99E1B}"/>
              </a:ext>
            </a:extLst>
          </p:cNvPr>
          <p:cNvSpPr txBox="1"/>
          <p:nvPr/>
        </p:nvSpPr>
        <p:spPr>
          <a:xfrm>
            <a:off x="4320926" y="7327859"/>
            <a:ext cx="42153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872E11-6506-EE43-9E95-C1CEB1B0D1D5}"/>
              </a:ext>
            </a:extLst>
          </p:cNvPr>
          <p:cNvSpPr txBox="1"/>
          <p:nvPr/>
        </p:nvSpPr>
        <p:spPr>
          <a:xfrm>
            <a:off x="5088491" y="7450979"/>
            <a:ext cx="80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7B54BC-395F-8B4F-AC57-CE13C748FBF2}"/>
              </a:ext>
            </a:extLst>
          </p:cNvPr>
          <p:cNvSpPr/>
          <p:nvPr/>
        </p:nvSpPr>
        <p:spPr>
          <a:xfrm>
            <a:off x="1791452" y="4903021"/>
            <a:ext cx="4008446" cy="28483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FD1BD6-D278-3543-ACAA-FE98672CEDD2}"/>
              </a:ext>
            </a:extLst>
          </p:cNvPr>
          <p:cNvSpPr txBox="1"/>
          <p:nvPr/>
        </p:nvSpPr>
        <p:spPr>
          <a:xfrm>
            <a:off x="3332157" y="4906012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1DF2AC-05C2-D442-B108-7C9CEACDE59D}"/>
              </a:ext>
            </a:extLst>
          </p:cNvPr>
          <p:cNvSpPr/>
          <p:nvPr/>
        </p:nvSpPr>
        <p:spPr>
          <a:xfrm>
            <a:off x="5952260" y="4893556"/>
            <a:ext cx="2213582" cy="28578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426C38C-6F87-064B-A4F7-B5C6E7C12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6142988" y="5756174"/>
            <a:ext cx="927648" cy="190861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FF33AB6-9393-FF4D-A5CA-5D252732B23D}"/>
              </a:ext>
            </a:extLst>
          </p:cNvPr>
          <p:cNvSpPr txBox="1"/>
          <p:nvPr/>
        </p:nvSpPr>
        <p:spPr>
          <a:xfrm>
            <a:off x="6284590" y="7450978"/>
            <a:ext cx="78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5DCAD8-01E7-6B4E-A8CF-3F4AD2F26E27}"/>
              </a:ext>
            </a:extLst>
          </p:cNvPr>
          <p:cNvSpPr/>
          <p:nvPr/>
        </p:nvSpPr>
        <p:spPr>
          <a:xfrm>
            <a:off x="6183120" y="5478652"/>
            <a:ext cx="900284" cy="21988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406A11-4C88-D34D-8AC9-8CF074B08167}"/>
              </a:ext>
            </a:extLst>
          </p:cNvPr>
          <p:cNvSpPr txBox="1"/>
          <p:nvPr/>
        </p:nvSpPr>
        <p:spPr>
          <a:xfrm>
            <a:off x="7088885" y="4906012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FD1EB-45A5-6C4B-96A7-6A05D6CFD5B7}"/>
              </a:ext>
            </a:extLst>
          </p:cNvPr>
          <p:cNvSpPr txBox="1"/>
          <p:nvPr/>
        </p:nvSpPr>
        <p:spPr>
          <a:xfrm>
            <a:off x="7183187" y="5474514"/>
            <a:ext cx="10007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E5E8CA4-C83B-F543-AEE2-3B96F7D53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7216449" y="5771749"/>
            <a:ext cx="785890" cy="173735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1793164" y="-18297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1884494" y="481555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  <a:endParaRPr 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31F65D-B58F-D447-A391-2B4223B4DD94}"/>
              </a:ext>
            </a:extLst>
          </p:cNvPr>
          <p:cNvSpPr txBox="1"/>
          <p:nvPr/>
        </p:nvSpPr>
        <p:spPr>
          <a:xfrm>
            <a:off x="1979512" y="4140649"/>
            <a:ext cx="71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D18AFD-984F-A947-9BAD-601DAC7BCD1B}"/>
              </a:ext>
            </a:extLst>
          </p:cNvPr>
          <p:cNvSpPr txBox="1"/>
          <p:nvPr/>
        </p:nvSpPr>
        <p:spPr>
          <a:xfrm>
            <a:off x="2465602" y="1665673"/>
            <a:ext cx="10043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A0FDFB-DF51-334B-8833-8976851DFE78}"/>
              </a:ext>
            </a:extLst>
          </p:cNvPr>
          <p:cNvSpPr txBox="1"/>
          <p:nvPr/>
        </p:nvSpPr>
        <p:spPr>
          <a:xfrm>
            <a:off x="2825873" y="4565275"/>
            <a:ext cx="818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41C918F-E990-734F-8C8A-95EBF39D580A}"/>
              </a:ext>
            </a:extLst>
          </p:cNvPr>
          <p:cNvSpPr txBox="1"/>
          <p:nvPr/>
        </p:nvSpPr>
        <p:spPr>
          <a:xfrm>
            <a:off x="3389673" y="4565275"/>
            <a:ext cx="769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9B51A8-C393-0647-B141-5145877213DA}"/>
              </a:ext>
            </a:extLst>
          </p:cNvPr>
          <p:cNvSpPr txBox="1"/>
          <p:nvPr/>
        </p:nvSpPr>
        <p:spPr>
          <a:xfrm>
            <a:off x="4178574" y="4505349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B17802F-9687-C04C-8F44-5C0045E937AA}"/>
              </a:ext>
            </a:extLst>
          </p:cNvPr>
          <p:cNvSpPr txBox="1"/>
          <p:nvPr/>
        </p:nvSpPr>
        <p:spPr>
          <a:xfrm>
            <a:off x="4885474" y="4552694"/>
            <a:ext cx="821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47C621D-9C36-3440-932B-2575854EE49B}"/>
              </a:ext>
            </a:extLst>
          </p:cNvPr>
          <p:cNvSpPr/>
          <p:nvPr/>
        </p:nvSpPr>
        <p:spPr>
          <a:xfrm>
            <a:off x="1791459" y="1293132"/>
            <a:ext cx="4020241" cy="35102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39F8EC0-A5D1-E44D-A8E4-1F34FCA2AB3A}"/>
              </a:ext>
            </a:extLst>
          </p:cNvPr>
          <p:cNvSpPr txBox="1"/>
          <p:nvPr/>
        </p:nvSpPr>
        <p:spPr>
          <a:xfrm>
            <a:off x="3269536" y="1306705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2E5084F-DF30-FE43-A95B-63616D090977}"/>
              </a:ext>
            </a:extLst>
          </p:cNvPr>
          <p:cNvSpPr/>
          <p:nvPr/>
        </p:nvSpPr>
        <p:spPr>
          <a:xfrm>
            <a:off x="5960884" y="1277664"/>
            <a:ext cx="2223038" cy="3525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77EDD8-1716-C645-83A6-F7C4AD0646EE}"/>
              </a:ext>
            </a:extLst>
          </p:cNvPr>
          <p:cNvGrpSpPr/>
          <p:nvPr/>
        </p:nvGrpSpPr>
        <p:grpSpPr>
          <a:xfrm>
            <a:off x="6122293" y="2151365"/>
            <a:ext cx="935996" cy="2226774"/>
            <a:chOff x="4316973" y="2421842"/>
            <a:chExt cx="935996" cy="2226773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EC1E19C-6C19-7444-8E15-AF2D491BAC26}"/>
                </a:ext>
              </a:extLst>
            </p:cNvPr>
            <p:cNvSpPr txBox="1"/>
            <p:nvPr/>
          </p:nvSpPr>
          <p:spPr>
            <a:xfrm>
              <a:off x="4445867" y="4402394"/>
              <a:ext cx="775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4EB74B1-0A66-F046-B4E3-1B198BCC05A4}"/>
                </a:ext>
              </a:extLst>
            </p:cNvPr>
            <p:cNvSpPr/>
            <p:nvPr/>
          </p:nvSpPr>
          <p:spPr>
            <a:xfrm>
              <a:off x="4316973" y="2421842"/>
              <a:ext cx="935996" cy="2198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61754372-922F-ED4B-B635-8985F7B5FD01}"/>
              </a:ext>
            </a:extLst>
          </p:cNvPr>
          <p:cNvSpPr txBox="1"/>
          <p:nvPr/>
        </p:nvSpPr>
        <p:spPr>
          <a:xfrm>
            <a:off x="6827816" y="1283342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548A0E6-DCD9-C240-B6D8-DB6ABBC21BC3}"/>
              </a:ext>
            </a:extLst>
          </p:cNvPr>
          <p:cNvSpPr txBox="1"/>
          <p:nvPr/>
        </p:nvSpPr>
        <p:spPr>
          <a:xfrm>
            <a:off x="7182143" y="2112213"/>
            <a:ext cx="112016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EAE55-CBC9-AB4E-A38E-27A394C542F9}"/>
              </a:ext>
            </a:extLst>
          </p:cNvPr>
          <p:cNvSpPr txBox="1"/>
          <p:nvPr/>
        </p:nvSpPr>
        <p:spPr>
          <a:xfrm>
            <a:off x="1827754" y="127766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2A1B86-B76E-974C-AF13-9E9222036408}"/>
              </a:ext>
            </a:extLst>
          </p:cNvPr>
          <p:cNvSpPr txBox="1"/>
          <p:nvPr/>
        </p:nvSpPr>
        <p:spPr>
          <a:xfrm>
            <a:off x="1842833" y="2112214"/>
            <a:ext cx="95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Semantic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D0F50-30E8-6947-B97B-4810C3C1426C}"/>
              </a:ext>
            </a:extLst>
          </p:cNvPr>
          <p:cNvSpPr txBox="1"/>
          <p:nvPr/>
        </p:nvSpPr>
        <p:spPr>
          <a:xfrm>
            <a:off x="1754784" y="2588553"/>
            <a:ext cx="120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Coherence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26B5B-C761-2A48-9A2E-E3B72ECA7CFA}"/>
              </a:ext>
            </a:extLst>
          </p:cNvPr>
          <p:cNvSpPr txBox="1"/>
          <p:nvPr/>
        </p:nvSpPr>
        <p:spPr>
          <a:xfrm>
            <a:off x="1845546" y="3634249"/>
            <a:ext cx="956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Memory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6583687-521D-2440-B9C4-10D9CA7F4348}"/>
              </a:ext>
            </a:extLst>
          </p:cNvPr>
          <p:cNvSpPr txBox="1"/>
          <p:nvPr/>
        </p:nvSpPr>
        <p:spPr>
          <a:xfrm>
            <a:off x="1939783" y="3143995"/>
            <a:ext cx="78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Motor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9F950DA-159D-C74A-8C65-E95B282D9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66" r="49984" b="33566"/>
          <a:stretch/>
        </p:blipFill>
        <p:spPr>
          <a:xfrm rot="5400000">
            <a:off x="6738326" y="2884063"/>
            <a:ext cx="1703199" cy="90352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DDA3A49-6B9F-6D47-A115-355C8AE7D8A2}"/>
              </a:ext>
            </a:extLst>
          </p:cNvPr>
          <p:cNvSpPr txBox="1"/>
          <p:nvPr/>
        </p:nvSpPr>
        <p:spPr>
          <a:xfrm>
            <a:off x="6249444" y="-1186789"/>
            <a:ext cx="9285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99612A-7D56-6A4F-8CE7-AB727A0B7B91}"/>
              </a:ext>
            </a:extLst>
          </p:cNvPr>
          <p:cNvSpPr txBox="1"/>
          <p:nvPr/>
        </p:nvSpPr>
        <p:spPr>
          <a:xfrm>
            <a:off x="6171697" y="2120057"/>
            <a:ext cx="10914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9CD2FF-1D0C-5B4D-9554-FCA7D70B7F23}"/>
              </a:ext>
            </a:extLst>
          </p:cNvPr>
          <p:cNvSpPr txBox="1"/>
          <p:nvPr/>
        </p:nvSpPr>
        <p:spPr>
          <a:xfrm>
            <a:off x="6237876" y="5464366"/>
            <a:ext cx="91513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8547ED0-E6CE-1B47-9954-E86CF0D88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50" r="49984" b="33566"/>
          <a:stretch/>
        </p:blipFill>
        <p:spPr>
          <a:xfrm rot="5400000">
            <a:off x="4205200" y="3305328"/>
            <a:ext cx="2070210" cy="54756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B9D15032-25CA-9B46-A07E-A1C7A7857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50" r="87392" b="33566"/>
          <a:stretch/>
        </p:blipFill>
        <p:spPr>
          <a:xfrm rot="5400000">
            <a:off x="4984853" y="2020491"/>
            <a:ext cx="521836" cy="547569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13D5C93-E084-4C45-8770-32818378EAAE}"/>
              </a:ext>
            </a:extLst>
          </p:cNvPr>
          <p:cNvSpPr txBox="1"/>
          <p:nvPr/>
        </p:nvSpPr>
        <p:spPr>
          <a:xfrm>
            <a:off x="2451961" y="5429949"/>
            <a:ext cx="10043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9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F181AA92-831C-3343-8F3A-03CE0E823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2476814" y="-1069570"/>
            <a:ext cx="3359742" cy="214012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894F6F8-4675-F345-AE70-C470759C0F68}"/>
              </a:ext>
            </a:extLst>
          </p:cNvPr>
          <p:cNvSpPr txBox="1"/>
          <p:nvPr/>
        </p:nvSpPr>
        <p:spPr>
          <a:xfrm>
            <a:off x="1448374" y="-628534"/>
            <a:ext cx="11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All</a:t>
            </a:r>
            <a:r>
              <a:rPr lang="en-US" sz="1400" dirty="0"/>
              <a:t> </a:t>
            </a:r>
            <a:r>
              <a:rPr lang="en-US" sz="1600" dirty="0"/>
              <a:t>Tasks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88D740-160F-134A-BCBA-9865B9A2C8F0}"/>
              </a:ext>
            </a:extLst>
          </p:cNvPr>
          <p:cNvSpPr txBox="1"/>
          <p:nvPr/>
        </p:nvSpPr>
        <p:spPr>
          <a:xfrm>
            <a:off x="2022581" y="325394"/>
            <a:ext cx="57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1F5C0-CF21-0E47-9F88-D8E6B74FFB88}"/>
              </a:ext>
            </a:extLst>
          </p:cNvPr>
          <p:cNvSpPr txBox="1"/>
          <p:nvPr/>
        </p:nvSpPr>
        <p:spPr>
          <a:xfrm>
            <a:off x="2447248" y="-1204469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ADD284-9A4E-0645-A57D-DA13803027BB}"/>
              </a:ext>
            </a:extLst>
          </p:cNvPr>
          <p:cNvSpPr txBox="1"/>
          <p:nvPr/>
        </p:nvSpPr>
        <p:spPr>
          <a:xfrm>
            <a:off x="2569308" y="810426"/>
            <a:ext cx="762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EFDAB6-33CA-1842-9B29-9136FD2D9431}"/>
              </a:ext>
            </a:extLst>
          </p:cNvPr>
          <p:cNvSpPr txBox="1"/>
          <p:nvPr/>
        </p:nvSpPr>
        <p:spPr>
          <a:xfrm>
            <a:off x="3412251" y="810426"/>
            <a:ext cx="82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AE4441-F4E8-C340-84D8-9F49B21E9422}"/>
              </a:ext>
            </a:extLst>
          </p:cNvPr>
          <p:cNvSpPr txBox="1"/>
          <p:nvPr/>
        </p:nvSpPr>
        <p:spPr>
          <a:xfrm>
            <a:off x="4339345" y="792317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541200-2D5E-E54D-BA6B-F3028F7ECC9B}"/>
              </a:ext>
            </a:extLst>
          </p:cNvPr>
          <p:cNvSpPr txBox="1"/>
          <p:nvPr/>
        </p:nvSpPr>
        <p:spPr>
          <a:xfrm>
            <a:off x="5083942" y="810426"/>
            <a:ext cx="937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648BF2-8DA8-A443-B6AA-5BCC7DF56100}"/>
              </a:ext>
            </a:extLst>
          </p:cNvPr>
          <p:cNvSpPr/>
          <p:nvPr/>
        </p:nvSpPr>
        <p:spPr>
          <a:xfrm>
            <a:off x="1793165" y="-1310845"/>
            <a:ext cx="4025152" cy="2436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687136-3638-A043-AE97-5CD5105C8665}"/>
              </a:ext>
            </a:extLst>
          </p:cNvPr>
          <p:cNvSpPr txBox="1"/>
          <p:nvPr/>
        </p:nvSpPr>
        <p:spPr>
          <a:xfrm>
            <a:off x="3046550" y="-1923554"/>
            <a:ext cx="1936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Training</a:t>
            </a:r>
            <a:r>
              <a:rPr lang="en-US" sz="3600" dirty="0"/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43F4E4-7632-2646-9467-AEC9E4A1EED7}"/>
              </a:ext>
            </a:extLst>
          </p:cNvPr>
          <p:cNvSpPr/>
          <p:nvPr/>
        </p:nvSpPr>
        <p:spPr>
          <a:xfrm>
            <a:off x="5960891" y="-1310843"/>
            <a:ext cx="2216413" cy="2432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7030E1A-DB95-E444-B134-5D585F08D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6158236" y="-904039"/>
            <a:ext cx="927648" cy="190861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9FAA5EB-9A97-E147-86E7-35C0EE90AAFC}"/>
              </a:ext>
            </a:extLst>
          </p:cNvPr>
          <p:cNvSpPr txBox="1"/>
          <p:nvPr/>
        </p:nvSpPr>
        <p:spPr>
          <a:xfrm>
            <a:off x="6286601" y="810426"/>
            <a:ext cx="99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0EA7A3-B316-964E-89DA-7D98F1940715}"/>
              </a:ext>
            </a:extLst>
          </p:cNvPr>
          <p:cNvSpPr/>
          <p:nvPr/>
        </p:nvSpPr>
        <p:spPr>
          <a:xfrm>
            <a:off x="6198368" y="-1181564"/>
            <a:ext cx="900284" cy="223820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ACFC5-F5A2-6C4C-A02C-D56E18737D32}"/>
              </a:ext>
            </a:extLst>
          </p:cNvPr>
          <p:cNvSpPr txBox="1"/>
          <p:nvPr/>
        </p:nvSpPr>
        <p:spPr>
          <a:xfrm>
            <a:off x="6521249" y="-1923554"/>
            <a:ext cx="1010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C63CDE-B9D7-934F-89AB-C93F20ECA694}"/>
              </a:ext>
            </a:extLst>
          </p:cNvPr>
          <p:cNvSpPr txBox="1"/>
          <p:nvPr/>
        </p:nvSpPr>
        <p:spPr>
          <a:xfrm>
            <a:off x="7237838" y="-1186789"/>
            <a:ext cx="9280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9DA12F0-3B8F-1949-B19C-CEEF76C3C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7231697" y="-888462"/>
            <a:ext cx="785890" cy="17373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0A59F33-2A12-2746-9DD5-704A8BA36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2469874" y="4572141"/>
            <a:ext cx="3359742" cy="214012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C7C1EE5-8C21-A149-AEA8-AE0F252D5DFD}"/>
              </a:ext>
            </a:extLst>
          </p:cNvPr>
          <p:cNvSpPr txBox="1"/>
          <p:nvPr/>
        </p:nvSpPr>
        <p:spPr>
          <a:xfrm>
            <a:off x="1737272" y="4980328"/>
            <a:ext cx="8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8F45C8-29E8-E446-B8B5-E4F1C8641345}"/>
              </a:ext>
            </a:extLst>
          </p:cNvPr>
          <p:cNvSpPr txBox="1"/>
          <p:nvPr/>
        </p:nvSpPr>
        <p:spPr>
          <a:xfrm>
            <a:off x="1802213" y="5889742"/>
            <a:ext cx="73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FB9F2F-9888-BB42-AD21-427702718A06}"/>
              </a:ext>
            </a:extLst>
          </p:cNvPr>
          <p:cNvSpPr txBox="1"/>
          <p:nvPr/>
        </p:nvSpPr>
        <p:spPr>
          <a:xfrm>
            <a:off x="2531314" y="6447404"/>
            <a:ext cx="704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03CDB6-4F53-9040-B4E0-7AFB21FE1684}"/>
              </a:ext>
            </a:extLst>
          </p:cNvPr>
          <p:cNvSpPr txBox="1"/>
          <p:nvPr/>
        </p:nvSpPr>
        <p:spPr>
          <a:xfrm>
            <a:off x="3423730" y="6447405"/>
            <a:ext cx="74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9E2E5F-4B66-0043-ABE8-257EEDF99E1B}"/>
              </a:ext>
            </a:extLst>
          </p:cNvPr>
          <p:cNvSpPr txBox="1"/>
          <p:nvPr/>
        </p:nvSpPr>
        <p:spPr>
          <a:xfrm>
            <a:off x="4332406" y="6324284"/>
            <a:ext cx="42153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872E11-6506-EE43-9E95-C1CEB1B0D1D5}"/>
              </a:ext>
            </a:extLst>
          </p:cNvPr>
          <p:cNvSpPr txBox="1"/>
          <p:nvPr/>
        </p:nvSpPr>
        <p:spPr>
          <a:xfrm>
            <a:off x="5099969" y="6447405"/>
            <a:ext cx="80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7B54BC-395F-8B4F-AC57-CE13C748FBF2}"/>
              </a:ext>
            </a:extLst>
          </p:cNvPr>
          <p:cNvSpPr/>
          <p:nvPr/>
        </p:nvSpPr>
        <p:spPr>
          <a:xfrm>
            <a:off x="1798397" y="4422423"/>
            <a:ext cx="4019927" cy="2325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1DF2AC-05C2-D442-B108-7C9CEACDE59D}"/>
              </a:ext>
            </a:extLst>
          </p:cNvPr>
          <p:cNvSpPr/>
          <p:nvPr/>
        </p:nvSpPr>
        <p:spPr>
          <a:xfrm>
            <a:off x="5960882" y="4422423"/>
            <a:ext cx="2213582" cy="2325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426C38C-6F87-064B-A4F7-B5C6E7C12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31" t="-2" r="12089" b="64747"/>
          <a:stretch/>
        </p:blipFill>
        <p:spPr>
          <a:xfrm>
            <a:off x="6154467" y="4752600"/>
            <a:ext cx="927648" cy="190861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FF33AB6-9393-FF4D-A5CA-5D252732B23D}"/>
              </a:ext>
            </a:extLst>
          </p:cNvPr>
          <p:cNvSpPr txBox="1"/>
          <p:nvPr/>
        </p:nvSpPr>
        <p:spPr>
          <a:xfrm>
            <a:off x="6296068" y="6447404"/>
            <a:ext cx="78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5DCAD8-01E7-6B4E-A8CF-3F4AD2F26E27}"/>
              </a:ext>
            </a:extLst>
          </p:cNvPr>
          <p:cNvSpPr/>
          <p:nvPr/>
        </p:nvSpPr>
        <p:spPr>
          <a:xfrm>
            <a:off x="6194599" y="4475077"/>
            <a:ext cx="900284" cy="21988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FD1EB-45A5-6C4B-96A7-6A05D6CFD5B7}"/>
              </a:ext>
            </a:extLst>
          </p:cNvPr>
          <p:cNvSpPr txBox="1"/>
          <p:nvPr/>
        </p:nvSpPr>
        <p:spPr>
          <a:xfrm>
            <a:off x="7194667" y="4470940"/>
            <a:ext cx="10007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E5E8CA4-C83B-F543-AEE2-3B96F7D53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7227929" y="4768175"/>
            <a:ext cx="785890" cy="173735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1460633" y="-14352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1484680" y="428526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31F65D-B58F-D447-A391-2B4223B4DD94}"/>
              </a:ext>
            </a:extLst>
          </p:cNvPr>
          <p:cNvSpPr txBox="1"/>
          <p:nvPr/>
        </p:nvSpPr>
        <p:spPr>
          <a:xfrm>
            <a:off x="2261513" y="3633863"/>
            <a:ext cx="71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2E5084F-DF30-FE43-A95B-63616D090977}"/>
              </a:ext>
            </a:extLst>
          </p:cNvPr>
          <p:cNvSpPr/>
          <p:nvPr/>
        </p:nvSpPr>
        <p:spPr>
          <a:xfrm>
            <a:off x="5960883" y="1245525"/>
            <a:ext cx="2212848" cy="3039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EAE55-CBC9-AB4E-A38E-27A394C542F9}"/>
              </a:ext>
            </a:extLst>
          </p:cNvPr>
          <p:cNvSpPr txBox="1"/>
          <p:nvPr/>
        </p:nvSpPr>
        <p:spPr>
          <a:xfrm>
            <a:off x="1447810" y="11257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2A1B86-B76E-974C-AF13-9E9222036408}"/>
              </a:ext>
            </a:extLst>
          </p:cNvPr>
          <p:cNvSpPr txBox="1"/>
          <p:nvPr/>
        </p:nvSpPr>
        <p:spPr>
          <a:xfrm>
            <a:off x="2019515" y="1605428"/>
            <a:ext cx="95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Semantic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D0F50-30E8-6947-B97B-4810C3C1426C}"/>
              </a:ext>
            </a:extLst>
          </p:cNvPr>
          <p:cNvSpPr txBox="1"/>
          <p:nvPr/>
        </p:nvSpPr>
        <p:spPr>
          <a:xfrm>
            <a:off x="1775566" y="2081767"/>
            <a:ext cx="120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Coherence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26B5B-C761-2A48-9A2E-E3B72ECA7CFA}"/>
              </a:ext>
            </a:extLst>
          </p:cNvPr>
          <p:cNvSpPr txBox="1"/>
          <p:nvPr/>
        </p:nvSpPr>
        <p:spPr>
          <a:xfrm>
            <a:off x="2022227" y="3127462"/>
            <a:ext cx="956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Memory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6583687-521D-2440-B9C4-10D9CA7F4348}"/>
              </a:ext>
            </a:extLst>
          </p:cNvPr>
          <p:cNvSpPr txBox="1"/>
          <p:nvPr/>
        </p:nvSpPr>
        <p:spPr>
          <a:xfrm>
            <a:off x="2198482" y="2637210"/>
            <a:ext cx="78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Motor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DA3A49-6B9F-6D47-A115-355C8AE7D8A2}"/>
              </a:ext>
            </a:extLst>
          </p:cNvPr>
          <p:cNvSpPr txBox="1"/>
          <p:nvPr/>
        </p:nvSpPr>
        <p:spPr>
          <a:xfrm>
            <a:off x="6249444" y="-1186789"/>
            <a:ext cx="9285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9CD2FF-1D0C-5B4D-9554-FCA7D70B7F23}"/>
              </a:ext>
            </a:extLst>
          </p:cNvPr>
          <p:cNvSpPr txBox="1"/>
          <p:nvPr/>
        </p:nvSpPr>
        <p:spPr>
          <a:xfrm>
            <a:off x="6249354" y="4460792"/>
            <a:ext cx="91513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6FA7BE-2275-9347-8EBB-76E1E7FABAFC}"/>
              </a:ext>
            </a:extLst>
          </p:cNvPr>
          <p:cNvGrpSpPr/>
          <p:nvPr/>
        </p:nvGrpSpPr>
        <p:grpSpPr>
          <a:xfrm>
            <a:off x="2908447" y="1432441"/>
            <a:ext cx="2437950" cy="2891277"/>
            <a:chOff x="5264947" y="4802109"/>
            <a:chExt cx="2437950" cy="2891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8AFA69-4F2A-7543-984B-2763DF927DB5}"/>
                </a:ext>
              </a:extLst>
            </p:cNvPr>
            <p:cNvGrpSpPr/>
            <p:nvPr/>
          </p:nvGrpSpPr>
          <p:grpSpPr>
            <a:xfrm>
              <a:off x="5393520" y="4802109"/>
              <a:ext cx="2075339" cy="2805881"/>
              <a:chOff x="5367452" y="5661135"/>
              <a:chExt cx="1707419" cy="2404296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7E0633CE-883D-DE45-99D4-951EA7667F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29388"/>
              <a:stretch/>
            </p:blipFill>
            <p:spPr>
              <a:xfrm>
                <a:off x="5367452" y="6980507"/>
                <a:ext cx="1703199" cy="1084924"/>
              </a:xfrm>
              <a:prstGeom prst="rect">
                <a:avLst/>
              </a:prstGeom>
            </p:spPr>
          </p:pic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137F0DF1-4A8D-AB40-AE81-F36469BA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33566"/>
              <a:stretch/>
            </p:blipFill>
            <p:spPr>
              <a:xfrm>
                <a:off x="5370869" y="6093645"/>
                <a:ext cx="1703199" cy="972790"/>
              </a:xfrm>
              <a:prstGeom prst="rect">
                <a:avLst/>
              </a:prstGeom>
            </p:spPr>
          </p:pic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F982828C-8CBA-394C-B25A-DD05EB6F5E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48900"/>
              <a:stretch/>
            </p:blipFill>
            <p:spPr>
              <a:xfrm>
                <a:off x="5371672" y="5661135"/>
                <a:ext cx="1703199" cy="561269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2A0FDFB-DF51-334B-8833-8976851DFE78}"/>
                </a:ext>
              </a:extLst>
            </p:cNvPr>
            <p:cNvSpPr txBox="1"/>
            <p:nvPr/>
          </p:nvSpPr>
          <p:spPr>
            <a:xfrm>
              <a:off x="5264947" y="7437843"/>
              <a:ext cx="818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41C918F-E990-734F-8C8A-95EBF39D580A}"/>
                </a:ext>
              </a:extLst>
            </p:cNvPr>
            <p:cNvSpPr txBox="1"/>
            <p:nvPr/>
          </p:nvSpPr>
          <p:spPr>
            <a:xfrm>
              <a:off x="5843537" y="7447164"/>
              <a:ext cx="769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79B51A8-C393-0647-B141-5145877213DA}"/>
                </a:ext>
              </a:extLst>
            </p:cNvPr>
            <p:cNvSpPr txBox="1"/>
            <p:nvPr/>
          </p:nvSpPr>
          <p:spPr>
            <a:xfrm>
              <a:off x="6477010" y="7368055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17802F-9687-C04C-8F44-5C0045E937AA}"/>
                </a:ext>
              </a:extLst>
            </p:cNvPr>
            <p:cNvSpPr txBox="1"/>
            <p:nvPr/>
          </p:nvSpPr>
          <p:spPr>
            <a:xfrm>
              <a:off x="6881003" y="7424189"/>
              <a:ext cx="8218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9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47C621D-9C36-3440-932B-2575854EE49B}"/>
              </a:ext>
            </a:extLst>
          </p:cNvPr>
          <p:cNvSpPr/>
          <p:nvPr/>
        </p:nvSpPr>
        <p:spPr>
          <a:xfrm>
            <a:off x="1798083" y="1245525"/>
            <a:ext cx="4020241" cy="3049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F4675-2E3D-A144-9674-EF26933C3120}"/>
              </a:ext>
            </a:extLst>
          </p:cNvPr>
          <p:cNvGrpSpPr/>
          <p:nvPr/>
        </p:nvGrpSpPr>
        <p:grpSpPr>
          <a:xfrm>
            <a:off x="6122292" y="1426459"/>
            <a:ext cx="1140872" cy="2644704"/>
            <a:chOff x="8636097" y="5150094"/>
            <a:chExt cx="1140872" cy="2644704"/>
          </a:xfrm>
        </p:grpSpPr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833588-73AD-9A4C-B681-1D2AF9ED9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49984" b="33566"/>
            <a:stretch/>
          </p:blipFill>
          <p:spPr>
            <a:xfrm rot="5400000">
              <a:off x="8268731" y="6245540"/>
              <a:ext cx="1703199" cy="903525"/>
            </a:xfrm>
            <a:prstGeom prst="rect">
              <a:avLst/>
            </a:prstGeom>
          </p:spPr>
        </p:pic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F77EDD8-1716-C645-83A6-F7C4AD0646EE}"/>
                </a:ext>
              </a:extLst>
            </p:cNvPr>
            <p:cNvGrpSpPr/>
            <p:nvPr/>
          </p:nvGrpSpPr>
          <p:grpSpPr>
            <a:xfrm>
              <a:off x="8636097" y="5210896"/>
              <a:ext cx="935996" cy="2583902"/>
              <a:chOff x="4316973" y="2421842"/>
              <a:chExt cx="935996" cy="2583902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EC1E19C-6C19-7444-8E15-AF2D491BAC26}"/>
                  </a:ext>
                </a:extLst>
              </p:cNvPr>
              <p:cNvSpPr txBox="1"/>
              <p:nvPr/>
            </p:nvSpPr>
            <p:spPr>
              <a:xfrm>
                <a:off x="4425404" y="4749680"/>
                <a:ext cx="7751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10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4EB74B1-0A66-F046-B4E3-1B198BCC05A4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35996" cy="25839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099612A-7D56-6A4F-8CE7-AB727A0B7B91}"/>
                </a:ext>
              </a:extLst>
            </p:cNvPr>
            <p:cNvSpPr txBox="1"/>
            <p:nvPr/>
          </p:nvSpPr>
          <p:spPr>
            <a:xfrm>
              <a:off x="8685501" y="5150094"/>
              <a:ext cx="1091468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MSC01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6E2AFA9-0D37-E44A-9A17-5180B7BF8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88129" b="33566"/>
            <a:stretch/>
          </p:blipFill>
          <p:spPr>
            <a:xfrm rot="5400000">
              <a:off x="8918211" y="5192172"/>
              <a:ext cx="404238" cy="90352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6ECB1-E6B5-6342-BC2D-9EB8FAF0665A}"/>
              </a:ext>
            </a:extLst>
          </p:cNvPr>
          <p:cNvGrpSpPr/>
          <p:nvPr/>
        </p:nvGrpSpPr>
        <p:grpSpPr>
          <a:xfrm>
            <a:off x="7153367" y="1418621"/>
            <a:ext cx="1148945" cy="2389885"/>
            <a:chOff x="9667164" y="5142249"/>
            <a:chExt cx="1148945" cy="238988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548A0E6-DCD9-C240-B6D8-DB6ABBC21BC3}"/>
                </a:ext>
              </a:extLst>
            </p:cNvPr>
            <p:cNvSpPr txBox="1"/>
            <p:nvPr/>
          </p:nvSpPr>
          <p:spPr>
            <a:xfrm>
              <a:off x="9695946" y="5142249"/>
              <a:ext cx="1120163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9F950DA-159D-C74A-8C65-E95B282D9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49984" b="33566"/>
            <a:stretch/>
          </p:blipFill>
          <p:spPr>
            <a:xfrm rot="5400000">
              <a:off x="9267328" y="6228773"/>
              <a:ext cx="1703199" cy="90352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15D9473-582F-BE45-AFED-3B2B0C12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88129" b="33566"/>
            <a:stretch/>
          </p:blipFill>
          <p:spPr>
            <a:xfrm rot="5400000">
              <a:off x="9916808" y="5171325"/>
              <a:ext cx="404238" cy="9035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B0D1C7-22B1-7D41-9C42-62FA2F1F6CA9}"/>
              </a:ext>
            </a:extLst>
          </p:cNvPr>
          <p:cNvSpPr txBox="1"/>
          <p:nvPr/>
        </p:nvSpPr>
        <p:spPr>
          <a:xfrm>
            <a:off x="2463229" y="4476382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A8E02C-969B-BD4F-ACA1-0FCC2243AC5F}"/>
              </a:ext>
            </a:extLst>
          </p:cNvPr>
          <p:cNvSpPr txBox="1"/>
          <p:nvPr/>
        </p:nvSpPr>
        <p:spPr>
          <a:xfrm>
            <a:off x="2513349" y="1229402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8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88B2A863-85F4-2649-A4B9-7B3F56180F7B}"/>
              </a:ext>
            </a:extLst>
          </p:cNvPr>
          <p:cNvSpPr>
            <a:spLocks/>
          </p:cNvSpPr>
          <p:nvPr/>
        </p:nvSpPr>
        <p:spPr>
          <a:xfrm>
            <a:off x="4793145" y="3733446"/>
            <a:ext cx="914400" cy="2560320"/>
          </a:xfrm>
          <a:prstGeom prst="rect">
            <a:avLst/>
          </a:prstGeom>
          <a:solidFill>
            <a:schemeClr val="bg2">
              <a:lumMod val="25000"/>
              <a:alpha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181AA92-831C-3343-8F3A-03CE0E823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1122539" y="1175985"/>
            <a:ext cx="3359742" cy="214012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894F6F8-4675-F345-AE70-C470759C0F68}"/>
              </a:ext>
            </a:extLst>
          </p:cNvPr>
          <p:cNvSpPr txBox="1"/>
          <p:nvPr/>
        </p:nvSpPr>
        <p:spPr>
          <a:xfrm>
            <a:off x="94099" y="1617016"/>
            <a:ext cx="11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All</a:t>
            </a:r>
            <a:r>
              <a:rPr lang="en-US" sz="1400" dirty="0"/>
              <a:t> </a:t>
            </a:r>
            <a:r>
              <a:rPr lang="en-US" sz="1600" dirty="0"/>
              <a:t>Tasks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88D740-160F-134A-BCBA-9865B9A2C8F0}"/>
              </a:ext>
            </a:extLst>
          </p:cNvPr>
          <p:cNvSpPr txBox="1"/>
          <p:nvPr/>
        </p:nvSpPr>
        <p:spPr>
          <a:xfrm>
            <a:off x="668306" y="2570944"/>
            <a:ext cx="57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1F5C0-CF21-0E47-9F88-D8E6B74FFB88}"/>
              </a:ext>
            </a:extLst>
          </p:cNvPr>
          <p:cNvSpPr txBox="1"/>
          <p:nvPr/>
        </p:nvSpPr>
        <p:spPr>
          <a:xfrm>
            <a:off x="1092973" y="1041081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ADD284-9A4E-0645-A57D-DA13803027BB}"/>
              </a:ext>
            </a:extLst>
          </p:cNvPr>
          <p:cNvSpPr txBox="1"/>
          <p:nvPr/>
        </p:nvSpPr>
        <p:spPr>
          <a:xfrm>
            <a:off x="1215032" y="3055976"/>
            <a:ext cx="762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EFDAB6-33CA-1842-9B29-9136FD2D9431}"/>
              </a:ext>
            </a:extLst>
          </p:cNvPr>
          <p:cNvSpPr txBox="1"/>
          <p:nvPr/>
        </p:nvSpPr>
        <p:spPr>
          <a:xfrm>
            <a:off x="2057975" y="3055976"/>
            <a:ext cx="82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AE4441-F4E8-C340-84D8-9F49B21E9422}"/>
              </a:ext>
            </a:extLst>
          </p:cNvPr>
          <p:cNvSpPr txBox="1"/>
          <p:nvPr/>
        </p:nvSpPr>
        <p:spPr>
          <a:xfrm>
            <a:off x="2985071" y="3037867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541200-2D5E-E54D-BA6B-F3028F7ECC9B}"/>
              </a:ext>
            </a:extLst>
          </p:cNvPr>
          <p:cNvSpPr txBox="1"/>
          <p:nvPr/>
        </p:nvSpPr>
        <p:spPr>
          <a:xfrm>
            <a:off x="3729667" y="3055976"/>
            <a:ext cx="937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648BF2-8DA8-A443-B6AA-5BCC7DF56100}"/>
              </a:ext>
            </a:extLst>
          </p:cNvPr>
          <p:cNvSpPr/>
          <p:nvPr/>
        </p:nvSpPr>
        <p:spPr>
          <a:xfrm>
            <a:off x="438890" y="934705"/>
            <a:ext cx="4025152" cy="2436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687136-3638-A043-AE97-5CD5105C8665}"/>
              </a:ext>
            </a:extLst>
          </p:cNvPr>
          <p:cNvSpPr txBox="1"/>
          <p:nvPr/>
        </p:nvSpPr>
        <p:spPr>
          <a:xfrm>
            <a:off x="1849821" y="450002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43F4E4-7632-2646-9467-AEC9E4A1EED7}"/>
              </a:ext>
            </a:extLst>
          </p:cNvPr>
          <p:cNvSpPr/>
          <p:nvPr/>
        </p:nvSpPr>
        <p:spPr>
          <a:xfrm>
            <a:off x="4606616" y="934712"/>
            <a:ext cx="2216413" cy="2432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ACFC5-F5A2-6C4C-A02C-D56E18737D32}"/>
              </a:ext>
            </a:extLst>
          </p:cNvPr>
          <p:cNvSpPr txBox="1"/>
          <p:nvPr/>
        </p:nvSpPr>
        <p:spPr>
          <a:xfrm>
            <a:off x="5391017" y="450002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C63CDE-B9D7-934F-89AB-C93F20ECA694}"/>
              </a:ext>
            </a:extLst>
          </p:cNvPr>
          <p:cNvSpPr txBox="1"/>
          <p:nvPr/>
        </p:nvSpPr>
        <p:spPr>
          <a:xfrm>
            <a:off x="5883563" y="1058761"/>
            <a:ext cx="9280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0A59F33-2A12-2746-9DD5-704A8BA36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9984" b="29388"/>
          <a:stretch/>
        </p:blipFill>
        <p:spPr>
          <a:xfrm>
            <a:off x="1115600" y="6817691"/>
            <a:ext cx="3359742" cy="214012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C7C1EE5-8C21-A149-AEA8-AE0F252D5DFD}"/>
              </a:ext>
            </a:extLst>
          </p:cNvPr>
          <p:cNvSpPr txBox="1"/>
          <p:nvPr/>
        </p:nvSpPr>
        <p:spPr>
          <a:xfrm>
            <a:off x="382997" y="7225878"/>
            <a:ext cx="8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B050"/>
                </a:solidFill>
              </a:rPr>
              <a:t>Motor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8F45C8-29E8-E446-B8B5-E4F1C8641345}"/>
              </a:ext>
            </a:extLst>
          </p:cNvPr>
          <p:cNvSpPr txBox="1"/>
          <p:nvPr/>
        </p:nvSpPr>
        <p:spPr>
          <a:xfrm>
            <a:off x="447938" y="8135292"/>
            <a:ext cx="73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FB9F2F-9888-BB42-AD21-427702718A06}"/>
              </a:ext>
            </a:extLst>
          </p:cNvPr>
          <p:cNvSpPr txBox="1"/>
          <p:nvPr/>
        </p:nvSpPr>
        <p:spPr>
          <a:xfrm>
            <a:off x="1177039" y="8692954"/>
            <a:ext cx="704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03CDB6-4F53-9040-B4E0-7AFB21FE1684}"/>
              </a:ext>
            </a:extLst>
          </p:cNvPr>
          <p:cNvSpPr txBox="1"/>
          <p:nvPr/>
        </p:nvSpPr>
        <p:spPr>
          <a:xfrm>
            <a:off x="2069455" y="8692955"/>
            <a:ext cx="74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9E2E5F-4B66-0043-ABE8-257EEDF99E1B}"/>
              </a:ext>
            </a:extLst>
          </p:cNvPr>
          <p:cNvSpPr txBox="1"/>
          <p:nvPr/>
        </p:nvSpPr>
        <p:spPr>
          <a:xfrm>
            <a:off x="2978130" y="8569834"/>
            <a:ext cx="42153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872E11-6506-EE43-9E95-C1CEB1B0D1D5}"/>
              </a:ext>
            </a:extLst>
          </p:cNvPr>
          <p:cNvSpPr txBox="1"/>
          <p:nvPr/>
        </p:nvSpPr>
        <p:spPr>
          <a:xfrm>
            <a:off x="3745694" y="8692955"/>
            <a:ext cx="80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7B54BC-395F-8B4F-AC57-CE13C748FBF2}"/>
              </a:ext>
            </a:extLst>
          </p:cNvPr>
          <p:cNvSpPr/>
          <p:nvPr/>
        </p:nvSpPr>
        <p:spPr>
          <a:xfrm>
            <a:off x="444122" y="6667973"/>
            <a:ext cx="4019927" cy="2325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1DF2AC-05C2-D442-B108-7C9CEACDE59D}"/>
              </a:ext>
            </a:extLst>
          </p:cNvPr>
          <p:cNvSpPr/>
          <p:nvPr/>
        </p:nvSpPr>
        <p:spPr>
          <a:xfrm>
            <a:off x="4606607" y="6667973"/>
            <a:ext cx="2213582" cy="2325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FD1EB-45A5-6C4B-96A7-6A05D6CFD5B7}"/>
              </a:ext>
            </a:extLst>
          </p:cNvPr>
          <p:cNvSpPr txBox="1"/>
          <p:nvPr/>
        </p:nvSpPr>
        <p:spPr>
          <a:xfrm>
            <a:off x="5840391" y="6716490"/>
            <a:ext cx="100074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MSC02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E5E8CA4-C83B-F543-AEE2-3B96F7D53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5873653" y="7013725"/>
            <a:ext cx="785890" cy="173735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106358" y="81025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130405" y="653081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31F65D-B58F-D447-A391-2B4223B4DD94}"/>
              </a:ext>
            </a:extLst>
          </p:cNvPr>
          <p:cNvSpPr txBox="1"/>
          <p:nvPr/>
        </p:nvSpPr>
        <p:spPr>
          <a:xfrm>
            <a:off x="907237" y="5879413"/>
            <a:ext cx="717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2E5084F-DF30-FE43-A95B-63616D090977}"/>
              </a:ext>
            </a:extLst>
          </p:cNvPr>
          <p:cNvSpPr/>
          <p:nvPr/>
        </p:nvSpPr>
        <p:spPr>
          <a:xfrm>
            <a:off x="4606608" y="3491075"/>
            <a:ext cx="2212848" cy="3039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66EAE55-CBC9-AB4E-A38E-27A394C542F9}"/>
              </a:ext>
            </a:extLst>
          </p:cNvPr>
          <p:cNvSpPr txBox="1"/>
          <p:nvPr/>
        </p:nvSpPr>
        <p:spPr>
          <a:xfrm>
            <a:off x="93535" y="337125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2A1B86-B76E-974C-AF13-9E9222036408}"/>
              </a:ext>
            </a:extLst>
          </p:cNvPr>
          <p:cNvSpPr txBox="1"/>
          <p:nvPr/>
        </p:nvSpPr>
        <p:spPr>
          <a:xfrm>
            <a:off x="665240" y="3850978"/>
            <a:ext cx="95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Semantic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D0F50-30E8-6947-B97B-4810C3C1426C}"/>
              </a:ext>
            </a:extLst>
          </p:cNvPr>
          <p:cNvSpPr txBox="1"/>
          <p:nvPr/>
        </p:nvSpPr>
        <p:spPr>
          <a:xfrm>
            <a:off x="421291" y="4327317"/>
            <a:ext cx="120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Coherence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26B5B-C761-2A48-9A2E-E3B72ECA7CFA}"/>
              </a:ext>
            </a:extLst>
          </p:cNvPr>
          <p:cNvSpPr txBox="1"/>
          <p:nvPr/>
        </p:nvSpPr>
        <p:spPr>
          <a:xfrm>
            <a:off x="667951" y="5373012"/>
            <a:ext cx="956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Memory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6583687-521D-2440-B9C4-10D9CA7F4348}"/>
              </a:ext>
            </a:extLst>
          </p:cNvPr>
          <p:cNvSpPr txBox="1"/>
          <p:nvPr/>
        </p:nvSpPr>
        <p:spPr>
          <a:xfrm>
            <a:off x="844207" y="4882760"/>
            <a:ext cx="78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Motor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6FA7BE-2275-9347-8EBB-76E1E7FABAFC}"/>
              </a:ext>
            </a:extLst>
          </p:cNvPr>
          <p:cNvGrpSpPr/>
          <p:nvPr/>
        </p:nvGrpSpPr>
        <p:grpSpPr>
          <a:xfrm>
            <a:off x="1554172" y="3677991"/>
            <a:ext cx="2437950" cy="2891277"/>
            <a:chOff x="5264947" y="4802109"/>
            <a:chExt cx="2437950" cy="28912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8AFA69-4F2A-7543-984B-2763DF927DB5}"/>
                </a:ext>
              </a:extLst>
            </p:cNvPr>
            <p:cNvGrpSpPr/>
            <p:nvPr/>
          </p:nvGrpSpPr>
          <p:grpSpPr>
            <a:xfrm>
              <a:off x="5393520" y="4802109"/>
              <a:ext cx="2075339" cy="2805881"/>
              <a:chOff x="5367452" y="5661135"/>
              <a:chExt cx="1707419" cy="2404296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7E0633CE-883D-DE45-99D4-951EA7667F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29388"/>
              <a:stretch/>
            </p:blipFill>
            <p:spPr>
              <a:xfrm>
                <a:off x="5367452" y="6980507"/>
                <a:ext cx="1703199" cy="1084924"/>
              </a:xfrm>
              <a:prstGeom prst="rect">
                <a:avLst/>
              </a:prstGeom>
            </p:spPr>
          </p:pic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137F0DF1-4A8D-AB40-AE81-F36469BA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33566"/>
              <a:stretch/>
            </p:blipFill>
            <p:spPr>
              <a:xfrm>
                <a:off x="5370869" y="6093645"/>
                <a:ext cx="1703199" cy="972790"/>
              </a:xfrm>
              <a:prstGeom prst="rect">
                <a:avLst/>
              </a:prstGeom>
            </p:spPr>
          </p:pic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F982828C-8CBA-394C-B25A-DD05EB6F5E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0185" r="49984" b="48900"/>
              <a:stretch/>
            </p:blipFill>
            <p:spPr>
              <a:xfrm>
                <a:off x="5371672" y="5661135"/>
                <a:ext cx="1703199" cy="561269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2A0FDFB-DF51-334B-8833-8976851DFE78}"/>
                </a:ext>
              </a:extLst>
            </p:cNvPr>
            <p:cNvSpPr txBox="1"/>
            <p:nvPr/>
          </p:nvSpPr>
          <p:spPr>
            <a:xfrm>
              <a:off x="5264947" y="7437843"/>
              <a:ext cx="818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41C918F-E990-734F-8C8A-95EBF39D580A}"/>
                </a:ext>
              </a:extLst>
            </p:cNvPr>
            <p:cNvSpPr txBox="1"/>
            <p:nvPr/>
          </p:nvSpPr>
          <p:spPr>
            <a:xfrm>
              <a:off x="5843537" y="7447164"/>
              <a:ext cx="769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79B51A8-C393-0647-B141-5145877213DA}"/>
                </a:ext>
              </a:extLst>
            </p:cNvPr>
            <p:cNvSpPr txBox="1"/>
            <p:nvPr/>
          </p:nvSpPr>
          <p:spPr>
            <a:xfrm>
              <a:off x="6477010" y="7368055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17802F-9687-C04C-8F44-5C0045E937AA}"/>
                </a:ext>
              </a:extLst>
            </p:cNvPr>
            <p:cNvSpPr txBox="1"/>
            <p:nvPr/>
          </p:nvSpPr>
          <p:spPr>
            <a:xfrm>
              <a:off x="6881003" y="7424189"/>
              <a:ext cx="8218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9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47C621D-9C36-3440-932B-2575854EE49B}"/>
              </a:ext>
            </a:extLst>
          </p:cNvPr>
          <p:cNvSpPr/>
          <p:nvPr/>
        </p:nvSpPr>
        <p:spPr>
          <a:xfrm>
            <a:off x="443807" y="3491075"/>
            <a:ext cx="4020241" cy="3049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EC1E19C-6C19-7444-8E15-AF2D491BAC26}"/>
              </a:ext>
            </a:extLst>
          </p:cNvPr>
          <p:cNvSpPr txBox="1"/>
          <p:nvPr/>
        </p:nvSpPr>
        <p:spPr>
          <a:xfrm>
            <a:off x="4876448" y="6060649"/>
            <a:ext cx="77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99612A-7D56-6A4F-8CE7-AB727A0B7B91}"/>
              </a:ext>
            </a:extLst>
          </p:cNvPr>
          <p:cNvSpPr txBox="1"/>
          <p:nvPr/>
        </p:nvSpPr>
        <p:spPr>
          <a:xfrm>
            <a:off x="4817420" y="3672009"/>
            <a:ext cx="80606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A3ADF8-5EAC-A14F-B4D5-66F50B2A4967}"/>
              </a:ext>
            </a:extLst>
          </p:cNvPr>
          <p:cNvGrpSpPr/>
          <p:nvPr/>
        </p:nvGrpSpPr>
        <p:grpSpPr>
          <a:xfrm>
            <a:off x="4800487" y="3963731"/>
            <a:ext cx="903526" cy="2107086"/>
            <a:chOff x="4800487" y="3963731"/>
            <a:chExt cx="903526" cy="2107086"/>
          </a:xfrm>
        </p:grpSpPr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833588-73AD-9A4C-B681-1D2AF9ED9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065" b="65413" l="781" r="49883">
                          <a14:foregroundMark x1="13427" y1="64890" x2="13427" y2="64890"/>
                          <a14:foregroundMark x1="13739" y1="64577" x2="13583" y2="51620"/>
                          <a14:foregroundMark x1="13427" y1="48589" x2="13349" y2="35423"/>
                          <a14:foregroundMark x1="10461" y1="64890" x2="10461" y2="51620"/>
                          <a14:foregroundMark x1="10773" y1="58621" x2="10773" y2="58621"/>
                          <a14:foregroundMark x1="26151" y1="64890" x2="26151" y2="52247"/>
                          <a14:foregroundMark x1="26151" y1="48276" x2="26308" y2="34587"/>
                          <a14:foregroundMark x1="1405" y1="48067" x2="10773" y2="48276"/>
                          <a14:foregroundMark x1="39110" y1="48589" x2="38954" y2="35214"/>
                        </a14:backgroundRemoval>
                      </a14:imgEffect>
                    </a14:imgLayer>
                  </a14:imgProps>
                </a:ext>
              </a:extLst>
            </a:blip>
            <a:srcRect t="32766" r="49984" b="33566"/>
            <a:stretch/>
          </p:blipFill>
          <p:spPr>
            <a:xfrm rot="5400000">
              <a:off x="4400651" y="4767455"/>
              <a:ext cx="1703199" cy="9035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6E2AFA9-0D37-E44A-9A17-5180B7BF8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483" b="65831" l="0" r="10617">
                          <a14:foregroundMark x1="1717" y1="52247" x2="10539" y2="52456"/>
                        </a14:backgroundRemoval>
                      </a14:imgEffect>
                    </a14:imgLayer>
                  </a14:imgProps>
                </a:ext>
              </a:extLst>
            </a:blip>
            <a:srcRect t="32766" r="88129" b="33566"/>
            <a:stretch/>
          </p:blipFill>
          <p:spPr>
            <a:xfrm rot="5400000">
              <a:off x="5050131" y="3714087"/>
              <a:ext cx="404238" cy="90352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6ECB1-E6B5-6342-BC2D-9EB8FAF0665A}"/>
              </a:ext>
            </a:extLst>
          </p:cNvPr>
          <p:cNvGrpSpPr/>
          <p:nvPr/>
        </p:nvGrpSpPr>
        <p:grpSpPr>
          <a:xfrm>
            <a:off x="5799092" y="3664171"/>
            <a:ext cx="1148945" cy="2389885"/>
            <a:chOff x="9667164" y="5142249"/>
            <a:chExt cx="1148945" cy="238988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548A0E6-DCD9-C240-B6D8-DB6ABBC21BC3}"/>
                </a:ext>
              </a:extLst>
            </p:cNvPr>
            <p:cNvSpPr txBox="1"/>
            <p:nvPr/>
          </p:nvSpPr>
          <p:spPr>
            <a:xfrm>
              <a:off x="9695946" y="5142249"/>
              <a:ext cx="1120163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9F950DA-159D-C74A-8C65-E95B282D9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49984" b="33566"/>
            <a:stretch/>
          </p:blipFill>
          <p:spPr>
            <a:xfrm rot="5400000">
              <a:off x="9267328" y="6228773"/>
              <a:ext cx="1703199" cy="90352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15D9473-582F-BE45-AFED-3B2B0C12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66" r="88129" b="33566"/>
            <a:stretch/>
          </p:blipFill>
          <p:spPr>
            <a:xfrm rot="5400000">
              <a:off x="9916808" y="5171325"/>
              <a:ext cx="404238" cy="9035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B0D1C7-22B1-7D41-9C42-62FA2F1F6CA9}"/>
              </a:ext>
            </a:extLst>
          </p:cNvPr>
          <p:cNvSpPr txBox="1"/>
          <p:nvPr/>
        </p:nvSpPr>
        <p:spPr>
          <a:xfrm>
            <a:off x="1108954" y="6721932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A8E02C-969B-BD4F-ACA1-0FCC2243AC5F}"/>
              </a:ext>
            </a:extLst>
          </p:cNvPr>
          <p:cNvSpPr txBox="1"/>
          <p:nvPr/>
        </p:nvSpPr>
        <p:spPr>
          <a:xfrm>
            <a:off x="1159074" y="3474952"/>
            <a:ext cx="10410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36223B-E7A8-AB48-BA6E-AA42B8EF47C8}"/>
              </a:ext>
            </a:extLst>
          </p:cNvPr>
          <p:cNvSpPr txBox="1"/>
          <p:nvPr/>
        </p:nvSpPr>
        <p:spPr>
          <a:xfrm>
            <a:off x="5909181" y="3065971"/>
            <a:ext cx="99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09440-8454-FC4D-8AC9-A9ED9D8839D4}"/>
              </a:ext>
            </a:extLst>
          </p:cNvPr>
          <p:cNvSpPr txBox="1"/>
          <p:nvPr/>
        </p:nvSpPr>
        <p:spPr>
          <a:xfrm>
            <a:off x="5897893" y="6060649"/>
            <a:ext cx="77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081E1B-6FD6-2449-BC84-1A9A26A0641B}"/>
              </a:ext>
            </a:extLst>
          </p:cNvPr>
          <p:cNvSpPr txBox="1"/>
          <p:nvPr/>
        </p:nvSpPr>
        <p:spPr>
          <a:xfrm>
            <a:off x="5908889" y="8692954"/>
            <a:ext cx="783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959EA-FB30-C24D-89F4-53D95EAB491B}"/>
              </a:ext>
            </a:extLst>
          </p:cNvPr>
          <p:cNvSpPr>
            <a:spLocks/>
          </p:cNvSpPr>
          <p:nvPr/>
        </p:nvSpPr>
        <p:spPr>
          <a:xfrm>
            <a:off x="4793145" y="1116635"/>
            <a:ext cx="914400" cy="2194560"/>
          </a:xfrm>
          <a:prstGeom prst="rect">
            <a:avLst/>
          </a:prstGeom>
          <a:solidFill>
            <a:schemeClr val="bg2">
              <a:lumMod val="25000"/>
              <a:alpha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FAA5EB-9A97-E147-86E7-35C0EE90AAFC}"/>
              </a:ext>
            </a:extLst>
          </p:cNvPr>
          <p:cNvSpPr txBox="1"/>
          <p:nvPr/>
        </p:nvSpPr>
        <p:spPr>
          <a:xfrm>
            <a:off x="4860379" y="3065971"/>
            <a:ext cx="99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DA3A49-6B9F-6D47-A115-355C8AE7D8A2}"/>
              </a:ext>
            </a:extLst>
          </p:cNvPr>
          <p:cNvSpPr txBox="1"/>
          <p:nvPr/>
        </p:nvSpPr>
        <p:spPr>
          <a:xfrm>
            <a:off x="4823221" y="1058761"/>
            <a:ext cx="82836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3E7AA76-2E1D-6044-A8D7-F4705B82EA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627" b="31243" l="76581" r="86807">
                        <a14:foregroundMark x1="76581" y1="17764" x2="86651" y2="17764"/>
                        <a14:foregroundMark x1="86807" y1="18286" x2="86807" y2="3124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75916" t="-2" r="12672" b="67934"/>
          <a:stretch/>
        </p:blipFill>
        <p:spPr>
          <a:xfrm>
            <a:off x="4837598" y="1357093"/>
            <a:ext cx="785890" cy="1737359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03F6446F-B8D4-C24D-8417-3048B9B11219}"/>
              </a:ext>
            </a:extLst>
          </p:cNvPr>
          <p:cNvSpPr>
            <a:spLocks/>
          </p:cNvSpPr>
          <p:nvPr/>
        </p:nvSpPr>
        <p:spPr>
          <a:xfrm>
            <a:off x="4793145" y="6761095"/>
            <a:ext cx="914400" cy="2194560"/>
          </a:xfrm>
          <a:prstGeom prst="rect">
            <a:avLst/>
          </a:prstGeom>
          <a:solidFill>
            <a:schemeClr val="bg2">
              <a:lumMod val="25000"/>
              <a:alpha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C1186E-649D-DC49-A4B3-A6A983A803D6}"/>
              </a:ext>
            </a:extLst>
          </p:cNvPr>
          <p:cNvSpPr txBox="1"/>
          <p:nvPr/>
        </p:nvSpPr>
        <p:spPr>
          <a:xfrm>
            <a:off x="4860379" y="8719988"/>
            <a:ext cx="99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0F0139-8826-0441-A2B1-6EE45FC3C221}"/>
              </a:ext>
            </a:extLst>
          </p:cNvPr>
          <p:cNvSpPr txBox="1"/>
          <p:nvPr/>
        </p:nvSpPr>
        <p:spPr>
          <a:xfrm>
            <a:off x="4823221" y="6712778"/>
            <a:ext cx="80026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MSC01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F776D5-456A-FC40-B947-A281F707EA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627" b="31243" l="76581" r="86807">
                        <a14:foregroundMark x1="76581" y1="17764" x2="86651" y2="17764"/>
                        <a14:foregroundMark x1="86807" y1="18286" x2="86807" y2="3124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75916" t="-2" r="12672" b="67934"/>
          <a:stretch/>
        </p:blipFill>
        <p:spPr>
          <a:xfrm>
            <a:off x="4837598" y="7011110"/>
            <a:ext cx="785890" cy="173735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D840D37-5146-C340-A0FD-75D609715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5873653" y="1353298"/>
            <a:ext cx="785890" cy="17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E0529BB-70E5-5347-9FE1-BA8D1BBD2972}"/>
              </a:ext>
            </a:extLst>
          </p:cNvPr>
          <p:cNvGrpSpPr/>
          <p:nvPr/>
        </p:nvGrpSpPr>
        <p:grpSpPr>
          <a:xfrm>
            <a:off x="108841" y="5809756"/>
            <a:ext cx="6854502" cy="3198015"/>
            <a:chOff x="93535" y="3371253"/>
            <a:chExt cx="6854502" cy="319801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8B2A863-85F4-2649-A4B9-7B3F56180F7B}"/>
                </a:ext>
              </a:extLst>
            </p:cNvPr>
            <p:cNvSpPr>
              <a:spLocks/>
            </p:cNvSpPr>
            <p:nvPr/>
          </p:nvSpPr>
          <p:spPr>
            <a:xfrm>
              <a:off x="4793145" y="3733446"/>
              <a:ext cx="914400" cy="2560320"/>
            </a:xfrm>
            <a:prstGeom prst="rect">
              <a:avLst/>
            </a:prstGeom>
            <a:solidFill>
              <a:schemeClr val="bg2">
                <a:lumMod val="25000"/>
                <a:alpha val="3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C31F65D-B58F-D447-A391-2B4223B4DD94}"/>
                </a:ext>
              </a:extLst>
            </p:cNvPr>
            <p:cNvSpPr txBox="1"/>
            <p:nvPr/>
          </p:nvSpPr>
          <p:spPr>
            <a:xfrm>
              <a:off x="907237" y="5879413"/>
              <a:ext cx="717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Rest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2E5084F-DF30-FE43-A95B-63616D090977}"/>
                </a:ext>
              </a:extLst>
            </p:cNvPr>
            <p:cNvSpPr/>
            <p:nvPr/>
          </p:nvSpPr>
          <p:spPr>
            <a:xfrm>
              <a:off x="4606608" y="3491075"/>
              <a:ext cx="2212848" cy="30397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66EAE55-CBC9-AB4E-A38E-27A394C542F9}"/>
                </a:ext>
              </a:extLst>
            </p:cNvPr>
            <p:cNvSpPr txBox="1"/>
            <p:nvPr/>
          </p:nvSpPr>
          <p:spPr>
            <a:xfrm>
              <a:off x="93535" y="3371253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62A1B86-B76E-974C-AF13-9E9222036408}"/>
                </a:ext>
              </a:extLst>
            </p:cNvPr>
            <p:cNvSpPr txBox="1"/>
            <p:nvPr/>
          </p:nvSpPr>
          <p:spPr>
            <a:xfrm>
              <a:off x="665240" y="3850978"/>
              <a:ext cx="959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Semantic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29D0F50-30E8-6947-B97B-4810C3C1426C}"/>
                </a:ext>
              </a:extLst>
            </p:cNvPr>
            <p:cNvSpPr txBox="1"/>
            <p:nvPr/>
          </p:nvSpPr>
          <p:spPr>
            <a:xfrm>
              <a:off x="421291" y="4327317"/>
              <a:ext cx="120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Coherence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E126B5B-C761-2A48-9A2E-E3B72ECA7CFA}"/>
                </a:ext>
              </a:extLst>
            </p:cNvPr>
            <p:cNvSpPr txBox="1"/>
            <p:nvPr/>
          </p:nvSpPr>
          <p:spPr>
            <a:xfrm>
              <a:off x="667951" y="5373012"/>
              <a:ext cx="956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Memory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6583687-521D-2440-B9C4-10D9CA7F4348}"/>
                </a:ext>
              </a:extLst>
            </p:cNvPr>
            <p:cNvSpPr txBox="1"/>
            <p:nvPr/>
          </p:nvSpPr>
          <p:spPr>
            <a:xfrm>
              <a:off x="844207" y="4882760"/>
              <a:ext cx="780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Motor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F6FA7BE-2275-9347-8EBB-76E1E7FABAFC}"/>
                </a:ext>
              </a:extLst>
            </p:cNvPr>
            <p:cNvGrpSpPr/>
            <p:nvPr/>
          </p:nvGrpSpPr>
          <p:grpSpPr>
            <a:xfrm>
              <a:off x="1554172" y="3677991"/>
              <a:ext cx="2437950" cy="2891277"/>
              <a:chOff x="5264947" y="4802109"/>
              <a:chExt cx="2437950" cy="289127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18AFA69-4F2A-7543-984B-2763DF927DB5}"/>
                  </a:ext>
                </a:extLst>
              </p:cNvPr>
              <p:cNvGrpSpPr/>
              <p:nvPr/>
            </p:nvGrpSpPr>
            <p:grpSpPr>
              <a:xfrm>
                <a:off x="5393520" y="4802109"/>
                <a:ext cx="2075339" cy="2805881"/>
                <a:chOff x="5367452" y="5661135"/>
                <a:chExt cx="1707419" cy="2404296"/>
              </a:xfrm>
            </p:grpSpPr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7E0633CE-883D-DE45-99D4-951EA766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0185" r="49984" b="29388"/>
                <a:stretch/>
              </p:blipFill>
              <p:spPr>
                <a:xfrm>
                  <a:off x="5367452" y="6980507"/>
                  <a:ext cx="1703199" cy="1084924"/>
                </a:xfrm>
                <a:prstGeom prst="rect">
                  <a:avLst/>
                </a:prstGeom>
              </p:spPr>
            </p:pic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137F0DF1-4A8D-AB40-AE81-F36469BAC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0185" r="49984" b="33566"/>
                <a:stretch/>
              </p:blipFill>
              <p:spPr>
                <a:xfrm>
                  <a:off x="5370869" y="6093645"/>
                  <a:ext cx="1703199" cy="972790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F982828C-8CBA-394C-B25A-DD05EB6F5E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0185" r="49984" b="48900"/>
                <a:stretch/>
              </p:blipFill>
              <p:spPr>
                <a:xfrm>
                  <a:off x="5371672" y="5661135"/>
                  <a:ext cx="1703199" cy="561269"/>
                </a:xfrm>
                <a:prstGeom prst="rect">
                  <a:avLst/>
                </a:prstGeom>
              </p:spPr>
            </p:pic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2A0FDFB-DF51-334B-8833-8976851DFE78}"/>
                  </a:ext>
                </a:extLst>
              </p:cNvPr>
              <p:cNvSpPr txBox="1"/>
              <p:nvPr/>
            </p:nvSpPr>
            <p:spPr>
              <a:xfrm>
                <a:off x="5264947" y="7437843"/>
                <a:ext cx="8186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1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41C918F-E990-734F-8C8A-95EBF39D580A}"/>
                  </a:ext>
                </a:extLst>
              </p:cNvPr>
              <p:cNvSpPr txBox="1"/>
              <p:nvPr/>
            </p:nvSpPr>
            <p:spPr>
              <a:xfrm>
                <a:off x="5843537" y="7447164"/>
                <a:ext cx="7696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2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79B51A8-C393-0647-B141-5145877213DA}"/>
                  </a:ext>
                </a:extLst>
              </p:cNvPr>
              <p:cNvSpPr txBox="1"/>
              <p:nvPr/>
            </p:nvSpPr>
            <p:spPr>
              <a:xfrm>
                <a:off x="6477010" y="7368055"/>
                <a:ext cx="4215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.…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B17802F-9687-C04C-8F44-5C0045E937AA}"/>
                  </a:ext>
                </a:extLst>
              </p:cNvPr>
              <p:cNvSpPr txBox="1"/>
              <p:nvPr/>
            </p:nvSpPr>
            <p:spPr>
              <a:xfrm>
                <a:off x="6881003" y="7424189"/>
                <a:ext cx="8218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9</a:t>
                </a:r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47C621D-9C36-3440-932B-2575854EE49B}"/>
                </a:ext>
              </a:extLst>
            </p:cNvPr>
            <p:cNvSpPr/>
            <p:nvPr/>
          </p:nvSpPr>
          <p:spPr>
            <a:xfrm>
              <a:off x="443807" y="3491075"/>
              <a:ext cx="4020241" cy="3049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EC1E19C-6C19-7444-8E15-AF2D491BAC26}"/>
                </a:ext>
              </a:extLst>
            </p:cNvPr>
            <p:cNvSpPr txBox="1"/>
            <p:nvPr/>
          </p:nvSpPr>
          <p:spPr>
            <a:xfrm>
              <a:off x="4876448" y="6060649"/>
              <a:ext cx="775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099612A-7D56-6A4F-8CE7-AB727A0B7B91}"/>
                </a:ext>
              </a:extLst>
            </p:cNvPr>
            <p:cNvSpPr txBox="1"/>
            <p:nvPr/>
          </p:nvSpPr>
          <p:spPr>
            <a:xfrm>
              <a:off x="4817420" y="3672009"/>
              <a:ext cx="806067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MSC01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A3ADF8-5EAC-A14F-B4D5-66F50B2A4967}"/>
                </a:ext>
              </a:extLst>
            </p:cNvPr>
            <p:cNvGrpSpPr/>
            <p:nvPr/>
          </p:nvGrpSpPr>
          <p:grpSpPr>
            <a:xfrm>
              <a:off x="4800487" y="3963731"/>
              <a:ext cx="903526" cy="2107086"/>
              <a:chOff x="4800487" y="3963731"/>
              <a:chExt cx="903526" cy="2107086"/>
            </a:xfrm>
          </p:grpSpPr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D833588-73AD-9A4C-B681-1D2AF9ED90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4065" b="65413" l="781" r="49883">
                            <a14:foregroundMark x1="13427" y1="64890" x2="13427" y2="64890"/>
                            <a14:foregroundMark x1="13739" y1="64577" x2="13583" y2="51620"/>
                            <a14:foregroundMark x1="13427" y1="48589" x2="13349" y2="35423"/>
                            <a14:foregroundMark x1="10461" y1="64890" x2="10461" y2="51620"/>
                            <a14:foregroundMark x1="10773" y1="58621" x2="10773" y2="58621"/>
                            <a14:foregroundMark x1="26151" y1="64890" x2="26151" y2="52247"/>
                            <a14:foregroundMark x1="26151" y1="48276" x2="26308" y2="34587"/>
                            <a14:foregroundMark x1="1405" y1="48067" x2="10773" y2="48276"/>
                            <a14:foregroundMark x1="39110" y1="48589" x2="38954" y2="35214"/>
                          </a14:backgroundRemoval>
                        </a14:imgEffect>
                      </a14:imgLayer>
                    </a14:imgProps>
                  </a:ext>
                </a:extLst>
              </a:blip>
              <a:srcRect t="32766" r="49984" b="33566"/>
              <a:stretch/>
            </p:blipFill>
            <p:spPr>
              <a:xfrm rot="5400000">
                <a:off x="4400651" y="4767455"/>
                <a:ext cx="1703199" cy="903525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6E2AFA9-0D37-E44A-9A17-5180B7BF87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4483" b="65831" l="0" r="10617">
                            <a14:foregroundMark x1="1717" y1="52247" x2="10539" y2="52456"/>
                          </a14:backgroundRemoval>
                        </a14:imgEffect>
                      </a14:imgLayer>
                    </a14:imgProps>
                  </a:ext>
                </a:extLst>
              </a:blip>
              <a:srcRect t="32766" r="88129" b="33566"/>
              <a:stretch/>
            </p:blipFill>
            <p:spPr>
              <a:xfrm rot="5400000">
                <a:off x="5050131" y="3714087"/>
                <a:ext cx="404238" cy="903525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D6ECB1-E6B5-6342-BC2D-9EB8FAF0665A}"/>
                </a:ext>
              </a:extLst>
            </p:cNvPr>
            <p:cNvGrpSpPr/>
            <p:nvPr/>
          </p:nvGrpSpPr>
          <p:grpSpPr>
            <a:xfrm>
              <a:off x="5799092" y="3664171"/>
              <a:ext cx="1148945" cy="2389885"/>
              <a:chOff x="9667164" y="5142249"/>
              <a:chExt cx="1148945" cy="2389886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548A0E6-DCD9-C240-B6D8-DB6ABBC21BC3}"/>
                  </a:ext>
                </a:extLst>
              </p:cNvPr>
              <p:cNvSpPr txBox="1"/>
              <p:nvPr/>
            </p:nvSpPr>
            <p:spPr>
              <a:xfrm>
                <a:off x="9695946" y="5142249"/>
                <a:ext cx="1120163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MSC02</a:t>
                </a:r>
              </a:p>
            </p:txBody>
          </p:sp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A9F950DA-159D-C74A-8C65-E95B282D9C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2766" r="49984" b="33566"/>
              <a:stretch/>
            </p:blipFill>
            <p:spPr>
              <a:xfrm rot="5400000">
                <a:off x="9267328" y="6228773"/>
                <a:ext cx="1703199" cy="903525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15D9473-582F-BE45-AFED-3B2B0C12F9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2766" r="88129" b="33566"/>
              <a:stretch/>
            </p:blipFill>
            <p:spPr>
              <a:xfrm rot="5400000">
                <a:off x="9916808" y="5171325"/>
                <a:ext cx="404238" cy="903525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A8E02C-969B-BD4F-ACA1-0FCC2243AC5F}"/>
                </a:ext>
              </a:extLst>
            </p:cNvPr>
            <p:cNvSpPr txBox="1"/>
            <p:nvPr/>
          </p:nvSpPr>
          <p:spPr>
            <a:xfrm>
              <a:off x="1159074" y="3474952"/>
              <a:ext cx="1041016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MSC01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C09440-8454-FC4D-8AC9-A9ED9D8839D4}"/>
                </a:ext>
              </a:extLst>
            </p:cNvPr>
            <p:cNvSpPr txBox="1"/>
            <p:nvPr/>
          </p:nvSpPr>
          <p:spPr>
            <a:xfrm>
              <a:off x="5897893" y="6060649"/>
              <a:ext cx="775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C4D362-6354-C443-A2CD-44148041EB2C}"/>
              </a:ext>
            </a:extLst>
          </p:cNvPr>
          <p:cNvGrpSpPr/>
          <p:nvPr/>
        </p:nvGrpSpPr>
        <p:grpSpPr>
          <a:xfrm>
            <a:off x="145289" y="3350776"/>
            <a:ext cx="6710727" cy="2462517"/>
            <a:chOff x="130405" y="6530816"/>
            <a:chExt cx="6710727" cy="2462517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185" r="49984" b="29388"/>
            <a:stretch/>
          </p:blipFill>
          <p:spPr>
            <a:xfrm>
              <a:off x="1115600" y="6817691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382997" y="7225878"/>
              <a:ext cx="804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B050"/>
                  </a:solidFill>
                </a:rPr>
                <a:t>Motor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447938" y="8135292"/>
              <a:ext cx="739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Rest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1177039" y="8692954"/>
              <a:ext cx="704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2069455" y="8692955"/>
              <a:ext cx="747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978130" y="8569834"/>
              <a:ext cx="421536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745694" y="8692955"/>
              <a:ext cx="8053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444122" y="6667973"/>
              <a:ext cx="4019927" cy="2325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606607" y="6667973"/>
              <a:ext cx="2213582" cy="2325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40391" y="6716490"/>
              <a:ext cx="1000741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16" t="-2" r="12672" b="67934"/>
            <a:stretch/>
          </p:blipFill>
          <p:spPr>
            <a:xfrm>
              <a:off x="5873653" y="7013725"/>
              <a:ext cx="785890" cy="1737359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D4AD7-48BC-F342-BDC0-C4236B805C97}"/>
                </a:ext>
              </a:extLst>
            </p:cNvPr>
            <p:cNvSpPr txBox="1"/>
            <p:nvPr/>
          </p:nvSpPr>
          <p:spPr>
            <a:xfrm>
              <a:off x="130405" y="6530816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9B0D1C7-22B1-7D41-9C42-62FA2F1F6CA9}"/>
                </a:ext>
              </a:extLst>
            </p:cNvPr>
            <p:cNvSpPr txBox="1"/>
            <p:nvPr/>
          </p:nvSpPr>
          <p:spPr>
            <a:xfrm>
              <a:off x="1108954" y="6721932"/>
              <a:ext cx="1041016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MSC01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5081E1B-6FD6-2449-BC84-1A9A26A0641B}"/>
                </a:ext>
              </a:extLst>
            </p:cNvPr>
            <p:cNvSpPr txBox="1"/>
            <p:nvPr/>
          </p:nvSpPr>
          <p:spPr>
            <a:xfrm>
              <a:off x="5908889" y="8692954"/>
              <a:ext cx="783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3F6446F-B8D4-C24D-8417-3048B9B11219}"/>
                </a:ext>
              </a:extLst>
            </p:cNvPr>
            <p:cNvSpPr>
              <a:spLocks/>
            </p:cNvSpPr>
            <p:nvPr/>
          </p:nvSpPr>
          <p:spPr>
            <a:xfrm>
              <a:off x="4793145" y="6761095"/>
              <a:ext cx="914400" cy="2194560"/>
            </a:xfrm>
            <a:prstGeom prst="rect">
              <a:avLst/>
            </a:prstGeom>
            <a:solidFill>
              <a:schemeClr val="bg2">
                <a:lumMod val="25000"/>
                <a:alpha val="3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C1186E-649D-DC49-A4B3-A6A983A803D6}"/>
                </a:ext>
              </a:extLst>
            </p:cNvPr>
            <p:cNvSpPr txBox="1"/>
            <p:nvPr/>
          </p:nvSpPr>
          <p:spPr>
            <a:xfrm>
              <a:off x="4860379" y="8719988"/>
              <a:ext cx="998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40F0139-8826-0441-A2B1-6EE45FC3C221}"/>
                </a:ext>
              </a:extLst>
            </p:cNvPr>
            <p:cNvSpPr txBox="1"/>
            <p:nvPr/>
          </p:nvSpPr>
          <p:spPr>
            <a:xfrm>
              <a:off x="4823221" y="6712778"/>
              <a:ext cx="800267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MSC01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9F776D5-456A-FC40-B947-A281F707E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627" b="31243" l="76581" r="86807">
                          <a14:foregroundMark x1="76581" y1="17764" x2="86651" y2="17764"/>
                          <a14:foregroundMark x1="86807" y1="18286" x2="86807" y2="31243"/>
                        </a14:backgroundRemoval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75916" t="-2" r="12672" b="67934"/>
            <a:stretch/>
          </p:blipFill>
          <p:spPr>
            <a:xfrm>
              <a:off x="4837598" y="7011110"/>
              <a:ext cx="785890" cy="173735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FE49F9-2C0F-FE48-B9BE-2699B7AA8633}"/>
              </a:ext>
            </a:extLst>
          </p:cNvPr>
          <p:cNvGrpSpPr/>
          <p:nvPr/>
        </p:nvGrpSpPr>
        <p:grpSpPr>
          <a:xfrm>
            <a:off x="106137" y="450002"/>
            <a:ext cx="6801143" cy="2920919"/>
            <a:chOff x="106211" y="450002"/>
            <a:chExt cx="6801143" cy="292091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185" r="49984" b="29388"/>
            <a:stretch/>
          </p:blipFill>
          <p:spPr>
            <a:xfrm>
              <a:off x="1122539" y="1175985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106211" y="1617016"/>
              <a:ext cx="1150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All</a:t>
              </a:r>
              <a:r>
                <a:rPr lang="en-US" sz="1400" dirty="0"/>
                <a:t> </a:t>
              </a:r>
              <a:r>
                <a:rPr lang="en-US" sz="1600" dirty="0"/>
                <a:t>Tasks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668306" y="2570944"/>
              <a:ext cx="576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1092973" y="1041081"/>
              <a:ext cx="1041016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MSC01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1215032" y="3055976"/>
              <a:ext cx="762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2057975" y="3055976"/>
              <a:ext cx="8265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985071" y="3037867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729667" y="3055976"/>
              <a:ext cx="9373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459122" y="934705"/>
              <a:ext cx="4025152" cy="2436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849821" y="450002"/>
              <a:ext cx="1242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Training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606616" y="934712"/>
              <a:ext cx="2216413" cy="24323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5391017" y="450002"/>
              <a:ext cx="681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Test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83563" y="1058761"/>
              <a:ext cx="928006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MSC02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95A729-FD21-FC4F-A3A8-93DC6921329B}"/>
                </a:ext>
              </a:extLst>
            </p:cNvPr>
            <p:cNvSpPr txBox="1"/>
            <p:nvPr/>
          </p:nvSpPr>
          <p:spPr>
            <a:xfrm>
              <a:off x="106358" y="810258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36223B-E7A8-AB48-BA6E-AA42B8EF47C8}"/>
                </a:ext>
              </a:extLst>
            </p:cNvPr>
            <p:cNvSpPr txBox="1"/>
            <p:nvPr/>
          </p:nvSpPr>
          <p:spPr>
            <a:xfrm>
              <a:off x="5909181" y="3065971"/>
              <a:ext cx="998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F959EA-FB30-C24D-89F4-53D95EAB491B}"/>
                </a:ext>
              </a:extLst>
            </p:cNvPr>
            <p:cNvSpPr>
              <a:spLocks/>
            </p:cNvSpPr>
            <p:nvPr/>
          </p:nvSpPr>
          <p:spPr>
            <a:xfrm>
              <a:off x="4793145" y="1116635"/>
              <a:ext cx="914400" cy="2194560"/>
            </a:xfrm>
            <a:prstGeom prst="rect">
              <a:avLst/>
            </a:prstGeom>
            <a:solidFill>
              <a:schemeClr val="bg2">
                <a:lumMod val="25000"/>
                <a:alpha val="3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9FAA5EB-9A97-E147-86E7-35C0EE90AAFC}"/>
                </a:ext>
              </a:extLst>
            </p:cNvPr>
            <p:cNvSpPr txBox="1"/>
            <p:nvPr/>
          </p:nvSpPr>
          <p:spPr>
            <a:xfrm>
              <a:off x="4860379" y="3065971"/>
              <a:ext cx="998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DDA3A49-6B9F-6D47-A115-355C8AE7D8A2}"/>
                </a:ext>
              </a:extLst>
            </p:cNvPr>
            <p:cNvSpPr txBox="1"/>
            <p:nvPr/>
          </p:nvSpPr>
          <p:spPr>
            <a:xfrm>
              <a:off x="4823221" y="1058761"/>
              <a:ext cx="828365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MSC01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F3E7AA76-2E1D-6044-A8D7-F4705B82E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627" b="31243" l="76581" r="86807">
                          <a14:foregroundMark x1="76581" y1="17764" x2="86651" y2="17764"/>
                          <a14:foregroundMark x1="86807" y1="18286" x2="86807" y2="31243"/>
                        </a14:backgroundRemoval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75916" t="-2" r="12672" b="67934"/>
            <a:stretch/>
          </p:blipFill>
          <p:spPr>
            <a:xfrm>
              <a:off x="4837598" y="1357093"/>
              <a:ext cx="785890" cy="1737359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BD840D37-5146-C340-A0FD-75D609715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16" t="-2" r="12672" b="67934"/>
            <a:stretch/>
          </p:blipFill>
          <p:spPr>
            <a:xfrm>
              <a:off x="5873653" y="1353298"/>
              <a:ext cx="785890" cy="1737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82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{BAAE45B3-E741-6841-8589-064BF9E75383}tf10001120</Template>
  <TotalTime>245</TotalTime>
  <Words>377</Words>
  <Application>Microsoft Macintosh PowerPoint</Application>
  <PresentationFormat>Custom</PresentationFormat>
  <Paragraphs>273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2021-04-20T19:17:15Z</dcterms:created>
  <dcterms:modified xsi:type="dcterms:W3CDTF">2021-06-01T17:42:26Z</dcterms:modified>
</cp:coreProperties>
</file>