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6854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6"/>
    <p:restoredTop sz="96966"/>
  </p:normalViewPr>
  <p:slideViewPr>
    <p:cSldViewPr snapToGrid="0" snapToObjects="1">
      <p:cViewPr varScale="1">
        <p:scale>
          <a:sx n="97" d="100"/>
          <a:sy n="97" d="100"/>
        </p:scale>
        <p:origin x="24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6811" y="1122363"/>
            <a:ext cx="126408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811" y="3602038"/>
            <a:ext cx="126408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61493" y="365125"/>
            <a:ext cx="363424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746" y="365125"/>
            <a:ext cx="1069206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968" y="1709739"/>
            <a:ext cx="145369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968" y="4589464"/>
            <a:ext cx="145369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746" y="1825625"/>
            <a:ext cx="716315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2585" y="1825625"/>
            <a:ext cx="716315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3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41" y="365126"/>
            <a:ext cx="1453699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0942" y="1681163"/>
            <a:ext cx="71302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0942" y="2505075"/>
            <a:ext cx="71302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32584" y="1681163"/>
            <a:ext cx="71653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32584" y="2505075"/>
            <a:ext cx="716535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42" y="457200"/>
            <a:ext cx="54360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352" y="987426"/>
            <a:ext cx="853258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0942" y="2057400"/>
            <a:ext cx="54360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42" y="457200"/>
            <a:ext cx="54360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5352" y="987426"/>
            <a:ext cx="853258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0942" y="2057400"/>
            <a:ext cx="54360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746" y="365126"/>
            <a:ext cx="145369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746" y="1825625"/>
            <a:ext cx="14536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8746" y="6356351"/>
            <a:ext cx="3792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B8F7-B3EF-8D4B-85D3-DBAD16A606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3049" y="6356351"/>
            <a:ext cx="5688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03482" y="6356351"/>
            <a:ext cx="3792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2C08B-439A-4F43-BED1-7E0AA88D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2" r="-2" b="6506"/>
          <a:stretch/>
        </p:blipFill>
        <p:spPr>
          <a:xfrm>
            <a:off x="2343011" y="557190"/>
            <a:ext cx="5668684" cy="610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33754-98CB-5E4F-95D6-D0EAD27D2132}"/>
              </a:ext>
            </a:extLst>
          </p:cNvPr>
          <p:cNvSpPr txBox="1"/>
          <p:nvPr/>
        </p:nvSpPr>
        <p:spPr>
          <a:xfrm>
            <a:off x="2548229" y="1055763"/>
            <a:ext cx="6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2CBD2-A094-9C40-A0C6-4978B56A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275" y="495220"/>
            <a:ext cx="7269898" cy="5942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749922-4C6D-7446-97B7-B138578DE9F2}"/>
              </a:ext>
            </a:extLst>
          </p:cNvPr>
          <p:cNvSpPr txBox="1"/>
          <p:nvPr/>
        </p:nvSpPr>
        <p:spPr>
          <a:xfrm>
            <a:off x="8112051" y="1055763"/>
            <a:ext cx="6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0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97F61-E0DD-004B-9D90-9B38F9F3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24" y="0"/>
            <a:ext cx="683152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B652F-2002-B74F-BDBD-4D26FB165D41}"/>
              </a:ext>
            </a:extLst>
          </p:cNvPr>
          <p:cNvSpPr txBox="1"/>
          <p:nvPr/>
        </p:nvSpPr>
        <p:spPr>
          <a:xfrm>
            <a:off x="998824" y="357808"/>
            <a:ext cx="50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5D7C6-E43F-DA4A-8BD3-FB0080C300CB}"/>
              </a:ext>
            </a:extLst>
          </p:cNvPr>
          <p:cNvSpPr txBox="1"/>
          <p:nvPr/>
        </p:nvSpPr>
        <p:spPr>
          <a:xfrm>
            <a:off x="8041860" y="357808"/>
            <a:ext cx="50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6ABE7A-129B-D647-A3DF-F2859534B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54"/>
          <a:stretch/>
        </p:blipFill>
        <p:spPr>
          <a:xfrm>
            <a:off x="8041860" y="874642"/>
            <a:ext cx="8446365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Microsoft Office User</cp:lastModifiedBy>
  <cp:revision>5</cp:revision>
  <dcterms:created xsi:type="dcterms:W3CDTF">2021-12-15T21:05:27Z</dcterms:created>
  <dcterms:modified xsi:type="dcterms:W3CDTF">2022-01-26T21:29:36Z</dcterms:modified>
</cp:coreProperties>
</file>