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112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0"/>
  </p:normalViewPr>
  <p:slideViewPr>
    <p:cSldViewPr snapToGrid="0" snapToObjects="1">
      <p:cViewPr>
        <p:scale>
          <a:sx n="90" d="100"/>
          <a:sy n="90" d="100"/>
        </p:scale>
        <p:origin x="35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110" y="1122363"/>
            <a:ext cx="105846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110" y="3602038"/>
            <a:ext cx="105846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9526" y="365125"/>
            <a:ext cx="30430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260" y="365125"/>
            <a:ext cx="895285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0" y="1709739"/>
            <a:ext cx="121723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0" y="4589464"/>
            <a:ext cx="121723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260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4643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8" y="365126"/>
            <a:ext cx="12172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99" y="1681163"/>
            <a:ext cx="59704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99" y="2505075"/>
            <a:ext cx="59704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44643" y="1681163"/>
            <a:ext cx="59998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44643" y="2505075"/>
            <a:ext cx="59998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810" y="987426"/>
            <a:ext cx="71446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99810" y="987426"/>
            <a:ext cx="71446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260" y="365126"/>
            <a:ext cx="1217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60" y="1825625"/>
            <a:ext cx="12172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0260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87DB-56AE-444B-AB5A-281443860504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890" y="6356351"/>
            <a:ext cx="4763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67218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AFFDE-D8A4-1141-BA77-2D361B42BCA7}"/>
              </a:ext>
            </a:extLst>
          </p:cNvPr>
          <p:cNvSpPr txBox="1"/>
          <p:nvPr/>
        </p:nvSpPr>
        <p:spPr>
          <a:xfrm>
            <a:off x="428634" y="1294198"/>
            <a:ext cx="238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Presentation 1 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54A8F-4E23-684A-B8CD-46004B497ACD}"/>
              </a:ext>
            </a:extLst>
          </p:cNvPr>
          <p:cNvSpPr txBox="1"/>
          <p:nvPr/>
        </p:nvSpPr>
        <p:spPr>
          <a:xfrm>
            <a:off x="545120" y="2802522"/>
            <a:ext cx="223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Presentation 2 v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C5822-AA9F-374A-A5B7-7A4C635A883F}"/>
              </a:ext>
            </a:extLst>
          </p:cNvPr>
          <p:cNvSpPr txBox="1"/>
          <p:nvPr/>
        </p:nvSpPr>
        <p:spPr>
          <a:xfrm>
            <a:off x="506291" y="4275552"/>
            <a:ext cx="223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Presentation 1 v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31816-A4B9-4F47-82B3-6CD67E45C775}"/>
              </a:ext>
            </a:extLst>
          </p:cNvPr>
          <p:cNvSpPr txBox="1"/>
          <p:nvPr/>
        </p:nvSpPr>
        <p:spPr>
          <a:xfrm>
            <a:off x="3009040" y="310367"/>
            <a:ext cx="119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996B-2EA4-EF40-9A26-798E43B3AC4B}"/>
              </a:ext>
            </a:extLst>
          </p:cNvPr>
          <p:cNvSpPr txBox="1"/>
          <p:nvPr/>
        </p:nvSpPr>
        <p:spPr>
          <a:xfrm>
            <a:off x="7330473" y="310367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C9781-00F4-6E4E-98EC-4867A623D351}"/>
              </a:ext>
            </a:extLst>
          </p:cNvPr>
          <p:cNvSpPr txBox="1"/>
          <p:nvPr/>
        </p:nvSpPr>
        <p:spPr>
          <a:xfrm>
            <a:off x="5192744" y="310367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065E3-3E78-AE42-BF44-982DC27C6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0" r="13830"/>
          <a:stretch/>
        </p:blipFill>
        <p:spPr>
          <a:xfrm>
            <a:off x="2548135" y="793064"/>
            <a:ext cx="1973480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89051D-2AD2-8649-B44A-61C57A760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7" r="14297"/>
          <a:stretch/>
        </p:blipFill>
        <p:spPr>
          <a:xfrm>
            <a:off x="2565882" y="2286658"/>
            <a:ext cx="1936568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9EDD56-2A93-C947-BFCD-47106B21F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17" r="14297"/>
          <a:stretch/>
        </p:blipFill>
        <p:spPr>
          <a:xfrm>
            <a:off x="2570782" y="3783580"/>
            <a:ext cx="1936569" cy="1371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B5D1B-9D90-8045-A821-3C6989ACCB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58" r="13578"/>
          <a:stretch/>
        </p:blipFill>
        <p:spPr>
          <a:xfrm>
            <a:off x="4696650" y="793064"/>
            <a:ext cx="1965960" cy="1371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4755AC-640E-6E4E-8437-ACDC37558F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8" r="14176"/>
          <a:stretch/>
        </p:blipFill>
        <p:spPr>
          <a:xfrm>
            <a:off x="4709952" y="2286658"/>
            <a:ext cx="1952897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08F65E-972D-6246-8C29-2885E273F9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97" r="13937"/>
          <a:stretch/>
        </p:blipFill>
        <p:spPr>
          <a:xfrm>
            <a:off x="4708585" y="3783580"/>
            <a:ext cx="1949631" cy="1371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5EB4BE4-CF87-204B-AB6B-96507854DF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998" r="14178"/>
          <a:stretch/>
        </p:blipFill>
        <p:spPr>
          <a:xfrm>
            <a:off x="6837647" y="793064"/>
            <a:ext cx="1959429" cy="1371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5A1C811-45C6-A846-8137-8746B6AA7E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238" r="14176"/>
          <a:stretch/>
        </p:blipFill>
        <p:spPr>
          <a:xfrm>
            <a:off x="6870349" y="2286658"/>
            <a:ext cx="1952897" cy="1371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2FECE31-24C3-8043-A4E4-6B3D7C67C77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836" r="14416"/>
          <a:stretch/>
        </p:blipFill>
        <p:spPr>
          <a:xfrm>
            <a:off x="6859450" y="3783580"/>
            <a:ext cx="1930037" cy="1371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D67C7A4-749B-9748-8B25-116532F94543}"/>
              </a:ext>
            </a:extLst>
          </p:cNvPr>
          <p:cNvSpPr txBox="1"/>
          <p:nvPr/>
        </p:nvSpPr>
        <p:spPr>
          <a:xfrm>
            <a:off x="9346440" y="310367"/>
            <a:ext cx="15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Groupwise</a:t>
            </a:r>
            <a:endParaRPr lang="en-US" sz="2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ED9065-3089-E64E-A223-904AC325D0C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358" r="14297"/>
          <a:stretch/>
        </p:blipFill>
        <p:spPr>
          <a:xfrm>
            <a:off x="8972110" y="793064"/>
            <a:ext cx="1946366" cy="1371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5EF6736-CE54-9B4D-9C8A-C4F60FEA90C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4477" r="14416"/>
          <a:stretch/>
        </p:blipFill>
        <p:spPr>
          <a:xfrm>
            <a:off x="9030744" y="2286658"/>
            <a:ext cx="1939834" cy="1371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387612-0625-7B49-B7CB-A344FA40CC1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4598" r="13937"/>
          <a:stretch/>
        </p:blipFill>
        <p:spPr>
          <a:xfrm>
            <a:off x="8990721" y="3783580"/>
            <a:ext cx="1949631" cy="1371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B835BA8-D1A9-FF4B-8BC5-84C8746A2A19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t="37060" r="2565" b="13793"/>
          <a:stretch/>
        </p:blipFill>
        <p:spPr>
          <a:xfrm>
            <a:off x="3047987" y="5527200"/>
            <a:ext cx="6858000" cy="18288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5860240-FE49-1B4B-9E39-9BB00AE7E1FD}"/>
              </a:ext>
            </a:extLst>
          </p:cNvPr>
          <p:cNvSpPr txBox="1"/>
          <p:nvPr/>
        </p:nvSpPr>
        <p:spPr>
          <a:xfrm>
            <a:off x="2663856" y="5433974"/>
            <a:ext cx="34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A8DCC-9A3E-1042-BF3E-82D343300F5E}"/>
              </a:ext>
            </a:extLst>
          </p:cNvPr>
          <p:cNvSpPr txBox="1"/>
          <p:nvPr/>
        </p:nvSpPr>
        <p:spPr>
          <a:xfrm>
            <a:off x="9905987" y="5433974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.15</a:t>
            </a:r>
          </a:p>
        </p:txBody>
      </p:sp>
    </p:spTree>
    <p:extLst>
      <p:ext uri="{BB962C8B-B14F-4D97-AF65-F5344CB8AC3E}">
        <p14:creationId xmlns:p14="http://schemas.microsoft.com/office/powerpoint/2010/main" val="26388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alexisp</cp:lastModifiedBy>
  <cp:revision>3</cp:revision>
  <dcterms:created xsi:type="dcterms:W3CDTF">2022-03-04T21:11:45Z</dcterms:created>
  <dcterms:modified xsi:type="dcterms:W3CDTF">2022-03-04T21:35:02Z</dcterms:modified>
</cp:coreProperties>
</file>