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11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3" d="100"/>
          <a:sy n="93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10" y="1122363"/>
            <a:ext cx="105846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110" y="3602038"/>
            <a:ext cx="105846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9526" y="365125"/>
            <a:ext cx="30430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260" y="365125"/>
            <a:ext cx="89528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0" y="1709739"/>
            <a:ext cx="121723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0" y="4589464"/>
            <a:ext cx="121723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260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643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8" y="365126"/>
            <a:ext cx="12172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99" y="1681163"/>
            <a:ext cx="5970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99" y="2505075"/>
            <a:ext cx="59704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4643" y="1681163"/>
            <a:ext cx="59998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44643" y="2505075"/>
            <a:ext cx="59998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810" y="987426"/>
            <a:ext cx="71446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810" y="987426"/>
            <a:ext cx="71446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260" y="365126"/>
            <a:ext cx="1217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60" y="1825625"/>
            <a:ext cx="12172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260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87DB-56AE-444B-AB5A-281443860504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890" y="6356351"/>
            <a:ext cx="4763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7218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AFFDE-D8A4-1141-BA77-2D361B42BCA7}"/>
              </a:ext>
            </a:extLst>
          </p:cNvPr>
          <p:cNvSpPr txBox="1"/>
          <p:nvPr/>
        </p:nvSpPr>
        <p:spPr>
          <a:xfrm>
            <a:off x="3585874" y="126632"/>
            <a:ext cx="694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Presentation 1 v 2 Feature 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1816-A4B9-4F47-82B3-6CD67E45C775}"/>
              </a:ext>
            </a:extLst>
          </p:cNvPr>
          <p:cNvSpPr txBox="1"/>
          <p:nvPr/>
        </p:nvSpPr>
        <p:spPr>
          <a:xfrm>
            <a:off x="3153301" y="743078"/>
            <a:ext cx="11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996B-2EA4-EF40-9A26-798E43B3AC4B}"/>
              </a:ext>
            </a:extLst>
          </p:cNvPr>
          <p:cNvSpPr txBox="1"/>
          <p:nvPr/>
        </p:nvSpPr>
        <p:spPr>
          <a:xfrm>
            <a:off x="5459747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9781-00F4-6E4E-98EC-4867A623D351}"/>
              </a:ext>
            </a:extLst>
          </p:cNvPr>
          <p:cNvSpPr txBox="1"/>
          <p:nvPr/>
        </p:nvSpPr>
        <p:spPr>
          <a:xfrm>
            <a:off x="5459747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C7A4-749B-9748-8B25-116532F94543}"/>
              </a:ext>
            </a:extLst>
          </p:cNvPr>
          <p:cNvSpPr txBox="1"/>
          <p:nvPr/>
        </p:nvSpPr>
        <p:spPr>
          <a:xfrm>
            <a:off x="7552469" y="4656165"/>
            <a:ext cx="15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Groupwise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835BA8-D1A9-FF4B-8BC5-84C8746A2A1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8831596" y="3739365"/>
            <a:ext cx="1747977" cy="2238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860240-FE49-1B4B-9E39-9BB00AE7E1FD}"/>
              </a:ext>
            </a:extLst>
          </p:cNvPr>
          <p:cNvSpPr txBox="1"/>
          <p:nvPr/>
        </p:nvSpPr>
        <p:spPr>
          <a:xfrm>
            <a:off x="9422629" y="4773598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A8DCC-9A3E-1042-BF3E-82D343300F5E}"/>
              </a:ext>
            </a:extLst>
          </p:cNvPr>
          <p:cNvSpPr txBox="1"/>
          <p:nvPr/>
        </p:nvSpPr>
        <p:spPr>
          <a:xfrm>
            <a:off x="9498423" y="2592154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87FA9-400E-B241-B4C1-32AF11B45B07}"/>
              </a:ext>
            </a:extLst>
          </p:cNvPr>
          <p:cNvSpPr txBox="1"/>
          <p:nvPr/>
        </p:nvSpPr>
        <p:spPr>
          <a:xfrm>
            <a:off x="7681103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8A2CE-47CC-D149-900D-A013FE16DE2D}"/>
              </a:ext>
            </a:extLst>
          </p:cNvPr>
          <p:cNvSpPr txBox="1"/>
          <p:nvPr/>
        </p:nvSpPr>
        <p:spPr>
          <a:xfrm>
            <a:off x="3132009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A3F92-C736-364E-899F-52BFA7787173}"/>
              </a:ext>
            </a:extLst>
          </p:cNvPr>
          <p:cNvSpPr txBox="1"/>
          <p:nvPr/>
        </p:nvSpPr>
        <p:spPr>
          <a:xfrm>
            <a:off x="5459747" y="465616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DCA7F-37E8-3F44-A16A-40595770A4C2}"/>
              </a:ext>
            </a:extLst>
          </p:cNvPr>
          <p:cNvSpPr txBox="1"/>
          <p:nvPr/>
        </p:nvSpPr>
        <p:spPr>
          <a:xfrm>
            <a:off x="3036213" y="269646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F848A-335C-BE41-9E86-0B4782743CCB}"/>
              </a:ext>
            </a:extLst>
          </p:cNvPr>
          <p:cNvSpPr txBox="1"/>
          <p:nvPr/>
        </p:nvSpPr>
        <p:spPr>
          <a:xfrm>
            <a:off x="7681103" y="74307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2C049-EC86-384F-8576-F2746620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36" y="1195515"/>
            <a:ext cx="2902481" cy="15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09A02E-9D03-CD44-8950-8D77E6A20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8"/>
          <a:stretch/>
        </p:blipFill>
        <p:spPr>
          <a:xfrm>
            <a:off x="4897245" y="1195072"/>
            <a:ext cx="2583275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9157D-9DAE-2140-A7DA-9256BFB8E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48" r="10183"/>
          <a:stretch/>
        </p:blipFill>
        <p:spPr>
          <a:xfrm>
            <a:off x="7218218" y="1195072"/>
            <a:ext cx="2287541" cy="1554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BC5209-4CE8-F341-B4F8-9B0ECDE2A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309" y="3143082"/>
            <a:ext cx="2904134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0EDFB-19F4-CB4C-B49B-8572344F89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815"/>
          <a:stretch/>
        </p:blipFill>
        <p:spPr>
          <a:xfrm>
            <a:off x="4890477" y="3143082"/>
            <a:ext cx="2590044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65E33-9246-FF4D-B061-CAA2FA63DA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048" r="10183"/>
          <a:stretch/>
        </p:blipFill>
        <p:spPr>
          <a:xfrm>
            <a:off x="7218216" y="3143082"/>
            <a:ext cx="2287543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A2DC7F-EE95-E043-BF62-96436B692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4309" y="5077887"/>
            <a:ext cx="2904134" cy="155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3AE0A0-8C98-AB4A-8A1A-3775CA4D79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15"/>
          <a:stretch/>
        </p:blipFill>
        <p:spPr>
          <a:xfrm>
            <a:off x="4890477" y="5077887"/>
            <a:ext cx="2590043" cy="1554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FE6B5-E3F4-A74D-B180-557C4D247DD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048" r="10183"/>
          <a:stretch/>
        </p:blipFill>
        <p:spPr>
          <a:xfrm>
            <a:off x="7218216" y="5077887"/>
            <a:ext cx="2287543" cy="1554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97D50E-407C-8240-ACA5-C4C56CA85E90}"/>
              </a:ext>
            </a:extLst>
          </p:cNvPr>
          <p:cNvSpPr txBox="1"/>
          <p:nvPr/>
        </p:nvSpPr>
        <p:spPr>
          <a:xfrm>
            <a:off x="9235686" y="5048515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63886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00A9CA-A31F-7D4A-B22A-171C1A67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4" y="146050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F0EEE-364D-BF47-803D-3E8C6639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Groupwise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FB642-DF58-0542-9986-15E91E76992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5B2-841F-2445-B8E3-E545AD66273B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2DC64-C179-854C-9E0E-7C0ECC53A53C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64B5-843D-3F44-80D6-3FA1FD841A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E6D1C-FD30-D44C-92EF-BBDE24BD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353705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57F91-B4ED-2943-AB60-383C0500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60" y="146050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4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C40AA-FCD1-C742-B5F0-2FA76F66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19" y="146050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42ABF-C857-044E-B463-C3C2F8F8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6" y="146050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3452D-B774-F448-B0A8-2DF06401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2" y="1353705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772A0-80DE-7D41-ACAC-750F028B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9" y="1353704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A0873-1421-EE4D-BCA8-BF4881FB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4" y="146050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CC48-066B-8B4D-9F3C-FEFD45E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MSC07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0647-2F43-7E47-8B72-82B288D99FE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 rot="16200000">
            <a:off x="11186869" y="3725510"/>
            <a:ext cx="1747977" cy="22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78C3F-CF8D-F24D-AF61-405C324564FD}"/>
              </a:ext>
            </a:extLst>
          </p:cNvPr>
          <p:cNvSpPr txBox="1"/>
          <p:nvPr/>
        </p:nvSpPr>
        <p:spPr>
          <a:xfrm>
            <a:off x="11777902" y="4759743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AB6F-B5FE-B54D-9A88-AC46FD97EAD9}"/>
              </a:ext>
            </a:extLst>
          </p:cNvPr>
          <p:cNvSpPr txBox="1"/>
          <p:nvPr/>
        </p:nvSpPr>
        <p:spPr>
          <a:xfrm>
            <a:off x="11853696" y="2578299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F003A-19E2-F24A-82B8-9081524B655D}"/>
              </a:ext>
            </a:extLst>
          </p:cNvPr>
          <p:cNvSpPr txBox="1"/>
          <p:nvPr/>
        </p:nvSpPr>
        <p:spPr>
          <a:xfrm>
            <a:off x="11590959" y="5034660"/>
            <a:ext cx="123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</a:p>
          <a:p>
            <a:r>
              <a:rPr lang="en-US" dirty="0"/>
              <a:t>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05231-DC62-B140-9E4E-2D2BF85F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1" y="1339850"/>
            <a:ext cx="100838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84</Words>
  <Application>Microsoft Macintosh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Groupwise</vt:lpstr>
      <vt:lpstr>MSC01</vt:lpstr>
      <vt:lpstr>MSC02</vt:lpstr>
      <vt:lpstr>MSC03</vt:lpstr>
      <vt:lpstr>MSC04</vt:lpstr>
      <vt:lpstr>MSC05</vt:lpstr>
      <vt:lpstr>MSC06</vt:lpstr>
      <vt:lpstr>MSC07</vt:lpstr>
      <vt:lpstr>MSC10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alexisp</cp:lastModifiedBy>
  <cp:revision>10</cp:revision>
  <dcterms:created xsi:type="dcterms:W3CDTF">2022-03-04T21:11:45Z</dcterms:created>
  <dcterms:modified xsi:type="dcterms:W3CDTF">2022-03-16T20:25:03Z</dcterms:modified>
</cp:coreProperties>
</file>