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11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41" d="100"/>
          <a:sy n="141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10" y="1122363"/>
            <a:ext cx="105846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110" y="3602038"/>
            <a:ext cx="105846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9526" y="365125"/>
            <a:ext cx="30430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260" y="365125"/>
            <a:ext cx="89528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0" y="1709739"/>
            <a:ext cx="121723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0" y="4589464"/>
            <a:ext cx="121723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260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643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8" y="365126"/>
            <a:ext cx="12172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99" y="1681163"/>
            <a:ext cx="5970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99" y="2505075"/>
            <a:ext cx="59704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4643" y="1681163"/>
            <a:ext cx="59998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44643" y="2505075"/>
            <a:ext cx="59998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810" y="987426"/>
            <a:ext cx="71446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810" y="987426"/>
            <a:ext cx="71446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260" y="365126"/>
            <a:ext cx="1217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60" y="1825625"/>
            <a:ext cx="12172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260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87DB-56AE-444B-AB5A-28144386050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890" y="6356351"/>
            <a:ext cx="4763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7218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A789-476B-FE47-8BDB-5BBC5AC1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AFFDE-D8A4-1141-BA77-2D361B42BCA7}"/>
              </a:ext>
            </a:extLst>
          </p:cNvPr>
          <p:cNvSpPr txBox="1"/>
          <p:nvPr/>
        </p:nvSpPr>
        <p:spPr>
          <a:xfrm>
            <a:off x="5045902" y="135355"/>
            <a:ext cx="238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Presentation 1 v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31816-A4B9-4F47-82B3-6CD67E45C775}"/>
              </a:ext>
            </a:extLst>
          </p:cNvPr>
          <p:cNvSpPr txBox="1"/>
          <p:nvPr/>
        </p:nvSpPr>
        <p:spPr>
          <a:xfrm>
            <a:off x="777038" y="971270"/>
            <a:ext cx="119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0996B-2EA4-EF40-9A26-798E43B3AC4B}"/>
              </a:ext>
            </a:extLst>
          </p:cNvPr>
          <p:cNvSpPr txBox="1"/>
          <p:nvPr/>
        </p:nvSpPr>
        <p:spPr>
          <a:xfrm>
            <a:off x="770940" y="3490058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9781-00F4-6E4E-98EC-4867A623D351}"/>
              </a:ext>
            </a:extLst>
          </p:cNvPr>
          <p:cNvSpPr txBox="1"/>
          <p:nvPr/>
        </p:nvSpPr>
        <p:spPr>
          <a:xfrm>
            <a:off x="770940" y="1600967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67C7A4-749B-9748-8B25-116532F94543}"/>
              </a:ext>
            </a:extLst>
          </p:cNvPr>
          <p:cNvSpPr txBox="1"/>
          <p:nvPr/>
        </p:nvSpPr>
        <p:spPr>
          <a:xfrm>
            <a:off x="642306" y="6008844"/>
            <a:ext cx="159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Groupwise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835BA8-D1A9-FF4B-8BC5-84C8746A2A1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7060" r="2565" b="13793"/>
          <a:stretch/>
        </p:blipFill>
        <p:spPr>
          <a:xfrm>
            <a:off x="9859223" y="5732738"/>
            <a:ext cx="3197369" cy="276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860240-FE49-1B4B-9E39-9BB00AE7E1FD}"/>
              </a:ext>
            </a:extLst>
          </p:cNvPr>
          <p:cNvSpPr txBox="1"/>
          <p:nvPr/>
        </p:nvSpPr>
        <p:spPr>
          <a:xfrm>
            <a:off x="9243588" y="5732738"/>
            <a:ext cx="6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7A8DCC-9A3E-1042-BF3E-82D343300F5E}"/>
              </a:ext>
            </a:extLst>
          </p:cNvPr>
          <p:cNvSpPr txBox="1"/>
          <p:nvPr/>
        </p:nvSpPr>
        <p:spPr>
          <a:xfrm>
            <a:off x="13056593" y="5732738"/>
            <a:ext cx="6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87FA9-400E-B241-B4C1-32AF11B45B07}"/>
              </a:ext>
            </a:extLst>
          </p:cNvPr>
          <p:cNvSpPr txBox="1"/>
          <p:nvPr/>
        </p:nvSpPr>
        <p:spPr>
          <a:xfrm>
            <a:off x="770940" y="4119755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8A2CE-47CC-D149-900D-A013FE16DE2D}"/>
              </a:ext>
            </a:extLst>
          </p:cNvPr>
          <p:cNvSpPr txBox="1"/>
          <p:nvPr/>
        </p:nvSpPr>
        <p:spPr>
          <a:xfrm>
            <a:off x="770940" y="4749452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FA3F92-C736-364E-899F-52BFA7787173}"/>
              </a:ext>
            </a:extLst>
          </p:cNvPr>
          <p:cNvSpPr txBox="1"/>
          <p:nvPr/>
        </p:nvSpPr>
        <p:spPr>
          <a:xfrm>
            <a:off x="770940" y="5379149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DCA7F-37E8-3F44-A16A-40595770A4C2}"/>
              </a:ext>
            </a:extLst>
          </p:cNvPr>
          <p:cNvSpPr txBox="1"/>
          <p:nvPr/>
        </p:nvSpPr>
        <p:spPr>
          <a:xfrm>
            <a:off x="770940" y="2860361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F848A-335C-BE41-9E86-0B4782743CCB}"/>
              </a:ext>
            </a:extLst>
          </p:cNvPr>
          <p:cNvSpPr txBox="1"/>
          <p:nvPr/>
        </p:nvSpPr>
        <p:spPr>
          <a:xfrm>
            <a:off x="770940" y="2230664"/>
            <a:ext cx="133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MSC03</a:t>
            </a:r>
          </a:p>
        </p:txBody>
      </p:sp>
    </p:spTree>
    <p:extLst>
      <p:ext uri="{BB962C8B-B14F-4D97-AF65-F5344CB8AC3E}">
        <p14:creationId xmlns:p14="http://schemas.microsoft.com/office/powerpoint/2010/main" val="26388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Microsoft Office User</cp:lastModifiedBy>
  <cp:revision>6</cp:revision>
  <dcterms:created xsi:type="dcterms:W3CDTF">2022-03-04T21:11:45Z</dcterms:created>
  <dcterms:modified xsi:type="dcterms:W3CDTF">2022-03-15T21:40:35Z</dcterms:modified>
</cp:coreProperties>
</file>