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6" r:id="rId2"/>
    <p:sldId id="267" r:id="rId3"/>
  </p:sldIdLst>
  <p:sldSz cx="141128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0"/>
  </p:normalViewPr>
  <p:slideViewPr>
    <p:cSldViewPr snapToGrid="0" snapToObjects="1">
      <p:cViewPr varScale="1">
        <p:scale>
          <a:sx n="93" d="100"/>
          <a:sy n="93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110" y="1122363"/>
            <a:ext cx="105846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110" y="3602038"/>
            <a:ext cx="105846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2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9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99526" y="365125"/>
            <a:ext cx="304308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260" y="365125"/>
            <a:ext cx="895285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2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0" y="1709739"/>
            <a:ext cx="1217235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0" y="4589464"/>
            <a:ext cx="1217235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7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0260" y="1825625"/>
            <a:ext cx="599797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4643" y="1825625"/>
            <a:ext cx="599797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98" y="365126"/>
            <a:ext cx="12172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99" y="1681163"/>
            <a:ext cx="597040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099" y="2505075"/>
            <a:ext cx="597040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44643" y="1681163"/>
            <a:ext cx="59998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44643" y="2505075"/>
            <a:ext cx="59998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0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7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99" y="457200"/>
            <a:ext cx="455176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9810" y="987426"/>
            <a:ext cx="714464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099" y="2057400"/>
            <a:ext cx="45517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99" y="457200"/>
            <a:ext cx="455176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99810" y="987426"/>
            <a:ext cx="714464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099" y="2057400"/>
            <a:ext cx="45517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0260" y="365126"/>
            <a:ext cx="12172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260" y="1825625"/>
            <a:ext cx="12172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0260" y="6356351"/>
            <a:ext cx="3175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D87DB-56AE-444B-AB5A-28144386050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4890" y="6356351"/>
            <a:ext cx="47630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67218" y="6356351"/>
            <a:ext cx="3175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9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1AFFDE-D8A4-1141-BA77-2D361B42BCA7}"/>
              </a:ext>
            </a:extLst>
          </p:cNvPr>
          <p:cNvSpPr txBox="1"/>
          <p:nvPr/>
        </p:nvSpPr>
        <p:spPr>
          <a:xfrm>
            <a:off x="3196579" y="126632"/>
            <a:ext cx="6941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Presentation 1 v 3 Feature Weights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31816-A4B9-4F47-82B3-6CD67E45C775}"/>
              </a:ext>
            </a:extLst>
          </p:cNvPr>
          <p:cNvSpPr txBox="1"/>
          <p:nvPr/>
        </p:nvSpPr>
        <p:spPr>
          <a:xfrm>
            <a:off x="2694217" y="708522"/>
            <a:ext cx="119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0996B-2EA4-EF40-9A26-798E43B3AC4B}"/>
              </a:ext>
            </a:extLst>
          </p:cNvPr>
          <p:cNvSpPr txBox="1"/>
          <p:nvPr/>
        </p:nvSpPr>
        <p:spPr>
          <a:xfrm>
            <a:off x="5160986" y="2696468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C9781-00F4-6E4E-98EC-4867A623D351}"/>
              </a:ext>
            </a:extLst>
          </p:cNvPr>
          <p:cNvSpPr txBox="1"/>
          <p:nvPr/>
        </p:nvSpPr>
        <p:spPr>
          <a:xfrm>
            <a:off x="5160986" y="743078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67C7A4-749B-9748-8B25-116532F94543}"/>
              </a:ext>
            </a:extLst>
          </p:cNvPr>
          <p:cNvSpPr txBox="1"/>
          <p:nvPr/>
        </p:nvSpPr>
        <p:spPr>
          <a:xfrm>
            <a:off x="7552469" y="4656165"/>
            <a:ext cx="159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Groupwise</a:t>
            </a:r>
            <a:endParaRPr lang="en-US" sz="24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B835BA8-D1A9-FF4B-8BC5-84C8746A2A19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37060" r="2565" b="13793"/>
          <a:stretch/>
        </p:blipFill>
        <p:spPr>
          <a:xfrm rot="16200000">
            <a:off x="8840650" y="3648835"/>
            <a:ext cx="1747977" cy="22383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5860240-FE49-1B4B-9E39-9BB00AE7E1FD}"/>
              </a:ext>
            </a:extLst>
          </p:cNvPr>
          <p:cNvSpPr txBox="1"/>
          <p:nvPr/>
        </p:nvSpPr>
        <p:spPr>
          <a:xfrm>
            <a:off x="9540322" y="4683068"/>
            <a:ext cx="6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7A8DCC-9A3E-1042-BF3E-82D343300F5E}"/>
              </a:ext>
            </a:extLst>
          </p:cNvPr>
          <p:cNvSpPr txBox="1"/>
          <p:nvPr/>
        </p:nvSpPr>
        <p:spPr>
          <a:xfrm>
            <a:off x="9507477" y="2501624"/>
            <a:ext cx="6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787FA9-400E-B241-B4C1-32AF11B45B07}"/>
              </a:ext>
            </a:extLst>
          </p:cNvPr>
          <p:cNvSpPr txBox="1"/>
          <p:nvPr/>
        </p:nvSpPr>
        <p:spPr>
          <a:xfrm>
            <a:off x="7681103" y="2696468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B8A2CE-47CC-D149-900D-A013FE16DE2D}"/>
              </a:ext>
            </a:extLst>
          </p:cNvPr>
          <p:cNvSpPr txBox="1"/>
          <p:nvPr/>
        </p:nvSpPr>
        <p:spPr>
          <a:xfrm>
            <a:off x="2624748" y="4656165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FA3F92-C736-364E-899F-52BFA7787173}"/>
              </a:ext>
            </a:extLst>
          </p:cNvPr>
          <p:cNvSpPr txBox="1"/>
          <p:nvPr/>
        </p:nvSpPr>
        <p:spPr>
          <a:xfrm>
            <a:off x="5160986" y="4656165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EDCA7F-37E8-3F44-A16A-40595770A4C2}"/>
              </a:ext>
            </a:extLst>
          </p:cNvPr>
          <p:cNvSpPr txBox="1"/>
          <p:nvPr/>
        </p:nvSpPr>
        <p:spPr>
          <a:xfrm>
            <a:off x="2624748" y="2696468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AF848A-335C-BE41-9E86-0B4782743CCB}"/>
              </a:ext>
            </a:extLst>
          </p:cNvPr>
          <p:cNvSpPr txBox="1"/>
          <p:nvPr/>
        </p:nvSpPr>
        <p:spPr>
          <a:xfrm>
            <a:off x="7681103" y="743078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80C639-C30C-CF42-A236-C35CD86590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01" r="12123"/>
          <a:stretch/>
        </p:blipFill>
        <p:spPr>
          <a:xfrm>
            <a:off x="2018923" y="1090961"/>
            <a:ext cx="2449730" cy="1645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0B201D-8C77-8543-BAC4-6CDDC12C2F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26" r="14182"/>
          <a:stretch/>
        </p:blipFill>
        <p:spPr>
          <a:xfrm>
            <a:off x="4522857" y="1090961"/>
            <a:ext cx="2373710" cy="16459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18FA74-4755-0842-BF41-8C8BC3785D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75" r="12570"/>
          <a:stretch/>
        </p:blipFill>
        <p:spPr>
          <a:xfrm>
            <a:off x="6918417" y="1090961"/>
            <a:ext cx="2439060" cy="16459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3215B8-1C1C-254B-A10D-9A61D7A5B7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778" r="15050"/>
          <a:stretch/>
        </p:blipFill>
        <p:spPr>
          <a:xfrm>
            <a:off x="2018923" y="3086750"/>
            <a:ext cx="2369712" cy="16459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1E86B92-169A-124D-9847-77B49459D5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947" r="13351"/>
          <a:stretch/>
        </p:blipFill>
        <p:spPr>
          <a:xfrm>
            <a:off x="4522857" y="3086750"/>
            <a:ext cx="2420652" cy="16459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05C6345-823B-BD40-8E24-CB11B9474F2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252" r="13362"/>
          <a:stretch/>
        </p:blipFill>
        <p:spPr>
          <a:xfrm>
            <a:off x="6918417" y="3086750"/>
            <a:ext cx="2410107" cy="16459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248F90D-9473-0049-BD37-88844CF2404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086" r="12708"/>
          <a:stretch/>
        </p:blipFill>
        <p:spPr>
          <a:xfrm>
            <a:off x="2018923" y="5063335"/>
            <a:ext cx="2437409" cy="16459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D38BB3C-D02D-B749-8DCF-4A374DABEA2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4011" r="12843"/>
          <a:stretch/>
        </p:blipFill>
        <p:spPr>
          <a:xfrm>
            <a:off x="4522857" y="5063335"/>
            <a:ext cx="2435382" cy="16459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BEDC076-58FA-8B41-A249-00C33646638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3772" r="14504"/>
          <a:stretch/>
        </p:blipFill>
        <p:spPr>
          <a:xfrm>
            <a:off x="6918417" y="5063335"/>
            <a:ext cx="2388084" cy="164592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397D50E-407C-8240-ACA5-C4C56CA85E90}"/>
              </a:ext>
            </a:extLst>
          </p:cNvPr>
          <p:cNvSpPr txBox="1"/>
          <p:nvPr/>
        </p:nvSpPr>
        <p:spPr>
          <a:xfrm>
            <a:off x="9244740" y="4957985"/>
            <a:ext cx="123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</a:t>
            </a:r>
          </a:p>
          <a:p>
            <a:r>
              <a:rPr lang="en-US" dirty="0"/>
              <a:t>Weights</a:t>
            </a:r>
          </a:p>
        </p:txBody>
      </p:sp>
    </p:spTree>
    <p:extLst>
      <p:ext uri="{BB962C8B-B14F-4D97-AF65-F5344CB8AC3E}">
        <p14:creationId xmlns:p14="http://schemas.microsoft.com/office/powerpoint/2010/main" val="30916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E5E8242A-73B4-D143-A62B-2C16089E6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193" y="5096230"/>
            <a:ext cx="2733306" cy="14630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1AFFDE-D8A4-1141-BA77-2D361B42BCA7}"/>
              </a:ext>
            </a:extLst>
          </p:cNvPr>
          <p:cNvSpPr txBox="1"/>
          <p:nvPr/>
        </p:nvSpPr>
        <p:spPr>
          <a:xfrm>
            <a:off x="3196579" y="126632"/>
            <a:ext cx="6941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Presentation 1 v 3 Feature Weights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31816-A4B9-4F47-82B3-6CD67E45C775}"/>
              </a:ext>
            </a:extLst>
          </p:cNvPr>
          <p:cNvSpPr txBox="1"/>
          <p:nvPr/>
        </p:nvSpPr>
        <p:spPr>
          <a:xfrm>
            <a:off x="2694217" y="708522"/>
            <a:ext cx="119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0996B-2EA4-EF40-9A26-798E43B3AC4B}"/>
              </a:ext>
            </a:extLst>
          </p:cNvPr>
          <p:cNvSpPr txBox="1"/>
          <p:nvPr/>
        </p:nvSpPr>
        <p:spPr>
          <a:xfrm>
            <a:off x="5160986" y="2696468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C9781-00F4-6E4E-98EC-4867A623D351}"/>
              </a:ext>
            </a:extLst>
          </p:cNvPr>
          <p:cNvSpPr txBox="1"/>
          <p:nvPr/>
        </p:nvSpPr>
        <p:spPr>
          <a:xfrm>
            <a:off x="5160986" y="743078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67C7A4-749B-9748-8B25-116532F94543}"/>
              </a:ext>
            </a:extLst>
          </p:cNvPr>
          <p:cNvSpPr txBox="1"/>
          <p:nvPr/>
        </p:nvSpPr>
        <p:spPr>
          <a:xfrm>
            <a:off x="7552469" y="4656165"/>
            <a:ext cx="159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Groupwise</a:t>
            </a:r>
            <a:endParaRPr lang="en-US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860240-FE49-1B4B-9E39-9BB00AE7E1FD}"/>
              </a:ext>
            </a:extLst>
          </p:cNvPr>
          <p:cNvSpPr txBox="1"/>
          <p:nvPr/>
        </p:nvSpPr>
        <p:spPr>
          <a:xfrm>
            <a:off x="9540322" y="4683068"/>
            <a:ext cx="6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7A8DCC-9A3E-1042-BF3E-82D343300F5E}"/>
              </a:ext>
            </a:extLst>
          </p:cNvPr>
          <p:cNvSpPr txBox="1"/>
          <p:nvPr/>
        </p:nvSpPr>
        <p:spPr>
          <a:xfrm>
            <a:off x="9507477" y="2501624"/>
            <a:ext cx="6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787FA9-400E-B241-B4C1-32AF11B45B07}"/>
              </a:ext>
            </a:extLst>
          </p:cNvPr>
          <p:cNvSpPr txBox="1"/>
          <p:nvPr/>
        </p:nvSpPr>
        <p:spPr>
          <a:xfrm>
            <a:off x="7681103" y="2696468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B8A2CE-47CC-D149-900D-A013FE16DE2D}"/>
              </a:ext>
            </a:extLst>
          </p:cNvPr>
          <p:cNvSpPr txBox="1"/>
          <p:nvPr/>
        </p:nvSpPr>
        <p:spPr>
          <a:xfrm>
            <a:off x="2624748" y="4656165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FA3F92-C736-364E-899F-52BFA7787173}"/>
              </a:ext>
            </a:extLst>
          </p:cNvPr>
          <p:cNvSpPr txBox="1"/>
          <p:nvPr/>
        </p:nvSpPr>
        <p:spPr>
          <a:xfrm>
            <a:off x="5160986" y="4656165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EDCA7F-37E8-3F44-A16A-40595770A4C2}"/>
              </a:ext>
            </a:extLst>
          </p:cNvPr>
          <p:cNvSpPr txBox="1"/>
          <p:nvPr/>
        </p:nvSpPr>
        <p:spPr>
          <a:xfrm>
            <a:off x="2624748" y="2696468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AF848A-335C-BE41-9E86-0B4782743CCB}"/>
              </a:ext>
            </a:extLst>
          </p:cNvPr>
          <p:cNvSpPr txBox="1"/>
          <p:nvPr/>
        </p:nvSpPr>
        <p:spPr>
          <a:xfrm>
            <a:off x="7681103" y="743078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97D50E-407C-8240-ACA5-C4C56CA85E90}"/>
              </a:ext>
            </a:extLst>
          </p:cNvPr>
          <p:cNvSpPr txBox="1"/>
          <p:nvPr/>
        </p:nvSpPr>
        <p:spPr>
          <a:xfrm>
            <a:off x="9244740" y="4957985"/>
            <a:ext cx="123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</a:t>
            </a:r>
          </a:p>
          <a:p>
            <a:r>
              <a:rPr lang="en-US" dirty="0"/>
              <a:t>Weights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9534D-F683-E744-8466-010A116D0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682" y="1209661"/>
            <a:ext cx="2733306" cy="146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AAF4D1-F81F-504B-9025-412E434AF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716" y="1209661"/>
            <a:ext cx="2733306" cy="1463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582674-C7CA-984D-8AA8-A71082A00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193" y="1209661"/>
            <a:ext cx="2733306" cy="1463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6A7F3E-78DF-094B-B8A2-B92CA1A5C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682" y="3133024"/>
            <a:ext cx="2733306" cy="14630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66FFE4-2C33-D74C-A58E-F1A194344C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6716" y="3133024"/>
            <a:ext cx="2733306" cy="1463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18BF4A2-3332-384E-ACE6-4726AAC176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8193" y="3133024"/>
            <a:ext cx="2733306" cy="14630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060D130-9B19-304D-96E2-91983A14DB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3682" y="5096230"/>
            <a:ext cx="2733306" cy="14630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8F5B82-E9AF-6842-A0E6-1768D3579F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66716" y="5096230"/>
            <a:ext cx="2733306" cy="146304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B835BA8-D1A9-FF4B-8BC5-84C8746A2A19}"/>
              </a:ext>
            </a:extLst>
          </p:cNvPr>
          <p:cNvPicPr>
            <a:picLocks/>
          </p:cNvPicPr>
          <p:nvPr/>
        </p:nvPicPr>
        <p:blipFill rotWithShape="1">
          <a:blip r:embed="rId11"/>
          <a:srcRect t="37060" r="2565" b="13793"/>
          <a:stretch/>
        </p:blipFill>
        <p:spPr>
          <a:xfrm rot="16200000">
            <a:off x="8840650" y="3648835"/>
            <a:ext cx="1747977" cy="22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1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</TotalTime>
  <Words>40</Words>
  <Application>Microsoft Macintosh PowerPoint</Application>
  <PresentationFormat>Custom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alexisp</dc:creator>
  <cp:lastModifiedBy>alexisp</cp:lastModifiedBy>
  <cp:revision>15</cp:revision>
  <dcterms:created xsi:type="dcterms:W3CDTF">2022-03-04T21:11:45Z</dcterms:created>
  <dcterms:modified xsi:type="dcterms:W3CDTF">2022-04-15T16:21:36Z</dcterms:modified>
</cp:coreProperties>
</file>