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12252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/>
  </p:normalViewPr>
  <p:slideViewPr>
    <p:cSldViewPr snapToGrid="0" snapToObjects="1">
      <p:cViewPr>
        <p:scale>
          <a:sx n="51" d="100"/>
          <a:sy n="51" d="100"/>
        </p:scale>
        <p:origin x="2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5185"/>
            <a:ext cx="10363200" cy="426562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35308"/>
            <a:ext cx="9144000" cy="295814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52323"/>
            <a:ext cx="2628900" cy="10383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52323"/>
            <a:ext cx="7734300" cy="10383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5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54576"/>
            <a:ext cx="10515600" cy="509662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99418"/>
            <a:ext cx="10515600" cy="268019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9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61614"/>
            <a:ext cx="5181600" cy="7773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61614"/>
            <a:ext cx="5181600" cy="7773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1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52326"/>
            <a:ext cx="10515600" cy="23682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03522"/>
            <a:ext cx="5157787" cy="147198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75502"/>
            <a:ext cx="5157787" cy="6582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03522"/>
            <a:ext cx="5183188" cy="147198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75502"/>
            <a:ext cx="5183188" cy="6582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0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6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6822"/>
            <a:ext cx="3932237" cy="285887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64111"/>
            <a:ext cx="6172200" cy="870709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75698"/>
            <a:ext cx="3932237" cy="680968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6822"/>
            <a:ext cx="3932237" cy="285887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64111"/>
            <a:ext cx="6172200" cy="870709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75698"/>
            <a:ext cx="3932237" cy="680968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6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52326"/>
            <a:ext cx="10515600" cy="236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61614"/>
            <a:ext cx="10515600" cy="777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56093"/>
            <a:ext cx="2743200" cy="652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409B-4D34-BF4A-AD8E-1B86655E1E1A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56093"/>
            <a:ext cx="4114800" cy="652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56093"/>
            <a:ext cx="2743200" cy="652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2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E4798B5-5504-D64B-BD65-EFBBD952655E}"/>
              </a:ext>
            </a:extLst>
          </p:cNvPr>
          <p:cNvGrpSpPr>
            <a:grpSpLocks/>
          </p:cNvGrpSpPr>
          <p:nvPr/>
        </p:nvGrpSpPr>
        <p:grpSpPr>
          <a:xfrm>
            <a:off x="1421341" y="3410082"/>
            <a:ext cx="4141090" cy="2743200"/>
            <a:chOff x="1054100" y="730250"/>
            <a:chExt cx="8349038" cy="53975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A950206-05BA-BD43-8B29-249CB5F79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122"/>
            <a:stretch/>
          </p:blipFill>
          <p:spPr>
            <a:xfrm>
              <a:off x="1054100" y="730250"/>
              <a:ext cx="4424551" cy="5397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ACE973F-5A8C-6F42-A80B-C209AA310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122" r="4959"/>
            <a:stretch/>
          </p:blipFill>
          <p:spPr>
            <a:xfrm>
              <a:off x="5478651" y="730250"/>
              <a:ext cx="3924487" cy="53975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9A16E-FB8D-2E46-9122-55AE9F0A332F}"/>
              </a:ext>
            </a:extLst>
          </p:cNvPr>
          <p:cNvGrpSpPr>
            <a:grpSpLocks noChangeAspect="1"/>
          </p:cNvGrpSpPr>
          <p:nvPr/>
        </p:nvGrpSpPr>
        <p:grpSpPr>
          <a:xfrm>
            <a:off x="5603300" y="6577441"/>
            <a:ext cx="4168912" cy="2743200"/>
            <a:chOff x="1538420" y="730250"/>
            <a:chExt cx="8346851" cy="545036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62795A1-401F-2743-84FA-3B711CE8C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03" r="56276"/>
            <a:stretch/>
          </p:blipFill>
          <p:spPr>
            <a:xfrm>
              <a:off x="1538420" y="730250"/>
              <a:ext cx="3924733" cy="53975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41C836B-7793-AB4B-9ED2-7751B353C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276"/>
            <a:stretch/>
          </p:blipFill>
          <p:spPr>
            <a:xfrm>
              <a:off x="5476218" y="783114"/>
              <a:ext cx="4409053" cy="53975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05907-EBC0-8F4D-9614-7706EE855FD0}"/>
              </a:ext>
            </a:extLst>
          </p:cNvPr>
          <p:cNvGrpSpPr>
            <a:grpSpLocks noChangeAspect="1"/>
          </p:cNvGrpSpPr>
          <p:nvPr/>
        </p:nvGrpSpPr>
        <p:grpSpPr>
          <a:xfrm>
            <a:off x="5652858" y="3450360"/>
            <a:ext cx="4119354" cy="2743200"/>
            <a:chOff x="1614166" y="730250"/>
            <a:chExt cx="8300151" cy="5480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F3F51E-E7C7-B048-9776-EEA6DFA93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54" r="55277"/>
            <a:stretch/>
          </p:blipFill>
          <p:spPr>
            <a:xfrm>
              <a:off x="1614166" y="730250"/>
              <a:ext cx="3949724" cy="539750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AD3888F-1567-2349-80EB-E09998A416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6583"/>
            <a:stretch/>
          </p:blipFill>
          <p:spPr>
            <a:xfrm>
              <a:off x="5536261" y="813661"/>
              <a:ext cx="4378056" cy="53975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DE3AEF-F78A-1847-AA58-BD98C6CD0A74}"/>
              </a:ext>
            </a:extLst>
          </p:cNvPr>
          <p:cNvGrpSpPr>
            <a:grpSpLocks noChangeAspect="1"/>
          </p:cNvGrpSpPr>
          <p:nvPr/>
        </p:nvGrpSpPr>
        <p:grpSpPr>
          <a:xfrm>
            <a:off x="1364321" y="6653103"/>
            <a:ext cx="4198110" cy="2743200"/>
            <a:chOff x="1054100" y="730250"/>
            <a:chExt cx="8328176" cy="545036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C37255B-DF0D-7A40-843C-8FA956B73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6430"/>
            <a:stretch/>
          </p:blipFill>
          <p:spPr>
            <a:xfrm>
              <a:off x="1054100" y="730250"/>
              <a:ext cx="4393554" cy="53975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5C3361E-0EDE-F744-A2F2-30D5C1C206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6430" r="5276"/>
            <a:stretch/>
          </p:blipFill>
          <p:spPr>
            <a:xfrm>
              <a:off x="5520764" y="783114"/>
              <a:ext cx="3861512" cy="539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15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E5EE07-A2BA-2043-92FE-C5A30F875A6C}"/>
              </a:ext>
            </a:extLst>
          </p:cNvPr>
          <p:cNvSpPr txBox="1"/>
          <p:nvPr/>
        </p:nvSpPr>
        <p:spPr>
          <a:xfrm>
            <a:off x="3224503" y="5519851"/>
            <a:ext cx="5052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Single Task Feature Weights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18B6DD-F03F-B645-AA04-79FD2F5D375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4983" t="37304" r="3035" b="26254"/>
          <a:stretch/>
        </p:blipFill>
        <p:spPr>
          <a:xfrm>
            <a:off x="3207210" y="10955171"/>
            <a:ext cx="4663440" cy="137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F30291-77E2-5D44-9BE4-7F6B3082B25A}"/>
              </a:ext>
            </a:extLst>
          </p:cNvPr>
          <p:cNvSpPr txBox="1"/>
          <p:nvPr/>
        </p:nvSpPr>
        <p:spPr>
          <a:xfrm>
            <a:off x="2959238" y="10987401"/>
            <a:ext cx="24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FF4CF-966C-964F-A77B-33B0D310DE6F}"/>
              </a:ext>
            </a:extLst>
          </p:cNvPr>
          <p:cNvSpPr txBox="1"/>
          <p:nvPr/>
        </p:nvSpPr>
        <p:spPr>
          <a:xfrm>
            <a:off x="7715669" y="10987401"/>
            <a:ext cx="915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225E3B-79E1-EC40-9F5F-E846E99AA419}"/>
              </a:ext>
            </a:extLst>
          </p:cNvPr>
          <p:cNvGrpSpPr>
            <a:grpSpLocks noChangeAspect="1"/>
          </p:cNvGrpSpPr>
          <p:nvPr/>
        </p:nvGrpSpPr>
        <p:grpSpPr>
          <a:xfrm>
            <a:off x="3823688" y="3127171"/>
            <a:ext cx="3507598" cy="2468880"/>
            <a:chOff x="1078714" y="2668655"/>
            <a:chExt cx="7734546" cy="54440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A6FC6E6-DDA3-2540-AD65-71A1F36435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60" r="55660"/>
            <a:stretch/>
          </p:blipFill>
          <p:spPr>
            <a:xfrm>
              <a:off x="1078714" y="2668655"/>
              <a:ext cx="3940757" cy="53975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F8EE8C-7C94-D04D-BB23-D6F849D26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142" r="6236"/>
            <a:stretch/>
          </p:blipFill>
          <p:spPr>
            <a:xfrm>
              <a:off x="5019471" y="2715242"/>
              <a:ext cx="3793789" cy="53975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0B2E037-E7CE-7E45-A9DB-005B8960250D}"/>
              </a:ext>
            </a:extLst>
          </p:cNvPr>
          <p:cNvSpPr txBox="1"/>
          <p:nvPr/>
        </p:nvSpPr>
        <p:spPr>
          <a:xfrm>
            <a:off x="3841757" y="2162241"/>
            <a:ext cx="4632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Groupwise</a:t>
            </a:r>
            <a:r>
              <a:rPr lang="en-US" sz="3200" dirty="0"/>
              <a:t> Approach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88EA0A-9425-C04B-8FFF-FD7D638B1798}"/>
              </a:ext>
            </a:extLst>
          </p:cNvPr>
          <p:cNvSpPr txBox="1"/>
          <p:nvPr/>
        </p:nvSpPr>
        <p:spPr>
          <a:xfrm>
            <a:off x="3637704" y="2608164"/>
            <a:ext cx="4632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All Task Feature Weights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34DDE1-DDCE-4E46-BF11-32F18D23E1A7}"/>
              </a:ext>
            </a:extLst>
          </p:cNvPr>
          <p:cNvGrpSpPr/>
          <p:nvPr/>
        </p:nvGrpSpPr>
        <p:grpSpPr>
          <a:xfrm>
            <a:off x="2740612" y="5977980"/>
            <a:ext cx="5791200" cy="4874456"/>
            <a:chOff x="2639012" y="5977980"/>
            <a:chExt cx="5791200" cy="48744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F23C513-0011-3F4A-9DE4-7721D297E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949" t="27603" r="21451" b="22830"/>
            <a:stretch/>
          </p:blipFill>
          <p:spPr>
            <a:xfrm>
              <a:off x="2639012" y="6385792"/>
              <a:ext cx="5791200" cy="446664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9DD4BF-81FB-434E-8C83-BCEDD3223327}"/>
                </a:ext>
              </a:extLst>
            </p:cNvPr>
            <p:cNvSpPr txBox="1"/>
            <p:nvPr/>
          </p:nvSpPr>
          <p:spPr>
            <a:xfrm>
              <a:off x="6314514" y="5977980"/>
              <a:ext cx="16006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Memory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F6CFA9-BB8E-8343-A7F1-ED5F4D6DAB41}"/>
                </a:ext>
              </a:extLst>
            </p:cNvPr>
            <p:cNvSpPr txBox="1"/>
            <p:nvPr/>
          </p:nvSpPr>
          <p:spPr>
            <a:xfrm>
              <a:off x="3434947" y="5977980"/>
              <a:ext cx="16006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Semantic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3445E-2639-784F-8A4C-6BB2A4AFCF2E}"/>
                </a:ext>
              </a:extLst>
            </p:cNvPr>
            <p:cNvSpPr txBox="1"/>
            <p:nvPr/>
          </p:nvSpPr>
          <p:spPr>
            <a:xfrm>
              <a:off x="3258010" y="8309803"/>
              <a:ext cx="2106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Coherence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B365CA-499D-EB4E-A8A0-3C2A57262A13}"/>
                </a:ext>
              </a:extLst>
            </p:cNvPr>
            <p:cNvSpPr txBox="1"/>
            <p:nvPr/>
          </p:nvSpPr>
          <p:spPr>
            <a:xfrm>
              <a:off x="6390714" y="8309803"/>
              <a:ext cx="16006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Motor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9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17</Words>
  <Application>Microsoft Macintosh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alexisp</dc:creator>
  <cp:lastModifiedBy>alexisp</cp:lastModifiedBy>
  <cp:revision>4</cp:revision>
  <cp:lastPrinted>2021-12-06T21:21:43Z</cp:lastPrinted>
  <dcterms:created xsi:type="dcterms:W3CDTF">2021-12-06T20:57:47Z</dcterms:created>
  <dcterms:modified xsi:type="dcterms:W3CDTF">2021-12-06T21:41:11Z</dcterms:modified>
</cp:coreProperties>
</file>