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61"/>
  </p:normalViewPr>
  <p:slideViewPr>
    <p:cSldViewPr snapToGrid="0" snapToObjects="1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CFCD-ED08-8B4C-A779-DD287757A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05695-C875-244A-AC68-6986F3ECA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F63A8-0EC9-244A-A4CD-B50DA2ED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790D-5B9B-4244-A823-73EF44478447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CDCB5-69A3-BD43-A0F3-3F96A62E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4B3E2-8A9E-BC47-A132-7EEC6552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6A7B-1D4F-8C4B-9372-1BC1AF0EA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5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BFC30-6D40-C24A-BE60-32492F57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3A994-AE22-AA4C-8EC8-24CE3D403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BC7BA-A37B-F040-80EA-73810CDF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790D-5B9B-4244-A823-73EF44478447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3C514-F3A8-8C4B-801E-13A7C8F8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306FD-98B5-F745-9F39-7C937126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6A7B-1D4F-8C4B-9372-1BC1AF0EA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3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9F2B4-BC28-6247-B8CC-5E63B49FD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2124E-F66C-9543-A3CD-CE5CD3D85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9C2F1-7D3A-A84A-93F1-3E9E364F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790D-5B9B-4244-A823-73EF44478447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EC65B-9CAB-CD4E-9446-A87CD8D1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92247-E98C-1841-9471-C8D70577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6A7B-1D4F-8C4B-9372-1BC1AF0EA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5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712F-FB33-A94D-8430-A4243D45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E6563-6CA7-E348-804C-016D47943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FCD6B-D886-E94A-A40A-6EA67F29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790D-5B9B-4244-A823-73EF44478447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CE0F4-7C64-6D42-92D6-3B7E56A8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E2517-39F6-CD4D-BC50-6DE50E7B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6A7B-1D4F-8C4B-9372-1BC1AF0EA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6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526-7472-DA40-93C8-246494012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A940D-87C5-5F46-8E5E-2A067C90B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1343A-70BB-5843-9ECC-AD31FD76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790D-5B9B-4244-A823-73EF44478447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1A047-A06E-C24B-8706-77EC4D58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C03CD-81AF-7B4C-AF8A-9FCB398A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6A7B-1D4F-8C4B-9372-1BC1AF0EA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4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3E3D-84F8-5F46-B1E0-13262622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73137-BDA2-AC48-855F-0EFB6E5E6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CF71-0857-444B-AB21-FE6244F53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60924-D19B-2345-9F06-C0192DE0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790D-5B9B-4244-A823-73EF44478447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89C9D-2A3E-3741-BEA7-1A9BC155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9F-BE5D-3D4E-8FD9-8C80C31E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6A7B-1D4F-8C4B-9372-1BC1AF0EA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9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0A24-63A9-8845-83C1-5F232A4C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2911A-DF84-0248-8240-12733AF9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06324-0E52-EE48-BC88-B9A121461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00089-82EF-9F41-B437-4762E1A34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47279C-DA3D-4749-A6C9-211DC7DE7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7022C-89C7-B44F-9D74-549B9FC7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790D-5B9B-4244-A823-73EF44478447}" type="datetimeFigureOut">
              <a:rPr lang="en-US" smtClean="0"/>
              <a:t>9/8/21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ACBE3C-4752-0649-B330-9E7413A5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246CF-2FE1-4245-93AF-591A4844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6A7B-1D4F-8C4B-9372-1BC1AF0EA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4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5968-F50F-C342-88D4-370234AA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B04A1-FB05-8E4E-A9E2-79408C04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790D-5B9B-4244-A823-73EF44478447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DB75D-EC00-E248-B08E-5FF54E85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44493-417F-FD41-95DB-839B1FC0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6A7B-1D4F-8C4B-9372-1BC1AF0EA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3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0DB27B-8CD5-A745-91FE-55BD5D96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790D-5B9B-4244-A823-73EF44478447}" type="datetimeFigureOut">
              <a:rPr lang="en-US" smtClean="0"/>
              <a:t>9/8/21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90084-D0DC-A043-874A-6831D585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8EA27-59EA-6D4F-886C-E434F41B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6A7B-1D4F-8C4B-9372-1BC1AF0EA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2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DFE50-837F-794C-9AA9-F98AE5D2A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0D659-0ED7-0146-B33B-3A26A549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07AB2-19D3-F54D-89D1-1C33DC44D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79D79-28BB-AC40-B035-1B6BD44F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790D-5B9B-4244-A823-73EF44478447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8F528-4293-F548-8EAA-F84B956C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33B79-647D-2F48-93A5-018E6586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6A7B-1D4F-8C4B-9372-1BC1AF0EA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3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5690-E32F-3B4A-B616-6CC2B815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6A2F3C-6396-6143-9196-23D242C97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9994E-D118-F747-AED9-7192DC272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2DC43-C9E9-AE4A-93B6-AD2D8479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790D-5B9B-4244-A823-73EF44478447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65CC5-B68F-DF43-B7C4-09BB2DEA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A0144-E6DB-CE42-AB8E-4CDDC7D2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6A7B-1D4F-8C4B-9372-1BC1AF0EA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3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AAED0-6909-B44C-AAE1-3325B906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CF557-EDA4-E74C-BE12-B54D0FBF7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5DF4A-857C-8045-8553-018942426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4790D-5B9B-4244-A823-73EF44478447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073D0-52B2-2845-A999-86422EAB7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A51C8-0218-A64C-A8EC-FA7B2F156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16A7B-1D4F-8C4B-9372-1BC1AF0EA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0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DL299OzdmQFRNrIwQQXoHSffCNMuY6XiZQ8w96kxH_gAj7WZ-PG5WyGC4Q-85By_x4Y5X6ZUpWwBUY6AG_EQyCvlnQIZ5LutW7MUhQqdHJkwvkUWRxmk-XXAdwoqloUP5Mr9OYc1=s0">
            <a:extLst>
              <a:ext uri="{FF2B5EF4-FFF2-40B4-BE49-F238E27FC236}">
                <a16:creationId xmlns:a16="http://schemas.microsoft.com/office/drawing/2014/main" id="{82B1EEF7-158E-7247-BACA-4B1E47EA8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666" y="0"/>
            <a:ext cx="5608894" cy="536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098349-DC75-F14E-B363-170C7735604D}"/>
              </a:ext>
            </a:extLst>
          </p:cNvPr>
          <p:cNvSpPr txBox="1"/>
          <p:nvPr/>
        </p:nvSpPr>
        <p:spPr>
          <a:xfrm>
            <a:off x="31743" y="5366649"/>
            <a:ext cx="121602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Binary classification across similar task conditions.</a:t>
            </a:r>
            <a:r>
              <a:rPr lang="en-US" sz="1600" dirty="0"/>
              <a:t> Here we present average accuracy when training the classifiers to discriminate different conditions from the memory task (press 1 v. press2). Each classifier was significantly able to decode different task conditions in both the same and new participants, but performed consistently better for the same person (p&lt;.001). (a) Averaging performance of binary classifiers (i.e. average of performance when training Press 1 v. Press 2; Press 1 v. Press 3; Press 2 v. Press 3). (b) Average performance of classifier when trained with Press 1 v. either Press 2 or Press 3, (c) Press 2 v. Press 1 or Press 3, and (d) Press 3 v. Press 1 or Press 2.</a:t>
            </a:r>
            <a:endParaRPr lang="en-US" sz="1600" b="0" dirty="0">
              <a:effectLst/>
            </a:endParaRPr>
          </a:p>
          <a:p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6385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149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alexisp</dc:creator>
  <cp:lastModifiedBy>alexisp</cp:lastModifiedBy>
  <cp:revision>2</cp:revision>
  <dcterms:created xsi:type="dcterms:W3CDTF">2021-09-07T15:48:33Z</dcterms:created>
  <dcterms:modified xsi:type="dcterms:W3CDTF">2021-09-08T15:36:16Z</dcterms:modified>
</cp:coreProperties>
</file>