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9"/>
  </p:normalViewPr>
  <p:slideViewPr>
    <p:cSldViewPr snapToGrid="0" snapToObjects="1">
      <p:cViewPr varScale="1">
        <p:scale>
          <a:sx n="82" d="100"/>
          <a:sy n="8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CF4B-6D00-574D-A01E-CABB80A3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DAEF-DB95-1B4E-978D-6273503C0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E836-D7F0-B142-9724-1A927EF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00E9F-2B41-644B-A07C-E7C27E18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612A-9DE1-4D47-A9F2-11356307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6B61-71B9-A846-8235-572C5E34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65C40-E623-8B46-B4A0-87975BC5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5E46-B2F7-6F40-989C-4C20198B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EDBF-3EDE-3742-B271-28985EC4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0AC7-8750-D245-967F-317540CA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15CB3-39B7-0F48-8445-D4356E0DF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89A02-2E4F-7048-8500-6CC78579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EB5F-CF32-1847-9D40-CD54BDC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4666F-AE94-014B-8F58-3B54F6FB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45E4-098E-8D4A-98F3-81E98EF7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935-CD9E-1644-89B9-0629BEF8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26E-0A20-AB4F-8A68-31B37C42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2548-6B32-F847-B71B-2D6C7960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E65-98BE-7D4A-8375-9E96D182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27B0-1389-D747-B6CE-DBAE5AF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309E-939A-AD41-B656-652083F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E1D2-EB41-4A41-8447-94BD3782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21A9-C2DF-DF44-82B0-E75361B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BEDC-CAFB-2443-A8DE-46727EB9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95B8-5FAD-1F49-B347-3B744FD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21F-00F3-474B-97F0-D23D4B16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4C53-F8A8-7043-A982-13C364AF0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E6FC0-A1C0-5F42-9F4C-3F0D7185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EE5A-2AA0-B14B-8696-D90C3183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7D45-688F-C549-9585-2B027D17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5BFD-C469-A64E-AC8C-61C21CF7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2809-CC4B-E04C-98B6-BEB5454D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9F3E-71D2-AB48-AD3B-DB3C749B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08D6-41AE-9B4B-B812-41FC978CE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00722-0207-B94D-88AA-D81C53FC7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ECCB8-08D8-F648-8FAC-2D2D50496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FC40A-A99D-5B4B-8066-7FB1A349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31D3-15AA-3446-A3A9-049E7315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D26F8-3294-CA40-BB6A-450AAB62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F77-4B51-3742-A529-1E92BE0C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72303-5A27-0648-8AE9-EBD76793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79EE7-7F22-F540-8195-22CA52E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A3024-E6C7-1B47-9ED6-EB20568A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FD9C7-4679-3E47-99DF-65C37439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EDA96-97C0-8745-B207-DD929C42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104E-20DD-E240-B41F-B3C99E3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2A4A-005E-0940-A555-F242892E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C42-2C67-154B-97B2-CE3CF7B6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634E-26BA-724C-BB2C-F02F7212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D87-0DFD-794A-9F50-389C384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A185-2B6C-8541-AC0F-8AC33FF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A8A1-971D-234B-A770-B11C4FA8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1599-31DE-904F-AD4F-64E43244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51028-F797-7149-9178-451042794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121C6-D801-4343-8EB1-384C16B8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A75DC-AA2F-6D4D-8149-94960B30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6171-C3A0-2343-9143-D4B96D9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76DB0-55FC-0B4F-A83C-918F45E7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8DDBC-76A0-BF4F-BFB0-87BD771A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9378-3516-A84D-86C7-3417703B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6EB6-BA2E-7246-A8AB-C42F6C11D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B8F7-B3EF-8D4B-85D3-DBAD16A6069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26F2-9A03-834A-B1D4-0AADD7909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481D-D0CD-E34A-9ACE-D972E33AA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2C08B-439A-4F43-BED1-7E0AA88D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2" r="-2" b="6506"/>
          <a:stretch/>
        </p:blipFill>
        <p:spPr>
          <a:xfrm>
            <a:off x="11767" y="557190"/>
            <a:ext cx="5668684" cy="6107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64C02-4685-7B4E-8AA7-8A0012B45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3286" b="-5"/>
          <a:stretch/>
        </p:blipFill>
        <p:spPr>
          <a:xfrm>
            <a:off x="6000658" y="557189"/>
            <a:ext cx="6335995" cy="5743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33754-98CB-5E4F-95D6-D0EAD27D2132}"/>
              </a:ext>
            </a:extLst>
          </p:cNvPr>
          <p:cNvSpPr txBox="1"/>
          <p:nvPr/>
        </p:nvSpPr>
        <p:spPr>
          <a:xfrm>
            <a:off x="216983" y="1055761"/>
            <a:ext cx="6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49922-4C6D-7446-97B7-B138578DE9F2}"/>
              </a:ext>
            </a:extLst>
          </p:cNvPr>
          <p:cNvSpPr txBox="1"/>
          <p:nvPr/>
        </p:nvSpPr>
        <p:spPr>
          <a:xfrm>
            <a:off x="7529595" y="1164247"/>
            <a:ext cx="6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080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1</cp:revision>
  <dcterms:created xsi:type="dcterms:W3CDTF">2021-12-15T21:05:27Z</dcterms:created>
  <dcterms:modified xsi:type="dcterms:W3CDTF">2021-12-15T21:10:59Z</dcterms:modified>
</cp:coreProperties>
</file>