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3198475" cy="12252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19"/>
  </p:normalViewPr>
  <p:slideViewPr>
    <p:cSldViewPr snapToGrid="0" snapToObjects="1">
      <p:cViewPr varScale="1">
        <p:scale>
          <a:sx n="83" d="100"/>
          <a:sy n="83" d="100"/>
        </p:scale>
        <p:origin x="1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886" y="2005185"/>
            <a:ext cx="11218704" cy="4265624"/>
          </a:xfrm>
        </p:spPr>
        <p:txBody>
          <a:bodyPr anchor="b"/>
          <a:lstStyle>
            <a:lvl1pPr algn="ctr">
              <a:defRPr sz="86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9810" y="6435308"/>
            <a:ext cx="9898856" cy="2958141"/>
          </a:xfrm>
        </p:spPr>
        <p:txBody>
          <a:bodyPr/>
          <a:lstStyle>
            <a:lvl1pPr marL="0" indent="0" algn="ctr">
              <a:buNone/>
              <a:defRPr sz="3464"/>
            </a:lvl1pPr>
            <a:lvl2pPr marL="659922" indent="0" algn="ctr">
              <a:buNone/>
              <a:defRPr sz="2887"/>
            </a:lvl2pPr>
            <a:lvl3pPr marL="1319845" indent="0" algn="ctr">
              <a:buNone/>
              <a:defRPr sz="2598"/>
            </a:lvl3pPr>
            <a:lvl4pPr marL="1979767" indent="0" algn="ctr">
              <a:buNone/>
              <a:defRPr sz="2309"/>
            </a:lvl4pPr>
            <a:lvl5pPr marL="2639690" indent="0" algn="ctr">
              <a:buNone/>
              <a:defRPr sz="2309"/>
            </a:lvl5pPr>
            <a:lvl6pPr marL="3299612" indent="0" algn="ctr">
              <a:buNone/>
              <a:defRPr sz="2309"/>
            </a:lvl6pPr>
            <a:lvl7pPr marL="3959535" indent="0" algn="ctr">
              <a:buNone/>
              <a:defRPr sz="2309"/>
            </a:lvl7pPr>
            <a:lvl8pPr marL="4619457" indent="0" algn="ctr">
              <a:buNone/>
              <a:defRPr sz="2309"/>
            </a:lvl8pPr>
            <a:lvl9pPr marL="5279380" indent="0" algn="ctr">
              <a:buNone/>
              <a:defRPr sz="23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4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5159" y="652323"/>
            <a:ext cx="2845921" cy="10383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7396" y="652323"/>
            <a:ext cx="8372783" cy="103832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4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22" y="3054576"/>
            <a:ext cx="11383685" cy="5096626"/>
          </a:xfrm>
        </p:spPr>
        <p:txBody>
          <a:bodyPr anchor="b"/>
          <a:lstStyle>
            <a:lvl1pPr>
              <a:defRPr sz="86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522" y="8199418"/>
            <a:ext cx="11383685" cy="2680195"/>
          </a:xfrm>
        </p:spPr>
        <p:txBody>
          <a:bodyPr/>
          <a:lstStyle>
            <a:lvl1pPr marL="0" indent="0">
              <a:buNone/>
              <a:defRPr sz="3464">
                <a:solidFill>
                  <a:schemeClr val="tx1"/>
                </a:solidFill>
              </a:defRPr>
            </a:lvl1pPr>
            <a:lvl2pPr marL="659922" indent="0">
              <a:buNone/>
              <a:defRPr sz="2887">
                <a:solidFill>
                  <a:schemeClr val="tx1">
                    <a:tint val="75000"/>
                  </a:schemeClr>
                </a:solidFill>
              </a:defRPr>
            </a:lvl2pPr>
            <a:lvl3pPr marL="1319845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3pPr>
            <a:lvl4pPr marL="197976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263969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29961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3959535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461945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527938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395" y="3261614"/>
            <a:ext cx="5609352" cy="7773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1728" y="3261614"/>
            <a:ext cx="5609352" cy="7773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114" y="652326"/>
            <a:ext cx="11383685" cy="23682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116" y="3003522"/>
            <a:ext cx="5583573" cy="1471980"/>
          </a:xfrm>
        </p:spPr>
        <p:txBody>
          <a:bodyPr anchor="b"/>
          <a:lstStyle>
            <a:lvl1pPr marL="0" indent="0">
              <a:buNone/>
              <a:defRPr sz="3464" b="1"/>
            </a:lvl1pPr>
            <a:lvl2pPr marL="659922" indent="0">
              <a:buNone/>
              <a:defRPr sz="2887" b="1"/>
            </a:lvl2pPr>
            <a:lvl3pPr marL="1319845" indent="0">
              <a:buNone/>
              <a:defRPr sz="2598" b="1"/>
            </a:lvl3pPr>
            <a:lvl4pPr marL="1979767" indent="0">
              <a:buNone/>
              <a:defRPr sz="2309" b="1"/>
            </a:lvl4pPr>
            <a:lvl5pPr marL="2639690" indent="0">
              <a:buNone/>
              <a:defRPr sz="2309" b="1"/>
            </a:lvl5pPr>
            <a:lvl6pPr marL="3299612" indent="0">
              <a:buNone/>
              <a:defRPr sz="2309" b="1"/>
            </a:lvl6pPr>
            <a:lvl7pPr marL="3959535" indent="0">
              <a:buNone/>
              <a:defRPr sz="2309" b="1"/>
            </a:lvl7pPr>
            <a:lvl8pPr marL="4619457" indent="0">
              <a:buNone/>
              <a:defRPr sz="2309" b="1"/>
            </a:lvl8pPr>
            <a:lvl9pPr marL="5279380" indent="0">
              <a:buNone/>
              <a:defRPr sz="23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116" y="4475502"/>
            <a:ext cx="5583573" cy="65827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1729" y="3003522"/>
            <a:ext cx="5611071" cy="1471980"/>
          </a:xfrm>
        </p:spPr>
        <p:txBody>
          <a:bodyPr anchor="b"/>
          <a:lstStyle>
            <a:lvl1pPr marL="0" indent="0">
              <a:buNone/>
              <a:defRPr sz="3464" b="1"/>
            </a:lvl1pPr>
            <a:lvl2pPr marL="659922" indent="0">
              <a:buNone/>
              <a:defRPr sz="2887" b="1"/>
            </a:lvl2pPr>
            <a:lvl3pPr marL="1319845" indent="0">
              <a:buNone/>
              <a:defRPr sz="2598" b="1"/>
            </a:lvl3pPr>
            <a:lvl4pPr marL="1979767" indent="0">
              <a:buNone/>
              <a:defRPr sz="2309" b="1"/>
            </a:lvl4pPr>
            <a:lvl5pPr marL="2639690" indent="0">
              <a:buNone/>
              <a:defRPr sz="2309" b="1"/>
            </a:lvl5pPr>
            <a:lvl6pPr marL="3299612" indent="0">
              <a:buNone/>
              <a:defRPr sz="2309" b="1"/>
            </a:lvl6pPr>
            <a:lvl7pPr marL="3959535" indent="0">
              <a:buNone/>
              <a:defRPr sz="2309" b="1"/>
            </a:lvl7pPr>
            <a:lvl8pPr marL="4619457" indent="0">
              <a:buNone/>
              <a:defRPr sz="2309" b="1"/>
            </a:lvl8pPr>
            <a:lvl9pPr marL="5279380" indent="0">
              <a:buNone/>
              <a:defRPr sz="23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1729" y="4475502"/>
            <a:ext cx="5611071" cy="65827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6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114" y="816822"/>
            <a:ext cx="4256852" cy="2858876"/>
          </a:xfrm>
        </p:spPr>
        <p:txBody>
          <a:bodyPr anchor="b"/>
          <a:lstStyle>
            <a:lvl1pPr>
              <a:defRPr sz="46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71" y="1764111"/>
            <a:ext cx="6681728" cy="8707092"/>
          </a:xfrm>
        </p:spPr>
        <p:txBody>
          <a:bodyPr/>
          <a:lstStyle>
            <a:lvl1pPr>
              <a:defRPr sz="4619"/>
            </a:lvl1pPr>
            <a:lvl2pPr>
              <a:defRPr sz="4042"/>
            </a:lvl2pPr>
            <a:lvl3pPr>
              <a:defRPr sz="3464"/>
            </a:lvl3pPr>
            <a:lvl4pPr>
              <a:defRPr sz="2887"/>
            </a:lvl4pPr>
            <a:lvl5pPr>
              <a:defRPr sz="2887"/>
            </a:lvl5pPr>
            <a:lvl6pPr>
              <a:defRPr sz="2887"/>
            </a:lvl6pPr>
            <a:lvl7pPr>
              <a:defRPr sz="2887"/>
            </a:lvl7pPr>
            <a:lvl8pPr>
              <a:defRPr sz="2887"/>
            </a:lvl8pPr>
            <a:lvl9pPr>
              <a:defRPr sz="28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114" y="3675698"/>
            <a:ext cx="4256852" cy="6809684"/>
          </a:xfrm>
        </p:spPr>
        <p:txBody>
          <a:bodyPr/>
          <a:lstStyle>
            <a:lvl1pPr marL="0" indent="0">
              <a:buNone/>
              <a:defRPr sz="2309"/>
            </a:lvl1pPr>
            <a:lvl2pPr marL="659922" indent="0">
              <a:buNone/>
              <a:defRPr sz="2021"/>
            </a:lvl2pPr>
            <a:lvl3pPr marL="1319845" indent="0">
              <a:buNone/>
              <a:defRPr sz="1732"/>
            </a:lvl3pPr>
            <a:lvl4pPr marL="1979767" indent="0">
              <a:buNone/>
              <a:defRPr sz="1443"/>
            </a:lvl4pPr>
            <a:lvl5pPr marL="2639690" indent="0">
              <a:buNone/>
              <a:defRPr sz="1443"/>
            </a:lvl5pPr>
            <a:lvl6pPr marL="3299612" indent="0">
              <a:buNone/>
              <a:defRPr sz="1443"/>
            </a:lvl6pPr>
            <a:lvl7pPr marL="3959535" indent="0">
              <a:buNone/>
              <a:defRPr sz="1443"/>
            </a:lvl7pPr>
            <a:lvl8pPr marL="4619457" indent="0">
              <a:buNone/>
              <a:defRPr sz="1443"/>
            </a:lvl8pPr>
            <a:lvl9pPr marL="5279380" indent="0">
              <a:buNone/>
              <a:defRPr sz="14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4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114" y="816822"/>
            <a:ext cx="4256852" cy="2858876"/>
          </a:xfrm>
        </p:spPr>
        <p:txBody>
          <a:bodyPr anchor="b"/>
          <a:lstStyle>
            <a:lvl1pPr>
              <a:defRPr sz="46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1071" y="1764111"/>
            <a:ext cx="6681728" cy="8707092"/>
          </a:xfrm>
        </p:spPr>
        <p:txBody>
          <a:bodyPr anchor="t"/>
          <a:lstStyle>
            <a:lvl1pPr marL="0" indent="0">
              <a:buNone/>
              <a:defRPr sz="4619"/>
            </a:lvl1pPr>
            <a:lvl2pPr marL="659922" indent="0">
              <a:buNone/>
              <a:defRPr sz="4042"/>
            </a:lvl2pPr>
            <a:lvl3pPr marL="1319845" indent="0">
              <a:buNone/>
              <a:defRPr sz="3464"/>
            </a:lvl3pPr>
            <a:lvl4pPr marL="1979767" indent="0">
              <a:buNone/>
              <a:defRPr sz="2887"/>
            </a:lvl4pPr>
            <a:lvl5pPr marL="2639690" indent="0">
              <a:buNone/>
              <a:defRPr sz="2887"/>
            </a:lvl5pPr>
            <a:lvl6pPr marL="3299612" indent="0">
              <a:buNone/>
              <a:defRPr sz="2887"/>
            </a:lvl6pPr>
            <a:lvl7pPr marL="3959535" indent="0">
              <a:buNone/>
              <a:defRPr sz="2887"/>
            </a:lvl7pPr>
            <a:lvl8pPr marL="4619457" indent="0">
              <a:buNone/>
              <a:defRPr sz="2887"/>
            </a:lvl8pPr>
            <a:lvl9pPr marL="5279380" indent="0">
              <a:buNone/>
              <a:defRPr sz="28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114" y="3675698"/>
            <a:ext cx="4256852" cy="6809684"/>
          </a:xfrm>
        </p:spPr>
        <p:txBody>
          <a:bodyPr/>
          <a:lstStyle>
            <a:lvl1pPr marL="0" indent="0">
              <a:buNone/>
              <a:defRPr sz="2309"/>
            </a:lvl1pPr>
            <a:lvl2pPr marL="659922" indent="0">
              <a:buNone/>
              <a:defRPr sz="2021"/>
            </a:lvl2pPr>
            <a:lvl3pPr marL="1319845" indent="0">
              <a:buNone/>
              <a:defRPr sz="1732"/>
            </a:lvl3pPr>
            <a:lvl4pPr marL="1979767" indent="0">
              <a:buNone/>
              <a:defRPr sz="1443"/>
            </a:lvl4pPr>
            <a:lvl5pPr marL="2639690" indent="0">
              <a:buNone/>
              <a:defRPr sz="1443"/>
            </a:lvl5pPr>
            <a:lvl6pPr marL="3299612" indent="0">
              <a:buNone/>
              <a:defRPr sz="1443"/>
            </a:lvl6pPr>
            <a:lvl7pPr marL="3959535" indent="0">
              <a:buNone/>
              <a:defRPr sz="1443"/>
            </a:lvl7pPr>
            <a:lvl8pPr marL="4619457" indent="0">
              <a:buNone/>
              <a:defRPr sz="1443"/>
            </a:lvl8pPr>
            <a:lvl9pPr marL="5279380" indent="0">
              <a:buNone/>
              <a:defRPr sz="14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409B-4D34-BF4A-AD8E-1B86655E1E1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3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395" y="652326"/>
            <a:ext cx="11383685" cy="236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395" y="3261614"/>
            <a:ext cx="11383685" cy="7773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395" y="11356093"/>
            <a:ext cx="2969657" cy="652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409B-4D34-BF4A-AD8E-1B86655E1E1A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1995" y="11356093"/>
            <a:ext cx="4454485" cy="652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1423" y="11356093"/>
            <a:ext cx="2969657" cy="652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3167C-8DEA-724B-8C08-345E277A3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5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19845" rtl="0" eaLnBrk="1" latinLnBrk="0" hangingPunct="1">
        <a:lnSpc>
          <a:spcPct val="90000"/>
        </a:lnSpc>
        <a:spcBef>
          <a:spcPct val="0"/>
        </a:spcBef>
        <a:buNone/>
        <a:defRPr sz="63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961" indent="-329961" algn="l" defTabSz="1319845" rtl="0" eaLnBrk="1" latinLnBrk="0" hangingPunct="1">
        <a:lnSpc>
          <a:spcPct val="90000"/>
        </a:lnSpc>
        <a:spcBef>
          <a:spcPts val="1443"/>
        </a:spcBef>
        <a:buFont typeface="Arial" panose="020B0604020202020204" pitchFamily="34" charset="0"/>
        <a:buChar char="•"/>
        <a:defRPr sz="4042" kern="1200">
          <a:solidFill>
            <a:schemeClr val="tx1"/>
          </a:solidFill>
          <a:latin typeface="+mn-lt"/>
          <a:ea typeface="+mn-ea"/>
          <a:cs typeface="+mn-cs"/>
        </a:defRPr>
      </a:lvl1pPr>
      <a:lvl2pPr marL="989884" indent="-329961" algn="l" defTabSz="1319845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2pPr>
      <a:lvl3pPr marL="1649806" indent="-329961" algn="l" defTabSz="1319845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7" kern="1200">
          <a:solidFill>
            <a:schemeClr val="tx1"/>
          </a:solidFill>
          <a:latin typeface="+mn-lt"/>
          <a:ea typeface="+mn-ea"/>
          <a:cs typeface="+mn-cs"/>
        </a:defRPr>
      </a:lvl3pPr>
      <a:lvl4pPr marL="2309729" indent="-329961" algn="l" defTabSz="1319845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4pPr>
      <a:lvl5pPr marL="2969651" indent="-329961" algn="l" defTabSz="1319845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629574" indent="-329961" algn="l" defTabSz="1319845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6pPr>
      <a:lvl7pPr marL="4289496" indent="-329961" algn="l" defTabSz="1319845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7pPr>
      <a:lvl8pPr marL="4949419" indent="-329961" algn="l" defTabSz="1319845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8pPr>
      <a:lvl9pPr marL="5609341" indent="-329961" algn="l" defTabSz="1319845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9845" rtl="0" eaLnBrk="1" latinLnBrk="0" hangingPunct="1">
        <a:defRPr sz="2598" kern="1200">
          <a:solidFill>
            <a:schemeClr val="tx1"/>
          </a:solidFill>
          <a:latin typeface="+mn-lt"/>
          <a:ea typeface="+mn-ea"/>
          <a:cs typeface="+mn-cs"/>
        </a:defRPr>
      </a:lvl1pPr>
      <a:lvl2pPr marL="659922" algn="l" defTabSz="1319845" rtl="0" eaLnBrk="1" latinLnBrk="0" hangingPunct="1">
        <a:defRPr sz="2598" kern="1200">
          <a:solidFill>
            <a:schemeClr val="tx1"/>
          </a:solidFill>
          <a:latin typeface="+mn-lt"/>
          <a:ea typeface="+mn-ea"/>
          <a:cs typeface="+mn-cs"/>
        </a:defRPr>
      </a:lvl2pPr>
      <a:lvl3pPr marL="1319845" algn="l" defTabSz="1319845" rtl="0" eaLnBrk="1" latinLnBrk="0" hangingPunct="1"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979767" algn="l" defTabSz="1319845" rtl="0" eaLnBrk="1" latinLnBrk="0" hangingPunct="1">
        <a:defRPr sz="2598" kern="1200">
          <a:solidFill>
            <a:schemeClr val="tx1"/>
          </a:solidFill>
          <a:latin typeface="+mn-lt"/>
          <a:ea typeface="+mn-ea"/>
          <a:cs typeface="+mn-cs"/>
        </a:defRPr>
      </a:lvl4pPr>
      <a:lvl5pPr marL="2639690" algn="l" defTabSz="1319845" rtl="0" eaLnBrk="1" latinLnBrk="0" hangingPunct="1"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299612" algn="l" defTabSz="1319845" rtl="0" eaLnBrk="1" latinLnBrk="0" hangingPunct="1">
        <a:defRPr sz="25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535" algn="l" defTabSz="1319845" rtl="0" eaLnBrk="1" latinLnBrk="0" hangingPunct="1">
        <a:defRPr sz="2598" kern="1200">
          <a:solidFill>
            <a:schemeClr val="tx1"/>
          </a:solidFill>
          <a:latin typeface="+mn-lt"/>
          <a:ea typeface="+mn-ea"/>
          <a:cs typeface="+mn-cs"/>
        </a:defRPr>
      </a:lvl7pPr>
      <a:lvl8pPr marL="4619457" algn="l" defTabSz="1319845" rtl="0" eaLnBrk="1" latinLnBrk="0" hangingPunct="1">
        <a:defRPr sz="2598" kern="1200">
          <a:solidFill>
            <a:schemeClr val="tx1"/>
          </a:solidFill>
          <a:latin typeface="+mn-lt"/>
          <a:ea typeface="+mn-ea"/>
          <a:cs typeface="+mn-cs"/>
        </a:defRPr>
      </a:lvl8pPr>
      <a:lvl9pPr marL="5279380" algn="l" defTabSz="1319845" rtl="0" eaLnBrk="1" latinLnBrk="0" hangingPunct="1">
        <a:defRPr sz="2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E4798B5-5504-D64B-BD65-EFBBD952655E}"/>
              </a:ext>
            </a:extLst>
          </p:cNvPr>
          <p:cNvGrpSpPr>
            <a:grpSpLocks/>
          </p:cNvGrpSpPr>
          <p:nvPr/>
        </p:nvGrpSpPr>
        <p:grpSpPr>
          <a:xfrm>
            <a:off x="1924578" y="3410082"/>
            <a:ext cx="4141090" cy="2743200"/>
            <a:chOff x="1054100" y="730250"/>
            <a:chExt cx="8349038" cy="53975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A950206-05BA-BD43-8B29-249CB5F79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122"/>
            <a:stretch/>
          </p:blipFill>
          <p:spPr>
            <a:xfrm>
              <a:off x="1054100" y="730250"/>
              <a:ext cx="4424551" cy="5397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ACE973F-5A8C-6F42-A80B-C209AA310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122" r="4959"/>
            <a:stretch/>
          </p:blipFill>
          <p:spPr>
            <a:xfrm>
              <a:off x="5478651" y="730250"/>
              <a:ext cx="3924487" cy="53975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9A16E-FB8D-2E46-9122-55AE9F0A332F}"/>
              </a:ext>
            </a:extLst>
          </p:cNvPr>
          <p:cNvGrpSpPr>
            <a:grpSpLocks noChangeAspect="1"/>
          </p:cNvGrpSpPr>
          <p:nvPr/>
        </p:nvGrpSpPr>
        <p:grpSpPr>
          <a:xfrm>
            <a:off x="6106537" y="6577441"/>
            <a:ext cx="4168912" cy="2743200"/>
            <a:chOff x="1538420" y="730250"/>
            <a:chExt cx="8346851" cy="545036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62795A1-401F-2743-84FA-3B711CE8C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03" r="56276"/>
            <a:stretch/>
          </p:blipFill>
          <p:spPr>
            <a:xfrm>
              <a:off x="1538420" y="730250"/>
              <a:ext cx="3924733" cy="53975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41C836B-7793-AB4B-9ED2-7751B353C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276"/>
            <a:stretch/>
          </p:blipFill>
          <p:spPr>
            <a:xfrm>
              <a:off x="5476218" y="783114"/>
              <a:ext cx="4409053" cy="53975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05907-EBC0-8F4D-9614-7706EE855FD0}"/>
              </a:ext>
            </a:extLst>
          </p:cNvPr>
          <p:cNvGrpSpPr>
            <a:grpSpLocks noChangeAspect="1"/>
          </p:cNvGrpSpPr>
          <p:nvPr/>
        </p:nvGrpSpPr>
        <p:grpSpPr>
          <a:xfrm>
            <a:off x="6156095" y="3450360"/>
            <a:ext cx="4119354" cy="2743200"/>
            <a:chOff x="1614166" y="730250"/>
            <a:chExt cx="8300151" cy="5480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F3F51E-E7C7-B048-9776-EEA6DFA93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54" r="55277"/>
            <a:stretch/>
          </p:blipFill>
          <p:spPr>
            <a:xfrm>
              <a:off x="1614166" y="730250"/>
              <a:ext cx="3949724" cy="539750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AD3888F-1567-2349-80EB-E09998A416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6583"/>
            <a:stretch/>
          </p:blipFill>
          <p:spPr>
            <a:xfrm>
              <a:off x="5536261" y="813661"/>
              <a:ext cx="4378056" cy="53975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DE3AEF-F78A-1847-AA58-BD98C6CD0A74}"/>
              </a:ext>
            </a:extLst>
          </p:cNvPr>
          <p:cNvGrpSpPr>
            <a:grpSpLocks noChangeAspect="1"/>
          </p:cNvGrpSpPr>
          <p:nvPr/>
        </p:nvGrpSpPr>
        <p:grpSpPr>
          <a:xfrm>
            <a:off x="1867558" y="6653103"/>
            <a:ext cx="4198110" cy="2743200"/>
            <a:chOff x="1054100" y="730250"/>
            <a:chExt cx="8328176" cy="545036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C37255B-DF0D-7A40-843C-8FA956B73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6430"/>
            <a:stretch/>
          </p:blipFill>
          <p:spPr>
            <a:xfrm>
              <a:off x="1054100" y="730250"/>
              <a:ext cx="4393554" cy="53975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5C3361E-0EDE-F744-A2F2-30D5C1C206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6430" r="5276"/>
            <a:stretch/>
          </p:blipFill>
          <p:spPr>
            <a:xfrm>
              <a:off x="5520764" y="783114"/>
              <a:ext cx="3861512" cy="539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15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E5EE07-A2BA-2043-92FE-C5A30F875A6C}"/>
              </a:ext>
            </a:extLst>
          </p:cNvPr>
          <p:cNvSpPr txBox="1"/>
          <p:nvPr/>
        </p:nvSpPr>
        <p:spPr>
          <a:xfrm>
            <a:off x="3727740" y="5519852"/>
            <a:ext cx="5052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Single Task Feature Weights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18B6DD-F03F-B645-AA04-79FD2F5D3750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4983" t="37304" r="3035" b="26254"/>
          <a:stretch/>
        </p:blipFill>
        <p:spPr>
          <a:xfrm>
            <a:off x="3710447" y="10955171"/>
            <a:ext cx="4663440" cy="137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F30291-77E2-5D44-9BE4-7F6B3082B25A}"/>
              </a:ext>
            </a:extLst>
          </p:cNvPr>
          <p:cNvSpPr txBox="1"/>
          <p:nvPr/>
        </p:nvSpPr>
        <p:spPr>
          <a:xfrm>
            <a:off x="3462476" y="10987402"/>
            <a:ext cx="24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FF4CF-966C-964F-A77B-33B0D310DE6F}"/>
              </a:ext>
            </a:extLst>
          </p:cNvPr>
          <p:cNvSpPr txBox="1"/>
          <p:nvPr/>
        </p:nvSpPr>
        <p:spPr>
          <a:xfrm>
            <a:off x="8218907" y="10987402"/>
            <a:ext cx="915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225E3B-79E1-EC40-9F5F-E846E99AA419}"/>
              </a:ext>
            </a:extLst>
          </p:cNvPr>
          <p:cNvGrpSpPr>
            <a:grpSpLocks noChangeAspect="1"/>
          </p:cNvGrpSpPr>
          <p:nvPr/>
        </p:nvGrpSpPr>
        <p:grpSpPr>
          <a:xfrm>
            <a:off x="4326925" y="3127171"/>
            <a:ext cx="3507598" cy="2468880"/>
            <a:chOff x="1078714" y="2668655"/>
            <a:chExt cx="7734546" cy="54440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A6FC6E6-DDA3-2540-AD65-71A1F36435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60" r="55660"/>
            <a:stretch/>
          </p:blipFill>
          <p:spPr>
            <a:xfrm>
              <a:off x="1078714" y="2668655"/>
              <a:ext cx="3940757" cy="53975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F8EE8C-7C94-D04D-BB23-D6F849D26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142" r="6236"/>
            <a:stretch/>
          </p:blipFill>
          <p:spPr>
            <a:xfrm>
              <a:off x="5019471" y="2715242"/>
              <a:ext cx="3793789" cy="53975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0B2E037-E7CE-7E45-A9DB-005B8960250D}"/>
              </a:ext>
            </a:extLst>
          </p:cNvPr>
          <p:cNvSpPr txBox="1"/>
          <p:nvPr/>
        </p:nvSpPr>
        <p:spPr>
          <a:xfrm>
            <a:off x="4344995" y="2162242"/>
            <a:ext cx="4632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Groupwise</a:t>
            </a:r>
            <a:r>
              <a:rPr lang="en-US" sz="3200" dirty="0"/>
              <a:t> Approach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88EA0A-9425-C04B-8FFF-FD7D638B1798}"/>
              </a:ext>
            </a:extLst>
          </p:cNvPr>
          <p:cNvSpPr txBox="1"/>
          <p:nvPr/>
        </p:nvSpPr>
        <p:spPr>
          <a:xfrm>
            <a:off x="4140942" y="2608165"/>
            <a:ext cx="4632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All Task Feature Weights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34DDE1-DDCE-4E46-BF11-32F18D23E1A7}"/>
              </a:ext>
            </a:extLst>
          </p:cNvPr>
          <p:cNvGrpSpPr/>
          <p:nvPr/>
        </p:nvGrpSpPr>
        <p:grpSpPr>
          <a:xfrm>
            <a:off x="3243849" y="5977980"/>
            <a:ext cx="5791200" cy="4874456"/>
            <a:chOff x="2639012" y="5977980"/>
            <a:chExt cx="5791200" cy="48744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F23C513-0011-3F4A-9DE4-7721D297E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949" t="27603" r="21451" b="22830"/>
            <a:stretch/>
          </p:blipFill>
          <p:spPr>
            <a:xfrm>
              <a:off x="2639012" y="6385792"/>
              <a:ext cx="5791200" cy="446664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9DD4BF-81FB-434E-8C83-BCEDD3223327}"/>
                </a:ext>
              </a:extLst>
            </p:cNvPr>
            <p:cNvSpPr txBox="1"/>
            <p:nvPr/>
          </p:nvSpPr>
          <p:spPr>
            <a:xfrm>
              <a:off x="6314514" y="5977980"/>
              <a:ext cx="16006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Memory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F6CFA9-BB8E-8343-A7F1-ED5F4D6DAB41}"/>
                </a:ext>
              </a:extLst>
            </p:cNvPr>
            <p:cNvSpPr txBox="1"/>
            <p:nvPr/>
          </p:nvSpPr>
          <p:spPr>
            <a:xfrm>
              <a:off x="3434947" y="5977980"/>
              <a:ext cx="16006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Semantic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3445E-2639-784F-8A4C-6BB2A4AFCF2E}"/>
                </a:ext>
              </a:extLst>
            </p:cNvPr>
            <p:cNvSpPr txBox="1"/>
            <p:nvPr/>
          </p:nvSpPr>
          <p:spPr>
            <a:xfrm>
              <a:off x="3258010" y="8309803"/>
              <a:ext cx="2106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Coherence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B365CA-499D-EB4E-A8A0-3C2A57262A13}"/>
                </a:ext>
              </a:extLst>
            </p:cNvPr>
            <p:cNvSpPr txBox="1"/>
            <p:nvPr/>
          </p:nvSpPr>
          <p:spPr>
            <a:xfrm>
              <a:off x="6390714" y="8309803"/>
              <a:ext cx="16006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Motor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9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D0037E1-0490-B54F-98E3-B4691C938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5" t="3434" r="17083" b="11123"/>
          <a:stretch/>
        </p:blipFill>
        <p:spPr>
          <a:xfrm>
            <a:off x="774916" y="2480643"/>
            <a:ext cx="5900808" cy="91430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5E41E3-AB1D-5147-B6CB-E15DAF01BA21}"/>
              </a:ext>
            </a:extLst>
          </p:cNvPr>
          <p:cNvSpPr txBox="1"/>
          <p:nvPr/>
        </p:nvSpPr>
        <p:spPr>
          <a:xfrm>
            <a:off x="1999281" y="1880365"/>
            <a:ext cx="5687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Individualized Approach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BF6D6-49EC-B94C-B624-C384A6EC3C13}"/>
              </a:ext>
            </a:extLst>
          </p:cNvPr>
          <p:cNvSpPr txBox="1"/>
          <p:nvPr/>
        </p:nvSpPr>
        <p:spPr>
          <a:xfrm>
            <a:off x="7795646" y="5614551"/>
            <a:ext cx="5687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Groupwise</a:t>
            </a:r>
            <a:r>
              <a:rPr lang="en-US" sz="3200" dirty="0"/>
              <a:t> Approach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A6ED0-CC83-EE42-91A0-73EC5F154B75}"/>
              </a:ext>
            </a:extLst>
          </p:cNvPr>
          <p:cNvSpPr txBox="1"/>
          <p:nvPr/>
        </p:nvSpPr>
        <p:spPr>
          <a:xfrm>
            <a:off x="8056795" y="6283015"/>
            <a:ext cx="56878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All Task Feature Weights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D08BE-628D-B943-BCA2-29B01635BA9E}"/>
              </a:ext>
            </a:extLst>
          </p:cNvPr>
          <p:cNvSpPr txBox="1"/>
          <p:nvPr/>
        </p:nvSpPr>
        <p:spPr>
          <a:xfrm>
            <a:off x="774916" y="11623728"/>
            <a:ext cx="5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EB2060-0ED2-DB4F-9493-DF29099201DB}"/>
              </a:ext>
            </a:extLst>
          </p:cNvPr>
          <p:cNvSpPr txBox="1"/>
          <p:nvPr/>
        </p:nvSpPr>
        <p:spPr>
          <a:xfrm>
            <a:off x="6117785" y="11639231"/>
            <a:ext cx="5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.2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388CFB-7FBD-E54B-BA20-C55EAF634F36}"/>
              </a:ext>
            </a:extLst>
          </p:cNvPr>
          <p:cNvSpPr txBox="1"/>
          <p:nvPr/>
        </p:nvSpPr>
        <p:spPr>
          <a:xfrm>
            <a:off x="7795646" y="1880365"/>
            <a:ext cx="5687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Groupwise</a:t>
            </a:r>
            <a:r>
              <a:rPr lang="en-US" sz="3200" dirty="0"/>
              <a:t> Approach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7CB00F-68C4-8E4F-931C-197D42D21F10}"/>
              </a:ext>
            </a:extLst>
          </p:cNvPr>
          <p:cNvSpPr txBox="1"/>
          <p:nvPr/>
        </p:nvSpPr>
        <p:spPr>
          <a:xfrm>
            <a:off x="8645474" y="2482219"/>
            <a:ext cx="56878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All Task Folds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BE770B2-AFE8-FC4F-9A93-1B6A3C6A9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36" r="14294"/>
          <a:stretch/>
        </p:blipFill>
        <p:spPr>
          <a:xfrm>
            <a:off x="11620458" y="4174599"/>
            <a:ext cx="1503337" cy="10383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4CE4E20-29B0-AC45-A429-3F19BF5380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84" r="14780"/>
          <a:stretch/>
        </p:blipFill>
        <p:spPr>
          <a:xfrm>
            <a:off x="10133680" y="4184671"/>
            <a:ext cx="1534108" cy="10383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1E8DA3-3166-234E-83CE-EED8D55BE6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29" r="13250"/>
          <a:stretch/>
        </p:blipFill>
        <p:spPr>
          <a:xfrm>
            <a:off x="8576031" y="4184671"/>
            <a:ext cx="1596846" cy="10383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3596B04-AD9C-DF44-B6FB-F06D4B339B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60" r="11683"/>
          <a:stretch/>
        </p:blipFill>
        <p:spPr>
          <a:xfrm>
            <a:off x="7023911" y="4174599"/>
            <a:ext cx="1627029" cy="10383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C1D96DA-F7A5-3143-8692-C1762ACC10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136" r="14294"/>
          <a:stretch/>
        </p:blipFill>
        <p:spPr>
          <a:xfrm>
            <a:off x="11620458" y="3097192"/>
            <a:ext cx="1503337" cy="10383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2632DE5-8BBB-5244-BB03-C306F8D065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184" r="14780"/>
          <a:stretch/>
        </p:blipFill>
        <p:spPr>
          <a:xfrm>
            <a:off x="10133680" y="3097192"/>
            <a:ext cx="1534108" cy="10383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A1B1703-078C-774F-9028-909590D7F5F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714" r="12265"/>
          <a:stretch/>
        </p:blipFill>
        <p:spPr>
          <a:xfrm>
            <a:off x="8576031" y="3097192"/>
            <a:ext cx="1596845" cy="103837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B137E32-52A4-8D48-92ED-9B225B5C873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3192" r="15253"/>
          <a:stretch/>
        </p:blipFill>
        <p:spPr>
          <a:xfrm>
            <a:off x="7147898" y="3097192"/>
            <a:ext cx="1503042" cy="1038376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2A60923-637C-0049-B491-4ED8D3BF4F69}"/>
              </a:ext>
            </a:extLst>
          </p:cNvPr>
          <p:cNvGrpSpPr/>
          <p:nvPr/>
        </p:nvGrpSpPr>
        <p:grpSpPr>
          <a:xfrm>
            <a:off x="6896313" y="6786116"/>
            <a:ext cx="5362846" cy="3831394"/>
            <a:chOff x="3905910" y="3756172"/>
            <a:chExt cx="7128884" cy="501794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5353B38-F9A2-D14D-9014-BE1F68C904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896" r="56878"/>
            <a:stretch/>
          </p:blipFill>
          <p:spPr>
            <a:xfrm>
              <a:off x="3905910" y="3756172"/>
              <a:ext cx="3657600" cy="49911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95E0762-A659-7C4F-A580-CA503887F9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57423" r="7578"/>
            <a:stretch/>
          </p:blipFill>
          <p:spPr>
            <a:xfrm>
              <a:off x="7501180" y="3783012"/>
              <a:ext cx="3533614" cy="4991100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BFFE072-770A-9847-8F1A-D8517AE3CA56}"/>
              </a:ext>
            </a:extLst>
          </p:cNvPr>
          <p:cNvSpPr txBox="1"/>
          <p:nvPr/>
        </p:nvSpPr>
        <p:spPr>
          <a:xfrm>
            <a:off x="642449" y="1797352"/>
            <a:ext cx="433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85404D-D079-4944-9249-EDC52D27A38F}"/>
              </a:ext>
            </a:extLst>
          </p:cNvPr>
          <p:cNvSpPr txBox="1"/>
          <p:nvPr/>
        </p:nvSpPr>
        <p:spPr>
          <a:xfrm>
            <a:off x="7167197" y="1797352"/>
            <a:ext cx="433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1FD4E8-5AD7-DE4D-B154-9BD4C20BDD2D}"/>
              </a:ext>
            </a:extLst>
          </p:cNvPr>
          <p:cNvSpPr txBox="1"/>
          <p:nvPr/>
        </p:nvSpPr>
        <p:spPr>
          <a:xfrm>
            <a:off x="619932" y="5552995"/>
            <a:ext cx="433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0BE819-940E-1F4F-B985-5D4B77EDE5B9}"/>
              </a:ext>
            </a:extLst>
          </p:cNvPr>
          <p:cNvSpPr txBox="1"/>
          <p:nvPr/>
        </p:nvSpPr>
        <p:spPr>
          <a:xfrm>
            <a:off x="7167197" y="5552995"/>
            <a:ext cx="433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693300-176C-C148-8599-F1562568B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0" t="49520" r="30461" b="6270"/>
          <a:stretch/>
        </p:blipFill>
        <p:spPr>
          <a:xfrm>
            <a:off x="1604074" y="1986370"/>
            <a:ext cx="5838694" cy="55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2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37</Words>
  <Application>Microsoft Macintosh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alexisp</dc:creator>
  <cp:lastModifiedBy>Microsoft Office User</cp:lastModifiedBy>
  <cp:revision>10</cp:revision>
  <cp:lastPrinted>2021-12-06T21:21:43Z</cp:lastPrinted>
  <dcterms:created xsi:type="dcterms:W3CDTF">2021-12-06T20:57:47Z</dcterms:created>
  <dcterms:modified xsi:type="dcterms:W3CDTF">2022-01-25T23:01:55Z</dcterms:modified>
</cp:coreProperties>
</file>