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203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7"/>
    <p:restoredTop sz="94607"/>
  </p:normalViewPr>
  <p:slideViewPr>
    <p:cSldViewPr snapToGrid="0" snapToObjects="1">
      <p:cViewPr varScale="1">
        <p:scale>
          <a:sx n="133" d="100"/>
          <a:sy n="133" d="100"/>
        </p:scale>
        <p:origin x="24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421" y="1122363"/>
            <a:ext cx="106525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5421" y="3602038"/>
            <a:ext cx="106525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4282" y="365125"/>
            <a:ext cx="30626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6481" y="365125"/>
            <a:ext cx="901025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083" y="1709739"/>
            <a:ext cx="122504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9083" y="4589464"/>
            <a:ext cx="122504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6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6481" y="1825625"/>
            <a:ext cx="603642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453" y="1825625"/>
            <a:ext cx="6036429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31" y="365126"/>
            <a:ext cx="122504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332" y="1681163"/>
            <a:ext cx="60086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8332" y="2505075"/>
            <a:ext cx="60086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90453" y="1681163"/>
            <a:ext cx="60382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90453" y="2505075"/>
            <a:ext cx="603827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32" y="457200"/>
            <a:ext cx="45809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279" y="987426"/>
            <a:ext cx="7190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332" y="2057400"/>
            <a:ext cx="45809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32" y="457200"/>
            <a:ext cx="45809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38279" y="987426"/>
            <a:ext cx="7190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8332" y="2057400"/>
            <a:ext cx="45809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8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6481" y="365126"/>
            <a:ext cx="122504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481" y="1825625"/>
            <a:ext cx="122504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6481" y="6356351"/>
            <a:ext cx="3195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B8F7-B3EF-8D4B-85D3-DBAD16A6069C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4864" y="6356351"/>
            <a:ext cx="4793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31125" y="6356351"/>
            <a:ext cx="3195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6CAAA-348C-504C-94AE-7D33AA66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2C08B-439A-4F43-BED1-7E0AA88DEE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72" r="-2" b="6506"/>
          <a:stretch/>
        </p:blipFill>
        <p:spPr>
          <a:xfrm>
            <a:off x="1017448" y="557190"/>
            <a:ext cx="5668684" cy="610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33754-98CB-5E4F-95D6-D0EAD27D2132}"/>
              </a:ext>
            </a:extLst>
          </p:cNvPr>
          <p:cNvSpPr txBox="1"/>
          <p:nvPr/>
        </p:nvSpPr>
        <p:spPr>
          <a:xfrm>
            <a:off x="1222665" y="1055762"/>
            <a:ext cx="61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52CBD2-A094-9C40-A0C6-4978B56A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12" y="495220"/>
            <a:ext cx="7269898" cy="5942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749922-4C6D-7446-97B7-B138578DE9F2}"/>
              </a:ext>
            </a:extLst>
          </p:cNvPr>
          <p:cNvSpPr txBox="1"/>
          <p:nvPr/>
        </p:nvSpPr>
        <p:spPr>
          <a:xfrm>
            <a:off x="6786487" y="1055762"/>
            <a:ext cx="61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6080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alexisp</dc:creator>
  <cp:lastModifiedBy>Microsoft Office User</cp:lastModifiedBy>
  <cp:revision>2</cp:revision>
  <dcterms:created xsi:type="dcterms:W3CDTF">2021-12-15T21:05:27Z</dcterms:created>
  <dcterms:modified xsi:type="dcterms:W3CDTF">2022-01-24T22:09:55Z</dcterms:modified>
</cp:coreProperties>
</file>