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8"/>
  </p:notesMasterIdLst>
  <p:sldIdLst>
    <p:sldId id="256" r:id="rId2"/>
    <p:sldId id="258" r:id="rId3"/>
    <p:sldId id="259" r:id="rId4"/>
    <p:sldId id="261" r:id="rId5"/>
    <p:sldId id="262" r:id="rId6"/>
    <p:sldId id="264" r:id="rId7"/>
    <p:sldId id="268" r:id="rId8"/>
    <p:sldId id="263" r:id="rId9"/>
    <p:sldId id="265" r:id="rId10"/>
    <p:sldId id="317" r:id="rId11"/>
    <p:sldId id="318" r:id="rId12"/>
    <p:sldId id="267" r:id="rId13"/>
    <p:sldId id="270" r:id="rId14"/>
    <p:sldId id="281" r:id="rId15"/>
    <p:sldId id="288" r:id="rId16"/>
    <p:sldId id="294" r:id="rId17"/>
  </p:sldIdLst>
  <p:sldSz cx="9144000" cy="5143500" type="screen16x9"/>
  <p:notesSz cx="6858000" cy="9144000"/>
  <p:embeddedFontLst>
    <p:embeddedFont>
      <p:font typeface="Aref Ruqaa" panose="02000503000000000000" pitchFamily="2" charset="-78"/>
      <p:regular r:id="rId19"/>
      <p:bold r:id="rId20"/>
    </p:embeddedFont>
    <p:embeddedFont>
      <p:font typeface="Bebas Neue" panose="020B0606020202050201" pitchFamily="34" charset="0"/>
      <p:regular r:id="rId21"/>
    </p:embeddedFont>
    <p:embeddedFont>
      <p:font typeface="Lato" panose="020F0502020204030203" pitchFamily="34" charset="0"/>
      <p:regular r:id="rId22"/>
      <p:bold r:id="rId23"/>
      <p:italic r:id="rId24"/>
      <p:boldItalic r:id="rId25"/>
    </p:embeddedFont>
    <p:embeddedFont>
      <p:font typeface="Yeseva One"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2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57576B-47A4-4F67-9F7A-375104D2A4BA}">
  <a:tblStyle styleId="{A357576B-47A4-4F67-9F7A-375104D2A4B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5" d="100"/>
          <a:sy n="95" d="100"/>
        </p:scale>
        <p:origin x="666" y="84"/>
      </p:cViewPr>
      <p:guideLst>
        <p:guide orient="horz" pos="1620"/>
        <p:guide pos="2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e1d838b627_4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e1d838b627_4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152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e1d838b627_4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e1d838b627_4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3741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7"/>
        <p:cNvGrpSpPr/>
        <p:nvPr/>
      </p:nvGrpSpPr>
      <p:grpSpPr>
        <a:xfrm>
          <a:off x="0" y="0"/>
          <a:ext cx="0" cy="0"/>
          <a:chOff x="0" y="0"/>
          <a:chExt cx="0" cy="0"/>
        </a:xfrm>
      </p:grpSpPr>
      <p:sp>
        <p:nvSpPr>
          <p:cNvPr id="4398" name="Google Shape;4398;g100fca638f4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9" name="Google Shape;4399;g100fca638f4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5"/>
        <p:cNvGrpSpPr/>
        <p:nvPr/>
      </p:nvGrpSpPr>
      <p:grpSpPr>
        <a:xfrm>
          <a:off x="0" y="0"/>
          <a:ext cx="0" cy="0"/>
          <a:chOff x="0" y="0"/>
          <a:chExt cx="0" cy="0"/>
        </a:xfrm>
      </p:grpSpPr>
      <p:sp>
        <p:nvSpPr>
          <p:cNvPr id="4446" name="Google Shape;4446;g100fca638f4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7" name="Google Shape;4447;g100fca638f4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6"/>
        <p:cNvGrpSpPr/>
        <p:nvPr/>
      </p:nvGrpSpPr>
      <p:grpSpPr>
        <a:xfrm>
          <a:off x="0" y="0"/>
          <a:ext cx="0" cy="0"/>
          <a:chOff x="0" y="0"/>
          <a:chExt cx="0" cy="0"/>
        </a:xfrm>
      </p:grpSpPr>
      <p:sp>
        <p:nvSpPr>
          <p:cNvPr id="4547" name="Google Shape;4547;ge1d838b627_4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8" name="Google Shape;4548;ge1d838b627_4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1"/>
        <p:cNvGrpSpPr/>
        <p:nvPr/>
      </p:nvGrpSpPr>
      <p:grpSpPr>
        <a:xfrm>
          <a:off x="0" y="0"/>
          <a:ext cx="0" cy="0"/>
          <a:chOff x="0" y="0"/>
          <a:chExt cx="0" cy="0"/>
        </a:xfrm>
      </p:grpSpPr>
      <p:sp>
        <p:nvSpPr>
          <p:cNvPr id="4612" name="Google Shape;4612;gfa6b1a4594_1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3" name="Google Shape;4613;gfa6b1a4594_1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2"/>
        <p:cNvGrpSpPr/>
        <p:nvPr/>
      </p:nvGrpSpPr>
      <p:grpSpPr>
        <a:xfrm>
          <a:off x="0" y="0"/>
          <a:ext cx="0" cy="0"/>
          <a:chOff x="0" y="0"/>
          <a:chExt cx="0" cy="0"/>
        </a:xfrm>
      </p:grpSpPr>
      <p:sp>
        <p:nvSpPr>
          <p:cNvPr id="4683" name="Google Shape;4683;ge207fd22f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4" name="Google Shape;4684;ge207fd22f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4"/>
        <p:cNvGrpSpPr/>
        <p:nvPr/>
      </p:nvGrpSpPr>
      <p:grpSpPr>
        <a:xfrm>
          <a:off x="0" y="0"/>
          <a:ext cx="0" cy="0"/>
          <a:chOff x="0" y="0"/>
          <a:chExt cx="0" cy="0"/>
        </a:xfrm>
      </p:grpSpPr>
      <p:sp>
        <p:nvSpPr>
          <p:cNvPr id="4405" name="Google Shape;4405;ge1d838b627_4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6" name="Google Shape;4406;ge1d838b627_4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0fca638f4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00fca638f4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e1d838b627_4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e1d838b627_4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77750" y="1528401"/>
            <a:ext cx="5788500" cy="21804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57150" y="3465099"/>
            <a:ext cx="3629700" cy="607200"/>
          </a:xfrm>
          <a:prstGeom prst="rect">
            <a:avLst/>
          </a:prstGeom>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subTitle" idx="2"/>
          </p:nvPr>
        </p:nvSpPr>
        <p:spPr>
          <a:xfrm>
            <a:off x="6060716" y="1030912"/>
            <a:ext cx="1885800" cy="538800"/>
          </a:xfrm>
          <a:prstGeom prst="rect">
            <a:avLst/>
          </a:prstGeom>
          <a:solidFill>
            <a:schemeClr val="dk1"/>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000">
                <a:solidFill>
                  <a:schemeClr val="lt1"/>
                </a:solidFill>
                <a:latin typeface="Yeseva One"/>
                <a:ea typeface="Yeseva One"/>
                <a:cs typeface="Yeseva One"/>
                <a:sym typeface="Yeseva 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 name="Google Shape;12;p2"/>
          <p:cNvSpPr/>
          <p:nvPr/>
        </p:nvSpPr>
        <p:spPr>
          <a:xfrm rot="10800000">
            <a:off x="226285" y="234351"/>
            <a:ext cx="790381" cy="636197"/>
          </a:xfrm>
          <a:custGeom>
            <a:avLst/>
            <a:gdLst/>
            <a:ahLst/>
            <a:cxnLst/>
            <a:rect l="l" t="t" r="r" b="b"/>
            <a:pathLst>
              <a:path w="16609" h="13369" extrusionOk="0">
                <a:moveTo>
                  <a:pt x="13697" y="6804"/>
                </a:moveTo>
                <a:cubicBezTo>
                  <a:pt x="14224" y="6804"/>
                  <a:pt x="14710" y="7078"/>
                  <a:pt x="14771" y="7214"/>
                </a:cubicBezTo>
                <a:cubicBezTo>
                  <a:pt x="14754" y="7247"/>
                  <a:pt x="14654" y="7364"/>
                  <a:pt x="14403" y="7481"/>
                </a:cubicBezTo>
                <a:cubicBezTo>
                  <a:pt x="14224" y="7571"/>
                  <a:pt x="14044" y="7603"/>
                  <a:pt x="13865" y="7603"/>
                </a:cubicBezTo>
                <a:cubicBezTo>
                  <a:pt x="13710" y="7603"/>
                  <a:pt x="13555" y="7579"/>
                  <a:pt x="13401" y="7548"/>
                </a:cubicBezTo>
                <a:cubicBezTo>
                  <a:pt x="13167" y="7515"/>
                  <a:pt x="12916" y="7431"/>
                  <a:pt x="12682" y="7297"/>
                </a:cubicBezTo>
                <a:cubicBezTo>
                  <a:pt x="12933" y="7047"/>
                  <a:pt x="13234" y="6880"/>
                  <a:pt x="13534" y="6813"/>
                </a:cubicBezTo>
                <a:cubicBezTo>
                  <a:pt x="13589" y="6807"/>
                  <a:pt x="13643" y="6804"/>
                  <a:pt x="13697" y="6804"/>
                </a:cubicBezTo>
                <a:close/>
                <a:moveTo>
                  <a:pt x="7152" y="10422"/>
                </a:moveTo>
                <a:cubicBezTo>
                  <a:pt x="7135" y="10673"/>
                  <a:pt x="7068" y="10940"/>
                  <a:pt x="6985" y="11157"/>
                </a:cubicBezTo>
                <a:cubicBezTo>
                  <a:pt x="6884" y="11408"/>
                  <a:pt x="6751" y="11792"/>
                  <a:pt x="6400" y="11993"/>
                </a:cubicBezTo>
                <a:cubicBezTo>
                  <a:pt x="6149" y="12143"/>
                  <a:pt x="6015" y="12160"/>
                  <a:pt x="5982" y="12160"/>
                </a:cubicBezTo>
                <a:cubicBezTo>
                  <a:pt x="5898" y="12026"/>
                  <a:pt x="5932" y="11374"/>
                  <a:pt x="6316" y="10940"/>
                </a:cubicBezTo>
                <a:cubicBezTo>
                  <a:pt x="6500" y="10656"/>
                  <a:pt x="6801" y="10522"/>
                  <a:pt x="7152" y="10422"/>
                </a:cubicBezTo>
                <a:close/>
                <a:moveTo>
                  <a:pt x="10811" y="10472"/>
                </a:moveTo>
                <a:cubicBezTo>
                  <a:pt x="11178" y="10572"/>
                  <a:pt x="11513" y="10723"/>
                  <a:pt x="11813" y="10973"/>
                </a:cubicBezTo>
                <a:lnTo>
                  <a:pt x="11830" y="10990"/>
                </a:lnTo>
                <a:cubicBezTo>
                  <a:pt x="12014" y="11157"/>
                  <a:pt x="12532" y="11625"/>
                  <a:pt x="12448" y="12143"/>
                </a:cubicBezTo>
                <a:cubicBezTo>
                  <a:pt x="12432" y="12310"/>
                  <a:pt x="12331" y="12460"/>
                  <a:pt x="12164" y="12611"/>
                </a:cubicBezTo>
                <a:cubicBezTo>
                  <a:pt x="12097" y="12644"/>
                  <a:pt x="11980" y="12711"/>
                  <a:pt x="11930" y="12728"/>
                </a:cubicBezTo>
                <a:cubicBezTo>
                  <a:pt x="11843" y="12766"/>
                  <a:pt x="11745" y="12794"/>
                  <a:pt x="11638" y="12794"/>
                </a:cubicBezTo>
                <a:cubicBezTo>
                  <a:pt x="11561" y="12794"/>
                  <a:pt x="11480" y="12779"/>
                  <a:pt x="11396" y="12744"/>
                </a:cubicBezTo>
                <a:cubicBezTo>
                  <a:pt x="10894" y="12544"/>
                  <a:pt x="10761" y="11859"/>
                  <a:pt x="10727" y="11575"/>
                </a:cubicBezTo>
                <a:cubicBezTo>
                  <a:pt x="10660" y="11190"/>
                  <a:pt x="10694" y="10823"/>
                  <a:pt x="10811" y="10472"/>
                </a:cubicBezTo>
                <a:close/>
                <a:moveTo>
                  <a:pt x="13374" y="1"/>
                </a:moveTo>
                <a:cubicBezTo>
                  <a:pt x="12698" y="1"/>
                  <a:pt x="12035" y="214"/>
                  <a:pt x="11529" y="530"/>
                </a:cubicBezTo>
                <a:cubicBezTo>
                  <a:pt x="10577" y="1115"/>
                  <a:pt x="10243" y="2051"/>
                  <a:pt x="10076" y="2502"/>
                </a:cubicBezTo>
                <a:cubicBezTo>
                  <a:pt x="9708" y="3505"/>
                  <a:pt x="9691" y="4440"/>
                  <a:pt x="10009" y="5343"/>
                </a:cubicBezTo>
                <a:cubicBezTo>
                  <a:pt x="10410" y="6429"/>
                  <a:pt x="11195" y="7013"/>
                  <a:pt x="11780" y="7398"/>
                </a:cubicBezTo>
                <a:cubicBezTo>
                  <a:pt x="11529" y="7732"/>
                  <a:pt x="11295" y="8150"/>
                  <a:pt x="11045" y="8567"/>
                </a:cubicBezTo>
                <a:cubicBezTo>
                  <a:pt x="10794" y="8985"/>
                  <a:pt x="10577" y="9369"/>
                  <a:pt x="10410" y="9770"/>
                </a:cubicBezTo>
                <a:cubicBezTo>
                  <a:pt x="9992" y="9703"/>
                  <a:pt x="9541" y="9687"/>
                  <a:pt x="9090" y="9687"/>
                </a:cubicBezTo>
                <a:cubicBezTo>
                  <a:pt x="8839" y="9670"/>
                  <a:pt x="8597" y="9662"/>
                  <a:pt x="8363" y="9662"/>
                </a:cubicBezTo>
                <a:cubicBezTo>
                  <a:pt x="8129" y="9662"/>
                  <a:pt x="7904" y="9670"/>
                  <a:pt x="7686" y="9687"/>
                </a:cubicBezTo>
                <a:cubicBezTo>
                  <a:pt x="7653" y="8968"/>
                  <a:pt x="7569" y="7982"/>
                  <a:pt x="6834" y="7063"/>
                </a:cubicBezTo>
                <a:cubicBezTo>
                  <a:pt x="6249" y="6345"/>
                  <a:pt x="5431" y="5860"/>
                  <a:pt x="4395" y="5643"/>
                </a:cubicBezTo>
                <a:cubicBezTo>
                  <a:pt x="4171" y="5603"/>
                  <a:pt x="3833" y="5541"/>
                  <a:pt x="3432" y="5541"/>
                </a:cubicBezTo>
                <a:cubicBezTo>
                  <a:pt x="2993" y="5541"/>
                  <a:pt x="2479" y="5615"/>
                  <a:pt x="1955" y="5877"/>
                </a:cubicBezTo>
                <a:cubicBezTo>
                  <a:pt x="936" y="6378"/>
                  <a:pt x="0" y="7481"/>
                  <a:pt x="101" y="8868"/>
                </a:cubicBezTo>
                <a:cubicBezTo>
                  <a:pt x="201" y="9971"/>
                  <a:pt x="1003" y="11241"/>
                  <a:pt x="2156" y="11374"/>
                </a:cubicBezTo>
                <a:cubicBezTo>
                  <a:pt x="2240" y="11383"/>
                  <a:pt x="2326" y="11387"/>
                  <a:pt x="2414" y="11387"/>
                </a:cubicBezTo>
                <a:cubicBezTo>
                  <a:pt x="3216" y="11387"/>
                  <a:pt x="4139" y="11039"/>
                  <a:pt x="4545" y="10272"/>
                </a:cubicBezTo>
                <a:cubicBezTo>
                  <a:pt x="4980" y="9403"/>
                  <a:pt x="4846" y="8534"/>
                  <a:pt x="4211" y="8016"/>
                </a:cubicBezTo>
                <a:cubicBezTo>
                  <a:pt x="3911" y="7766"/>
                  <a:pt x="3510" y="7636"/>
                  <a:pt x="3139" y="7636"/>
                </a:cubicBezTo>
                <a:cubicBezTo>
                  <a:pt x="2890" y="7636"/>
                  <a:pt x="2655" y="7695"/>
                  <a:pt x="2473" y="7815"/>
                </a:cubicBezTo>
                <a:cubicBezTo>
                  <a:pt x="2172" y="7999"/>
                  <a:pt x="1922" y="8400"/>
                  <a:pt x="1989" y="8801"/>
                </a:cubicBezTo>
                <a:cubicBezTo>
                  <a:pt x="2022" y="9052"/>
                  <a:pt x="2189" y="9369"/>
                  <a:pt x="2741" y="9536"/>
                </a:cubicBezTo>
                <a:cubicBezTo>
                  <a:pt x="2763" y="9541"/>
                  <a:pt x="2786" y="9544"/>
                  <a:pt x="2809" y="9544"/>
                </a:cubicBezTo>
                <a:cubicBezTo>
                  <a:pt x="2938" y="9544"/>
                  <a:pt x="3063" y="9466"/>
                  <a:pt x="3091" y="9353"/>
                </a:cubicBezTo>
                <a:cubicBezTo>
                  <a:pt x="3142" y="9202"/>
                  <a:pt x="3058" y="9035"/>
                  <a:pt x="2908" y="8985"/>
                </a:cubicBezTo>
                <a:cubicBezTo>
                  <a:pt x="2757" y="8952"/>
                  <a:pt x="2590" y="8868"/>
                  <a:pt x="2573" y="8734"/>
                </a:cubicBezTo>
                <a:cubicBezTo>
                  <a:pt x="2557" y="8601"/>
                  <a:pt x="2674" y="8400"/>
                  <a:pt x="2807" y="8317"/>
                </a:cubicBezTo>
                <a:cubicBezTo>
                  <a:pt x="2901" y="8254"/>
                  <a:pt x="3024" y="8225"/>
                  <a:pt x="3158" y="8225"/>
                </a:cubicBezTo>
                <a:cubicBezTo>
                  <a:pt x="3385" y="8225"/>
                  <a:pt x="3644" y="8310"/>
                  <a:pt x="3843" y="8467"/>
                </a:cubicBezTo>
                <a:cubicBezTo>
                  <a:pt x="4361" y="8868"/>
                  <a:pt x="4278" y="9536"/>
                  <a:pt x="4027" y="10021"/>
                </a:cubicBezTo>
                <a:cubicBezTo>
                  <a:pt x="3772" y="10547"/>
                  <a:pt x="3056" y="10816"/>
                  <a:pt x="2441" y="10816"/>
                </a:cubicBezTo>
                <a:cubicBezTo>
                  <a:pt x="2372" y="10816"/>
                  <a:pt x="2305" y="10813"/>
                  <a:pt x="2239" y="10806"/>
                </a:cubicBezTo>
                <a:cubicBezTo>
                  <a:pt x="1421" y="10723"/>
                  <a:pt x="769" y="9703"/>
                  <a:pt x="719" y="8818"/>
                </a:cubicBezTo>
                <a:cubicBezTo>
                  <a:pt x="635" y="7732"/>
                  <a:pt x="1437" y="6796"/>
                  <a:pt x="2239" y="6395"/>
                </a:cubicBezTo>
                <a:cubicBezTo>
                  <a:pt x="2657" y="6186"/>
                  <a:pt x="3075" y="6124"/>
                  <a:pt x="3438" y="6124"/>
                </a:cubicBezTo>
                <a:cubicBezTo>
                  <a:pt x="3802" y="6124"/>
                  <a:pt x="4111" y="6186"/>
                  <a:pt x="4311" y="6228"/>
                </a:cubicBezTo>
                <a:cubicBezTo>
                  <a:pt x="5197" y="6429"/>
                  <a:pt x="5915" y="6846"/>
                  <a:pt x="6416" y="7464"/>
                </a:cubicBezTo>
                <a:cubicBezTo>
                  <a:pt x="7068" y="8267"/>
                  <a:pt x="7118" y="9135"/>
                  <a:pt x="7152" y="9787"/>
                </a:cubicBezTo>
                <a:cubicBezTo>
                  <a:pt x="6617" y="9887"/>
                  <a:pt x="6183" y="10104"/>
                  <a:pt x="5848" y="10522"/>
                </a:cubicBezTo>
                <a:cubicBezTo>
                  <a:pt x="5481" y="10990"/>
                  <a:pt x="5330" y="11692"/>
                  <a:pt x="5397" y="12109"/>
                </a:cubicBezTo>
                <a:cubicBezTo>
                  <a:pt x="5431" y="12394"/>
                  <a:pt x="5564" y="12544"/>
                  <a:pt x="5665" y="12611"/>
                </a:cubicBezTo>
                <a:cubicBezTo>
                  <a:pt x="5756" y="12672"/>
                  <a:pt x="5862" y="12702"/>
                  <a:pt x="5981" y="12702"/>
                </a:cubicBezTo>
                <a:cubicBezTo>
                  <a:pt x="6186" y="12702"/>
                  <a:pt x="6432" y="12613"/>
                  <a:pt x="6717" y="12444"/>
                </a:cubicBezTo>
                <a:cubicBezTo>
                  <a:pt x="7235" y="12109"/>
                  <a:pt x="7419" y="11608"/>
                  <a:pt x="7519" y="11307"/>
                </a:cubicBezTo>
                <a:cubicBezTo>
                  <a:pt x="7653" y="10973"/>
                  <a:pt x="7720" y="10656"/>
                  <a:pt x="7736" y="10288"/>
                </a:cubicBezTo>
                <a:cubicBezTo>
                  <a:pt x="7945" y="10280"/>
                  <a:pt x="8163" y="10276"/>
                  <a:pt x="8390" y="10276"/>
                </a:cubicBezTo>
                <a:cubicBezTo>
                  <a:pt x="8618" y="10276"/>
                  <a:pt x="8856" y="10280"/>
                  <a:pt x="9107" y="10288"/>
                </a:cubicBezTo>
                <a:cubicBezTo>
                  <a:pt x="9508" y="10305"/>
                  <a:pt x="9892" y="10305"/>
                  <a:pt x="10243" y="10355"/>
                </a:cubicBezTo>
                <a:cubicBezTo>
                  <a:pt x="10109" y="10773"/>
                  <a:pt x="10076" y="11190"/>
                  <a:pt x="10159" y="11658"/>
                </a:cubicBezTo>
                <a:cubicBezTo>
                  <a:pt x="10193" y="11976"/>
                  <a:pt x="10360" y="12945"/>
                  <a:pt x="11162" y="13279"/>
                </a:cubicBezTo>
                <a:cubicBezTo>
                  <a:pt x="11326" y="13346"/>
                  <a:pt x="11484" y="13369"/>
                  <a:pt x="11625" y="13369"/>
                </a:cubicBezTo>
                <a:cubicBezTo>
                  <a:pt x="11870" y="13369"/>
                  <a:pt x="12063" y="13300"/>
                  <a:pt x="12148" y="13279"/>
                </a:cubicBezTo>
                <a:cubicBezTo>
                  <a:pt x="12181" y="13279"/>
                  <a:pt x="12264" y="13229"/>
                  <a:pt x="12331" y="13196"/>
                </a:cubicBezTo>
                <a:cubicBezTo>
                  <a:pt x="12398" y="13145"/>
                  <a:pt x="12482" y="13112"/>
                  <a:pt x="12432" y="13045"/>
                </a:cubicBezTo>
                <a:cubicBezTo>
                  <a:pt x="12732" y="12811"/>
                  <a:pt x="12916" y="12527"/>
                  <a:pt x="12950" y="12210"/>
                </a:cubicBezTo>
                <a:cubicBezTo>
                  <a:pt x="13083" y="11374"/>
                  <a:pt x="12365" y="10739"/>
                  <a:pt x="12148" y="10539"/>
                </a:cubicBezTo>
                <a:lnTo>
                  <a:pt x="12114" y="10522"/>
                </a:lnTo>
                <a:cubicBezTo>
                  <a:pt x="11746" y="10205"/>
                  <a:pt x="11345" y="10021"/>
                  <a:pt x="10928" y="9887"/>
                </a:cubicBezTo>
                <a:cubicBezTo>
                  <a:pt x="11095" y="9570"/>
                  <a:pt x="11279" y="9236"/>
                  <a:pt x="11496" y="8885"/>
                </a:cubicBezTo>
                <a:cubicBezTo>
                  <a:pt x="11746" y="8450"/>
                  <a:pt x="11980" y="8049"/>
                  <a:pt x="12231" y="7715"/>
                </a:cubicBezTo>
                <a:cubicBezTo>
                  <a:pt x="12532" y="7882"/>
                  <a:pt x="12866" y="8016"/>
                  <a:pt x="13200" y="8066"/>
                </a:cubicBezTo>
                <a:cubicBezTo>
                  <a:pt x="13359" y="8099"/>
                  <a:pt x="13568" y="8141"/>
                  <a:pt x="13806" y="8141"/>
                </a:cubicBezTo>
                <a:cubicBezTo>
                  <a:pt x="14044" y="8141"/>
                  <a:pt x="14311" y="8099"/>
                  <a:pt x="14587" y="7966"/>
                </a:cubicBezTo>
                <a:cubicBezTo>
                  <a:pt x="15072" y="7715"/>
                  <a:pt x="15289" y="7448"/>
                  <a:pt x="15272" y="7147"/>
                </a:cubicBezTo>
                <a:cubicBezTo>
                  <a:pt x="15272" y="7030"/>
                  <a:pt x="15205" y="6846"/>
                  <a:pt x="14988" y="6646"/>
                </a:cubicBezTo>
                <a:cubicBezTo>
                  <a:pt x="14713" y="6414"/>
                  <a:pt x="14174" y="6195"/>
                  <a:pt x="13644" y="6195"/>
                </a:cubicBezTo>
                <a:cubicBezTo>
                  <a:pt x="13562" y="6195"/>
                  <a:pt x="13481" y="6200"/>
                  <a:pt x="13401" y="6211"/>
                </a:cubicBezTo>
                <a:cubicBezTo>
                  <a:pt x="12866" y="6278"/>
                  <a:pt x="12448" y="6546"/>
                  <a:pt x="12097" y="6947"/>
                </a:cubicBezTo>
                <a:cubicBezTo>
                  <a:pt x="11563" y="6596"/>
                  <a:pt x="10861" y="6094"/>
                  <a:pt x="10510" y="5125"/>
                </a:cubicBezTo>
                <a:cubicBezTo>
                  <a:pt x="10243" y="4357"/>
                  <a:pt x="10259" y="3538"/>
                  <a:pt x="10577" y="2686"/>
                </a:cubicBezTo>
                <a:cubicBezTo>
                  <a:pt x="10727" y="2302"/>
                  <a:pt x="11011" y="1500"/>
                  <a:pt x="11813" y="1015"/>
                </a:cubicBezTo>
                <a:cubicBezTo>
                  <a:pt x="12225" y="759"/>
                  <a:pt x="12772" y="583"/>
                  <a:pt x="13330" y="583"/>
                </a:cubicBezTo>
                <a:cubicBezTo>
                  <a:pt x="13792" y="583"/>
                  <a:pt x="14262" y="703"/>
                  <a:pt x="14670" y="998"/>
                </a:cubicBezTo>
                <a:cubicBezTo>
                  <a:pt x="15406" y="1516"/>
                  <a:pt x="15924" y="2586"/>
                  <a:pt x="15573" y="3337"/>
                </a:cubicBezTo>
                <a:cubicBezTo>
                  <a:pt x="15300" y="3914"/>
                  <a:pt x="14660" y="4460"/>
                  <a:pt x="14033" y="4460"/>
                </a:cubicBezTo>
                <a:cubicBezTo>
                  <a:pt x="14006" y="4460"/>
                  <a:pt x="13979" y="4459"/>
                  <a:pt x="13952" y="4457"/>
                </a:cubicBezTo>
                <a:cubicBezTo>
                  <a:pt x="13417" y="4424"/>
                  <a:pt x="12816" y="4140"/>
                  <a:pt x="12732" y="3505"/>
                </a:cubicBezTo>
                <a:cubicBezTo>
                  <a:pt x="12665" y="3104"/>
                  <a:pt x="12866" y="2636"/>
                  <a:pt x="13150" y="2519"/>
                </a:cubicBezTo>
                <a:cubicBezTo>
                  <a:pt x="13213" y="2487"/>
                  <a:pt x="13299" y="2471"/>
                  <a:pt x="13382" y="2471"/>
                </a:cubicBezTo>
                <a:cubicBezTo>
                  <a:pt x="13475" y="2471"/>
                  <a:pt x="13565" y="2491"/>
                  <a:pt x="13618" y="2535"/>
                </a:cubicBezTo>
                <a:cubicBezTo>
                  <a:pt x="13735" y="2619"/>
                  <a:pt x="13701" y="2803"/>
                  <a:pt x="13668" y="2953"/>
                </a:cubicBezTo>
                <a:cubicBezTo>
                  <a:pt x="13618" y="3120"/>
                  <a:pt x="13735" y="3271"/>
                  <a:pt x="13868" y="3304"/>
                </a:cubicBezTo>
                <a:cubicBezTo>
                  <a:pt x="13898" y="3313"/>
                  <a:pt x="13927" y="3317"/>
                  <a:pt x="13955" y="3317"/>
                </a:cubicBezTo>
                <a:cubicBezTo>
                  <a:pt x="14086" y="3317"/>
                  <a:pt x="14195" y="3227"/>
                  <a:pt x="14236" y="3104"/>
                </a:cubicBezTo>
                <a:cubicBezTo>
                  <a:pt x="14370" y="2552"/>
                  <a:pt x="14186" y="2251"/>
                  <a:pt x="14002" y="2101"/>
                </a:cubicBezTo>
                <a:cubicBezTo>
                  <a:pt x="13823" y="1960"/>
                  <a:pt x="13602" y="1898"/>
                  <a:pt x="13386" y="1898"/>
                </a:cubicBezTo>
                <a:cubicBezTo>
                  <a:pt x="13219" y="1898"/>
                  <a:pt x="13055" y="1935"/>
                  <a:pt x="12916" y="2001"/>
                </a:cubicBezTo>
                <a:cubicBezTo>
                  <a:pt x="12415" y="2218"/>
                  <a:pt x="12081" y="2936"/>
                  <a:pt x="12164" y="3588"/>
                </a:cubicBezTo>
                <a:cubicBezTo>
                  <a:pt x="12264" y="4390"/>
                  <a:pt x="12950" y="4958"/>
                  <a:pt x="13919" y="5042"/>
                </a:cubicBezTo>
                <a:cubicBezTo>
                  <a:pt x="13967" y="5046"/>
                  <a:pt x="14016" y="5048"/>
                  <a:pt x="14064" y="5048"/>
                </a:cubicBezTo>
                <a:cubicBezTo>
                  <a:pt x="14959" y="5048"/>
                  <a:pt x="15759" y="4334"/>
                  <a:pt x="16107" y="3605"/>
                </a:cubicBezTo>
                <a:cubicBezTo>
                  <a:pt x="16609" y="2535"/>
                  <a:pt x="15940" y="1182"/>
                  <a:pt x="15038" y="530"/>
                </a:cubicBezTo>
                <a:cubicBezTo>
                  <a:pt x="14532" y="155"/>
                  <a:pt x="13948" y="1"/>
                  <a:pt x="13374"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226285" y="4272951"/>
            <a:ext cx="790381" cy="636197"/>
          </a:xfrm>
          <a:custGeom>
            <a:avLst/>
            <a:gdLst/>
            <a:ahLst/>
            <a:cxnLst/>
            <a:rect l="l" t="t" r="r" b="b"/>
            <a:pathLst>
              <a:path w="16609" h="13369" extrusionOk="0">
                <a:moveTo>
                  <a:pt x="13697" y="6804"/>
                </a:moveTo>
                <a:cubicBezTo>
                  <a:pt x="14224" y="6804"/>
                  <a:pt x="14710" y="7078"/>
                  <a:pt x="14771" y="7214"/>
                </a:cubicBezTo>
                <a:cubicBezTo>
                  <a:pt x="14754" y="7247"/>
                  <a:pt x="14654" y="7364"/>
                  <a:pt x="14403" y="7481"/>
                </a:cubicBezTo>
                <a:cubicBezTo>
                  <a:pt x="14224" y="7571"/>
                  <a:pt x="14044" y="7603"/>
                  <a:pt x="13865" y="7603"/>
                </a:cubicBezTo>
                <a:cubicBezTo>
                  <a:pt x="13710" y="7603"/>
                  <a:pt x="13555" y="7579"/>
                  <a:pt x="13401" y="7548"/>
                </a:cubicBezTo>
                <a:cubicBezTo>
                  <a:pt x="13167" y="7515"/>
                  <a:pt x="12916" y="7431"/>
                  <a:pt x="12682" y="7297"/>
                </a:cubicBezTo>
                <a:cubicBezTo>
                  <a:pt x="12933" y="7047"/>
                  <a:pt x="13234" y="6880"/>
                  <a:pt x="13534" y="6813"/>
                </a:cubicBezTo>
                <a:cubicBezTo>
                  <a:pt x="13589" y="6807"/>
                  <a:pt x="13643" y="6804"/>
                  <a:pt x="13697" y="6804"/>
                </a:cubicBezTo>
                <a:close/>
                <a:moveTo>
                  <a:pt x="7152" y="10422"/>
                </a:moveTo>
                <a:cubicBezTo>
                  <a:pt x="7135" y="10673"/>
                  <a:pt x="7068" y="10940"/>
                  <a:pt x="6985" y="11157"/>
                </a:cubicBezTo>
                <a:cubicBezTo>
                  <a:pt x="6884" y="11408"/>
                  <a:pt x="6751" y="11792"/>
                  <a:pt x="6400" y="11993"/>
                </a:cubicBezTo>
                <a:cubicBezTo>
                  <a:pt x="6149" y="12143"/>
                  <a:pt x="6015" y="12160"/>
                  <a:pt x="5982" y="12160"/>
                </a:cubicBezTo>
                <a:cubicBezTo>
                  <a:pt x="5898" y="12026"/>
                  <a:pt x="5932" y="11374"/>
                  <a:pt x="6316" y="10940"/>
                </a:cubicBezTo>
                <a:cubicBezTo>
                  <a:pt x="6500" y="10656"/>
                  <a:pt x="6801" y="10522"/>
                  <a:pt x="7152" y="10422"/>
                </a:cubicBezTo>
                <a:close/>
                <a:moveTo>
                  <a:pt x="10811" y="10472"/>
                </a:moveTo>
                <a:cubicBezTo>
                  <a:pt x="11178" y="10572"/>
                  <a:pt x="11513" y="10723"/>
                  <a:pt x="11813" y="10973"/>
                </a:cubicBezTo>
                <a:lnTo>
                  <a:pt x="11830" y="10990"/>
                </a:lnTo>
                <a:cubicBezTo>
                  <a:pt x="12014" y="11157"/>
                  <a:pt x="12532" y="11625"/>
                  <a:pt x="12448" y="12143"/>
                </a:cubicBezTo>
                <a:cubicBezTo>
                  <a:pt x="12432" y="12310"/>
                  <a:pt x="12331" y="12460"/>
                  <a:pt x="12164" y="12611"/>
                </a:cubicBezTo>
                <a:cubicBezTo>
                  <a:pt x="12097" y="12644"/>
                  <a:pt x="11980" y="12711"/>
                  <a:pt x="11930" y="12728"/>
                </a:cubicBezTo>
                <a:cubicBezTo>
                  <a:pt x="11843" y="12766"/>
                  <a:pt x="11745" y="12794"/>
                  <a:pt x="11638" y="12794"/>
                </a:cubicBezTo>
                <a:cubicBezTo>
                  <a:pt x="11561" y="12794"/>
                  <a:pt x="11480" y="12779"/>
                  <a:pt x="11396" y="12744"/>
                </a:cubicBezTo>
                <a:cubicBezTo>
                  <a:pt x="10894" y="12544"/>
                  <a:pt x="10761" y="11859"/>
                  <a:pt x="10727" y="11575"/>
                </a:cubicBezTo>
                <a:cubicBezTo>
                  <a:pt x="10660" y="11190"/>
                  <a:pt x="10694" y="10823"/>
                  <a:pt x="10811" y="10472"/>
                </a:cubicBezTo>
                <a:close/>
                <a:moveTo>
                  <a:pt x="13374" y="1"/>
                </a:moveTo>
                <a:cubicBezTo>
                  <a:pt x="12698" y="1"/>
                  <a:pt x="12035" y="214"/>
                  <a:pt x="11529" y="530"/>
                </a:cubicBezTo>
                <a:cubicBezTo>
                  <a:pt x="10577" y="1115"/>
                  <a:pt x="10243" y="2051"/>
                  <a:pt x="10076" y="2502"/>
                </a:cubicBezTo>
                <a:cubicBezTo>
                  <a:pt x="9708" y="3505"/>
                  <a:pt x="9691" y="4440"/>
                  <a:pt x="10009" y="5343"/>
                </a:cubicBezTo>
                <a:cubicBezTo>
                  <a:pt x="10410" y="6429"/>
                  <a:pt x="11195" y="7013"/>
                  <a:pt x="11780" y="7398"/>
                </a:cubicBezTo>
                <a:cubicBezTo>
                  <a:pt x="11529" y="7732"/>
                  <a:pt x="11295" y="8150"/>
                  <a:pt x="11045" y="8567"/>
                </a:cubicBezTo>
                <a:cubicBezTo>
                  <a:pt x="10794" y="8985"/>
                  <a:pt x="10577" y="9369"/>
                  <a:pt x="10410" y="9770"/>
                </a:cubicBezTo>
                <a:cubicBezTo>
                  <a:pt x="9992" y="9703"/>
                  <a:pt x="9541" y="9687"/>
                  <a:pt x="9090" y="9687"/>
                </a:cubicBezTo>
                <a:cubicBezTo>
                  <a:pt x="8839" y="9670"/>
                  <a:pt x="8597" y="9662"/>
                  <a:pt x="8363" y="9662"/>
                </a:cubicBezTo>
                <a:cubicBezTo>
                  <a:pt x="8129" y="9662"/>
                  <a:pt x="7904" y="9670"/>
                  <a:pt x="7686" y="9687"/>
                </a:cubicBezTo>
                <a:cubicBezTo>
                  <a:pt x="7653" y="8968"/>
                  <a:pt x="7569" y="7982"/>
                  <a:pt x="6834" y="7063"/>
                </a:cubicBezTo>
                <a:cubicBezTo>
                  <a:pt x="6249" y="6345"/>
                  <a:pt x="5431" y="5860"/>
                  <a:pt x="4395" y="5643"/>
                </a:cubicBezTo>
                <a:cubicBezTo>
                  <a:pt x="4171" y="5603"/>
                  <a:pt x="3833" y="5541"/>
                  <a:pt x="3432" y="5541"/>
                </a:cubicBezTo>
                <a:cubicBezTo>
                  <a:pt x="2993" y="5541"/>
                  <a:pt x="2479" y="5615"/>
                  <a:pt x="1955" y="5877"/>
                </a:cubicBezTo>
                <a:cubicBezTo>
                  <a:pt x="936" y="6378"/>
                  <a:pt x="0" y="7481"/>
                  <a:pt x="101" y="8868"/>
                </a:cubicBezTo>
                <a:cubicBezTo>
                  <a:pt x="201" y="9971"/>
                  <a:pt x="1003" y="11241"/>
                  <a:pt x="2156" y="11374"/>
                </a:cubicBezTo>
                <a:cubicBezTo>
                  <a:pt x="2240" y="11383"/>
                  <a:pt x="2326" y="11387"/>
                  <a:pt x="2414" y="11387"/>
                </a:cubicBezTo>
                <a:cubicBezTo>
                  <a:pt x="3216" y="11387"/>
                  <a:pt x="4139" y="11039"/>
                  <a:pt x="4545" y="10272"/>
                </a:cubicBezTo>
                <a:cubicBezTo>
                  <a:pt x="4980" y="9403"/>
                  <a:pt x="4846" y="8534"/>
                  <a:pt x="4211" y="8016"/>
                </a:cubicBezTo>
                <a:cubicBezTo>
                  <a:pt x="3911" y="7766"/>
                  <a:pt x="3510" y="7636"/>
                  <a:pt x="3139" y="7636"/>
                </a:cubicBezTo>
                <a:cubicBezTo>
                  <a:pt x="2890" y="7636"/>
                  <a:pt x="2655" y="7695"/>
                  <a:pt x="2473" y="7815"/>
                </a:cubicBezTo>
                <a:cubicBezTo>
                  <a:pt x="2172" y="7999"/>
                  <a:pt x="1922" y="8400"/>
                  <a:pt x="1989" y="8801"/>
                </a:cubicBezTo>
                <a:cubicBezTo>
                  <a:pt x="2022" y="9052"/>
                  <a:pt x="2189" y="9369"/>
                  <a:pt x="2741" y="9536"/>
                </a:cubicBezTo>
                <a:cubicBezTo>
                  <a:pt x="2763" y="9541"/>
                  <a:pt x="2786" y="9544"/>
                  <a:pt x="2809" y="9544"/>
                </a:cubicBezTo>
                <a:cubicBezTo>
                  <a:pt x="2938" y="9544"/>
                  <a:pt x="3063" y="9466"/>
                  <a:pt x="3091" y="9353"/>
                </a:cubicBezTo>
                <a:cubicBezTo>
                  <a:pt x="3142" y="9202"/>
                  <a:pt x="3058" y="9035"/>
                  <a:pt x="2908" y="8985"/>
                </a:cubicBezTo>
                <a:cubicBezTo>
                  <a:pt x="2757" y="8952"/>
                  <a:pt x="2590" y="8868"/>
                  <a:pt x="2573" y="8734"/>
                </a:cubicBezTo>
                <a:cubicBezTo>
                  <a:pt x="2557" y="8601"/>
                  <a:pt x="2674" y="8400"/>
                  <a:pt x="2807" y="8317"/>
                </a:cubicBezTo>
                <a:cubicBezTo>
                  <a:pt x="2901" y="8254"/>
                  <a:pt x="3024" y="8225"/>
                  <a:pt x="3158" y="8225"/>
                </a:cubicBezTo>
                <a:cubicBezTo>
                  <a:pt x="3385" y="8225"/>
                  <a:pt x="3644" y="8310"/>
                  <a:pt x="3843" y="8467"/>
                </a:cubicBezTo>
                <a:cubicBezTo>
                  <a:pt x="4361" y="8868"/>
                  <a:pt x="4278" y="9536"/>
                  <a:pt x="4027" y="10021"/>
                </a:cubicBezTo>
                <a:cubicBezTo>
                  <a:pt x="3772" y="10547"/>
                  <a:pt x="3056" y="10816"/>
                  <a:pt x="2441" y="10816"/>
                </a:cubicBezTo>
                <a:cubicBezTo>
                  <a:pt x="2372" y="10816"/>
                  <a:pt x="2305" y="10813"/>
                  <a:pt x="2239" y="10806"/>
                </a:cubicBezTo>
                <a:cubicBezTo>
                  <a:pt x="1421" y="10723"/>
                  <a:pt x="769" y="9703"/>
                  <a:pt x="719" y="8818"/>
                </a:cubicBezTo>
                <a:cubicBezTo>
                  <a:pt x="635" y="7732"/>
                  <a:pt x="1437" y="6796"/>
                  <a:pt x="2239" y="6395"/>
                </a:cubicBezTo>
                <a:cubicBezTo>
                  <a:pt x="2657" y="6186"/>
                  <a:pt x="3075" y="6124"/>
                  <a:pt x="3438" y="6124"/>
                </a:cubicBezTo>
                <a:cubicBezTo>
                  <a:pt x="3802" y="6124"/>
                  <a:pt x="4111" y="6186"/>
                  <a:pt x="4311" y="6228"/>
                </a:cubicBezTo>
                <a:cubicBezTo>
                  <a:pt x="5197" y="6429"/>
                  <a:pt x="5915" y="6846"/>
                  <a:pt x="6416" y="7464"/>
                </a:cubicBezTo>
                <a:cubicBezTo>
                  <a:pt x="7068" y="8267"/>
                  <a:pt x="7118" y="9135"/>
                  <a:pt x="7152" y="9787"/>
                </a:cubicBezTo>
                <a:cubicBezTo>
                  <a:pt x="6617" y="9887"/>
                  <a:pt x="6183" y="10104"/>
                  <a:pt x="5848" y="10522"/>
                </a:cubicBezTo>
                <a:cubicBezTo>
                  <a:pt x="5481" y="10990"/>
                  <a:pt x="5330" y="11692"/>
                  <a:pt x="5397" y="12109"/>
                </a:cubicBezTo>
                <a:cubicBezTo>
                  <a:pt x="5431" y="12394"/>
                  <a:pt x="5564" y="12544"/>
                  <a:pt x="5665" y="12611"/>
                </a:cubicBezTo>
                <a:cubicBezTo>
                  <a:pt x="5756" y="12672"/>
                  <a:pt x="5862" y="12702"/>
                  <a:pt x="5981" y="12702"/>
                </a:cubicBezTo>
                <a:cubicBezTo>
                  <a:pt x="6186" y="12702"/>
                  <a:pt x="6432" y="12613"/>
                  <a:pt x="6717" y="12444"/>
                </a:cubicBezTo>
                <a:cubicBezTo>
                  <a:pt x="7235" y="12109"/>
                  <a:pt x="7419" y="11608"/>
                  <a:pt x="7519" y="11307"/>
                </a:cubicBezTo>
                <a:cubicBezTo>
                  <a:pt x="7653" y="10973"/>
                  <a:pt x="7720" y="10656"/>
                  <a:pt x="7736" y="10288"/>
                </a:cubicBezTo>
                <a:cubicBezTo>
                  <a:pt x="7945" y="10280"/>
                  <a:pt x="8163" y="10276"/>
                  <a:pt x="8390" y="10276"/>
                </a:cubicBezTo>
                <a:cubicBezTo>
                  <a:pt x="8618" y="10276"/>
                  <a:pt x="8856" y="10280"/>
                  <a:pt x="9107" y="10288"/>
                </a:cubicBezTo>
                <a:cubicBezTo>
                  <a:pt x="9508" y="10305"/>
                  <a:pt x="9892" y="10305"/>
                  <a:pt x="10243" y="10355"/>
                </a:cubicBezTo>
                <a:cubicBezTo>
                  <a:pt x="10109" y="10773"/>
                  <a:pt x="10076" y="11190"/>
                  <a:pt x="10159" y="11658"/>
                </a:cubicBezTo>
                <a:cubicBezTo>
                  <a:pt x="10193" y="11976"/>
                  <a:pt x="10360" y="12945"/>
                  <a:pt x="11162" y="13279"/>
                </a:cubicBezTo>
                <a:cubicBezTo>
                  <a:pt x="11326" y="13346"/>
                  <a:pt x="11484" y="13369"/>
                  <a:pt x="11625" y="13369"/>
                </a:cubicBezTo>
                <a:cubicBezTo>
                  <a:pt x="11870" y="13369"/>
                  <a:pt x="12063" y="13300"/>
                  <a:pt x="12148" y="13279"/>
                </a:cubicBezTo>
                <a:cubicBezTo>
                  <a:pt x="12181" y="13279"/>
                  <a:pt x="12264" y="13229"/>
                  <a:pt x="12331" y="13196"/>
                </a:cubicBezTo>
                <a:cubicBezTo>
                  <a:pt x="12398" y="13145"/>
                  <a:pt x="12482" y="13112"/>
                  <a:pt x="12432" y="13045"/>
                </a:cubicBezTo>
                <a:cubicBezTo>
                  <a:pt x="12732" y="12811"/>
                  <a:pt x="12916" y="12527"/>
                  <a:pt x="12950" y="12210"/>
                </a:cubicBezTo>
                <a:cubicBezTo>
                  <a:pt x="13083" y="11374"/>
                  <a:pt x="12365" y="10739"/>
                  <a:pt x="12148" y="10539"/>
                </a:cubicBezTo>
                <a:lnTo>
                  <a:pt x="12114" y="10522"/>
                </a:lnTo>
                <a:cubicBezTo>
                  <a:pt x="11746" y="10205"/>
                  <a:pt x="11345" y="10021"/>
                  <a:pt x="10928" y="9887"/>
                </a:cubicBezTo>
                <a:cubicBezTo>
                  <a:pt x="11095" y="9570"/>
                  <a:pt x="11279" y="9236"/>
                  <a:pt x="11496" y="8885"/>
                </a:cubicBezTo>
                <a:cubicBezTo>
                  <a:pt x="11746" y="8450"/>
                  <a:pt x="11980" y="8049"/>
                  <a:pt x="12231" y="7715"/>
                </a:cubicBezTo>
                <a:cubicBezTo>
                  <a:pt x="12532" y="7882"/>
                  <a:pt x="12866" y="8016"/>
                  <a:pt x="13200" y="8066"/>
                </a:cubicBezTo>
                <a:cubicBezTo>
                  <a:pt x="13359" y="8099"/>
                  <a:pt x="13568" y="8141"/>
                  <a:pt x="13806" y="8141"/>
                </a:cubicBezTo>
                <a:cubicBezTo>
                  <a:pt x="14044" y="8141"/>
                  <a:pt x="14311" y="8099"/>
                  <a:pt x="14587" y="7966"/>
                </a:cubicBezTo>
                <a:cubicBezTo>
                  <a:pt x="15072" y="7715"/>
                  <a:pt x="15289" y="7448"/>
                  <a:pt x="15272" y="7147"/>
                </a:cubicBezTo>
                <a:cubicBezTo>
                  <a:pt x="15272" y="7030"/>
                  <a:pt x="15205" y="6846"/>
                  <a:pt x="14988" y="6646"/>
                </a:cubicBezTo>
                <a:cubicBezTo>
                  <a:pt x="14713" y="6414"/>
                  <a:pt x="14174" y="6195"/>
                  <a:pt x="13644" y="6195"/>
                </a:cubicBezTo>
                <a:cubicBezTo>
                  <a:pt x="13562" y="6195"/>
                  <a:pt x="13481" y="6200"/>
                  <a:pt x="13401" y="6211"/>
                </a:cubicBezTo>
                <a:cubicBezTo>
                  <a:pt x="12866" y="6278"/>
                  <a:pt x="12448" y="6546"/>
                  <a:pt x="12097" y="6947"/>
                </a:cubicBezTo>
                <a:cubicBezTo>
                  <a:pt x="11563" y="6596"/>
                  <a:pt x="10861" y="6094"/>
                  <a:pt x="10510" y="5125"/>
                </a:cubicBezTo>
                <a:cubicBezTo>
                  <a:pt x="10243" y="4357"/>
                  <a:pt x="10259" y="3538"/>
                  <a:pt x="10577" y="2686"/>
                </a:cubicBezTo>
                <a:cubicBezTo>
                  <a:pt x="10727" y="2302"/>
                  <a:pt x="11011" y="1500"/>
                  <a:pt x="11813" y="1015"/>
                </a:cubicBezTo>
                <a:cubicBezTo>
                  <a:pt x="12225" y="759"/>
                  <a:pt x="12772" y="583"/>
                  <a:pt x="13330" y="583"/>
                </a:cubicBezTo>
                <a:cubicBezTo>
                  <a:pt x="13792" y="583"/>
                  <a:pt x="14262" y="703"/>
                  <a:pt x="14670" y="998"/>
                </a:cubicBezTo>
                <a:cubicBezTo>
                  <a:pt x="15406" y="1516"/>
                  <a:pt x="15924" y="2586"/>
                  <a:pt x="15573" y="3337"/>
                </a:cubicBezTo>
                <a:cubicBezTo>
                  <a:pt x="15300" y="3914"/>
                  <a:pt x="14660" y="4460"/>
                  <a:pt x="14033" y="4460"/>
                </a:cubicBezTo>
                <a:cubicBezTo>
                  <a:pt x="14006" y="4460"/>
                  <a:pt x="13979" y="4459"/>
                  <a:pt x="13952" y="4457"/>
                </a:cubicBezTo>
                <a:cubicBezTo>
                  <a:pt x="13417" y="4424"/>
                  <a:pt x="12816" y="4140"/>
                  <a:pt x="12732" y="3505"/>
                </a:cubicBezTo>
                <a:cubicBezTo>
                  <a:pt x="12665" y="3104"/>
                  <a:pt x="12866" y="2636"/>
                  <a:pt x="13150" y="2519"/>
                </a:cubicBezTo>
                <a:cubicBezTo>
                  <a:pt x="13213" y="2487"/>
                  <a:pt x="13299" y="2471"/>
                  <a:pt x="13382" y="2471"/>
                </a:cubicBezTo>
                <a:cubicBezTo>
                  <a:pt x="13475" y="2471"/>
                  <a:pt x="13565" y="2491"/>
                  <a:pt x="13618" y="2535"/>
                </a:cubicBezTo>
                <a:cubicBezTo>
                  <a:pt x="13735" y="2619"/>
                  <a:pt x="13701" y="2803"/>
                  <a:pt x="13668" y="2953"/>
                </a:cubicBezTo>
                <a:cubicBezTo>
                  <a:pt x="13618" y="3120"/>
                  <a:pt x="13735" y="3271"/>
                  <a:pt x="13868" y="3304"/>
                </a:cubicBezTo>
                <a:cubicBezTo>
                  <a:pt x="13898" y="3313"/>
                  <a:pt x="13927" y="3317"/>
                  <a:pt x="13955" y="3317"/>
                </a:cubicBezTo>
                <a:cubicBezTo>
                  <a:pt x="14086" y="3317"/>
                  <a:pt x="14195" y="3227"/>
                  <a:pt x="14236" y="3104"/>
                </a:cubicBezTo>
                <a:cubicBezTo>
                  <a:pt x="14370" y="2552"/>
                  <a:pt x="14186" y="2251"/>
                  <a:pt x="14002" y="2101"/>
                </a:cubicBezTo>
                <a:cubicBezTo>
                  <a:pt x="13823" y="1960"/>
                  <a:pt x="13602" y="1898"/>
                  <a:pt x="13386" y="1898"/>
                </a:cubicBezTo>
                <a:cubicBezTo>
                  <a:pt x="13219" y="1898"/>
                  <a:pt x="13055" y="1935"/>
                  <a:pt x="12916" y="2001"/>
                </a:cubicBezTo>
                <a:cubicBezTo>
                  <a:pt x="12415" y="2218"/>
                  <a:pt x="12081" y="2936"/>
                  <a:pt x="12164" y="3588"/>
                </a:cubicBezTo>
                <a:cubicBezTo>
                  <a:pt x="12264" y="4390"/>
                  <a:pt x="12950" y="4958"/>
                  <a:pt x="13919" y="5042"/>
                </a:cubicBezTo>
                <a:cubicBezTo>
                  <a:pt x="13967" y="5046"/>
                  <a:pt x="14016" y="5048"/>
                  <a:pt x="14064" y="5048"/>
                </a:cubicBezTo>
                <a:cubicBezTo>
                  <a:pt x="14959" y="5048"/>
                  <a:pt x="15759" y="4334"/>
                  <a:pt x="16107" y="3605"/>
                </a:cubicBezTo>
                <a:cubicBezTo>
                  <a:pt x="16609" y="2535"/>
                  <a:pt x="15940" y="1182"/>
                  <a:pt x="15038" y="530"/>
                </a:cubicBezTo>
                <a:cubicBezTo>
                  <a:pt x="14532" y="155"/>
                  <a:pt x="13948" y="1"/>
                  <a:pt x="13374"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8127335" y="234351"/>
            <a:ext cx="790381" cy="636197"/>
          </a:xfrm>
          <a:custGeom>
            <a:avLst/>
            <a:gdLst/>
            <a:ahLst/>
            <a:cxnLst/>
            <a:rect l="l" t="t" r="r" b="b"/>
            <a:pathLst>
              <a:path w="16609" h="13369" extrusionOk="0">
                <a:moveTo>
                  <a:pt x="13697" y="6804"/>
                </a:moveTo>
                <a:cubicBezTo>
                  <a:pt x="14224" y="6804"/>
                  <a:pt x="14710" y="7078"/>
                  <a:pt x="14771" y="7214"/>
                </a:cubicBezTo>
                <a:cubicBezTo>
                  <a:pt x="14754" y="7247"/>
                  <a:pt x="14654" y="7364"/>
                  <a:pt x="14403" y="7481"/>
                </a:cubicBezTo>
                <a:cubicBezTo>
                  <a:pt x="14224" y="7571"/>
                  <a:pt x="14044" y="7603"/>
                  <a:pt x="13865" y="7603"/>
                </a:cubicBezTo>
                <a:cubicBezTo>
                  <a:pt x="13710" y="7603"/>
                  <a:pt x="13555" y="7579"/>
                  <a:pt x="13401" y="7548"/>
                </a:cubicBezTo>
                <a:cubicBezTo>
                  <a:pt x="13167" y="7515"/>
                  <a:pt x="12916" y="7431"/>
                  <a:pt x="12682" y="7297"/>
                </a:cubicBezTo>
                <a:cubicBezTo>
                  <a:pt x="12933" y="7047"/>
                  <a:pt x="13234" y="6880"/>
                  <a:pt x="13534" y="6813"/>
                </a:cubicBezTo>
                <a:cubicBezTo>
                  <a:pt x="13589" y="6807"/>
                  <a:pt x="13643" y="6804"/>
                  <a:pt x="13697" y="6804"/>
                </a:cubicBezTo>
                <a:close/>
                <a:moveTo>
                  <a:pt x="7152" y="10422"/>
                </a:moveTo>
                <a:cubicBezTo>
                  <a:pt x="7135" y="10673"/>
                  <a:pt x="7068" y="10940"/>
                  <a:pt x="6985" y="11157"/>
                </a:cubicBezTo>
                <a:cubicBezTo>
                  <a:pt x="6884" y="11408"/>
                  <a:pt x="6751" y="11792"/>
                  <a:pt x="6400" y="11993"/>
                </a:cubicBezTo>
                <a:cubicBezTo>
                  <a:pt x="6149" y="12143"/>
                  <a:pt x="6015" y="12160"/>
                  <a:pt x="5982" y="12160"/>
                </a:cubicBezTo>
                <a:cubicBezTo>
                  <a:pt x="5898" y="12026"/>
                  <a:pt x="5932" y="11374"/>
                  <a:pt x="6316" y="10940"/>
                </a:cubicBezTo>
                <a:cubicBezTo>
                  <a:pt x="6500" y="10656"/>
                  <a:pt x="6801" y="10522"/>
                  <a:pt x="7152" y="10422"/>
                </a:cubicBezTo>
                <a:close/>
                <a:moveTo>
                  <a:pt x="10811" y="10472"/>
                </a:moveTo>
                <a:cubicBezTo>
                  <a:pt x="11178" y="10572"/>
                  <a:pt x="11513" y="10723"/>
                  <a:pt x="11813" y="10973"/>
                </a:cubicBezTo>
                <a:lnTo>
                  <a:pt x="11830" y="10990"/>
                </a:lnTo>
                <a:cubicBezTo>
                  <a:pt x="12014" y="11157"/>
                  <a:pt x="12532" y="11625"/>
                  <a:pt x="12448" y="12143"/>
                </a:cubicBezTo>
                <a:cubicBezTo>
                  <a:pt x="12432" y="12310"/>
                  <a:pt x="12331" y="12460"/>
                  <a:pt x="12164" y="12611"/>
                </a:cubicBezTo>
                <a:cubicBezTo>
                  <a:pt x="12097" y="12644"/>
                  <a:pt x="11980" y="12711"/>
                  <a:pt x="11930" y="12728"/>
                </a:cubicBezTo>
                <a:cubicBezTo>
                  <a:pt x="11843" y="12766"/>
                  <a:pt x="11745" y="12794"/>
                  <a:pt x="11638" y="12794"/>
                </a:cubicBezTo>
                <a:cubicBezTo>
                  <a:pt x="11561" y="12794"/>
                  <a:pt x="11480" y="12779"/>
                  <a:pt x="11396" y="12744"/>
                </a:cubicBezTo>
                <a:cubicBezTo>
                  <a:pt x="10894" y="12544"/>
                  <a:pt x="10761" y="11859"/>
                  <a:pt x="10727" y="11575"/>
                </a:cubicBezTo>
                <a:cubicBezTo>
                  <a:pt x="10660" y="11190"/>
                  <a:pt x="10694" y="10823"/>
                  <a:pt x="10811" y="10472"/>
                </a:cubicBezTo>
                <a:close/>
                <a:moveTo>
                  <a:pt x="13374" y="1"/>
                </a:moveTo>
                <a:cubicBezTo>
                  <a:pt x="12698" y="1"/>
                  <a:pt x="12035" y="214"/>
                  <a:pt x="11529" y="530"/>
                </a:cubicBezTo>
                <a:cubicBezTo>
                  <a:pt x="10577" y="1115"/>
                  <a:pt x="10243" y="2051"/>
                  <a:pt x="10076" y="2502"/>
                </a:cubicBezTo>
                <a:cubicBezTo>
                  <a:pt x="9708" y="3505"/>
                  <a:pt x="9691" y="4440"/>
                  <a:pt x="10009" y="5343"/>
                </a:cubicBezTo>
                <a:cubicBezTo>
                  <a:pt x="10410" y="6429"/>
                  <a:pt x="11195" y="7013"/>
                  <a:pt x="11780" y="7398"/>
                </a:cubicBezTo>
                <a:cubicBezTo>
                  <a:pt x="11529" y="7732"/>
                  <a:pt x="11295" y="8150"/>
                  <a:pt x="11045" y="8567"/>
                </a:cubicBezTo>
                <a:cubicBezTo>
                  <a:pt x="10794" y="8985"/>
                  <a:pt x="10577" y="9369"/>
                  <a:pt x="10410" y="9770"/>
                </a:cubicBezTo>
                <a:cubicBezTo>
                  <a:pt x="9992" y="9703"/>
                  <a:pt x="9541" y="9687"/>
                  <a:pt x="9090" y="9687"/>
                </a:cubicBezTo>
                <a:cubicBezTo>
                  <a:pt x="8839" y="9670"/>
                  <a:pt x="8597" y="9662"/>
                  <a:pt x="8363" y="9662"/>
                </a:cubicBezTo>
                <a:cubicBezTo>
                  <a:pt x="8129" y="9662"/>
                  <a:pt x="7904" y="9670"/>
                  <a:pt x="7686" y="9687"/>
                </a:cubicBezTo>
                <a:cubicBezTo>
                  <a:pt x="7653" y="8968"/>
                  <a:pt x="7569" y="7982"/>
                  <a:pt x="6834" y="7063"/>
                </a:cubicBezTo>
                <a:cubicBezTo>
                  <a:pt x="6249" y="6345"/>
                  <a:pt x="5431" y="5860"/>
                  <a:pt x="4395" y="5643"/>
                </a:cubicBezTo>
                <a:cubicBezTo>
                  <a:pt x="4171" y="5603"/>
                  <a:pt x="3833" y="5541"/>
                  <a:pt x="3432" y="5541"/>
                </a:cubicBezTo>
                <a:cubicBezTo>
                  <a:pt x="2993" y="5541"/>
                  <a:pt x="2479" y="5615"/>
                  <a:pt x="1955" y="5877"/>
                </a:cubicBezTo>
                <a:cubicBezTo>
                  <a:pt x="936" y="6378"/>
                  <a:pt x="0" y="7481"/>
                  <a:pt x="101" y="8868"/>
                </a:cubicBezTo>
                <a:cubicBezTo>
                  <a:pt x="201" y="9971"/>
                  <a:pt x="1003" y="11241"/>
                  <a:pt x="2156" y="11374"/>
                </a:cubicBezTo>
                <a:cubicBezTo>
                  <a:pt x="2240" y="11383"/>
                  <a:pt x="2326" y="11387"/>
                  <a:pt x="2414" y="11387"/>
                </a:cubicBezTo>
                <a:cubicBezTo>
                  <a:pt x="3216" y="11387"/>
                  <a:pt x="4139" y="11039"/>
                  <a:pt x="4545" y="10272"/>
                </a:cubicBezTo>
                <a:cubicBezTo>
                  <a:pt x="4980" y="9403"/>
                  <a:pt x="4846" y="8534"/>
                  <a:pt x="4211" y="8016"/>
                </a:cubicBezTo>
                <a:cubicBezTo>
                  <a:pt x="3911" y="7766"/>
                  <a:pt x="3510" y="7636"/>
                  <a:pt x="3139" y="7636"/>
                </a:cubicBezTo>
                <a:cubicBezTo>
                  <a:pt x="2890" y="7636"/>
                  <a:pt x="2655" y="7695"/>
                  <a:pt x="2473" y="7815"/>
                </a:cubicBezTo>
                <a:cubicBezTo>
                  <a:pt x="2172" y="7999"/>
                  <a:pt x="1922" y="8400"/>
                  <a:pt x="1989" y="8801"/>
                </a:cubicBezTo>
                <a:cubicBezTo>
                  <a:pt x="2022" y="9052"/>
                  <a:pt x="2189" y="9369"/>
                  <a:pt x="2741" y="9536"/>
                </a:cubicBezTo>
                <a:cubicBezTo>
                  <a:pt x="2763" y="9541"/>
                  <a:pt x="2786" y="9544"/>
                  <a:pt x="2809" y="9544"/>
                </a:cubicBezTo>
                <a:cubicBezTo>
                  <a:pt x="2938" y="9544"/>
                  <a:pt x="3063" y="9466"/>
                  <a:pt x="3091" y="9353"/>
                </a:cubicBezTo>
                <a:cubicBezTo>
                  <a:pt x="3142" y="9202"/>
                  <a:pt x="3058" y="9035"/>
                  <a:pt x="2908" y="8985"/>
                </a:cubicBezTo>
                <a:cubicBezTo>
                  <a:pt x="2757" y="8952"/>
                  <a:pt x="2590" y="8868"/>
                  <a:pt x="2573" y="8734"/>
                </a:cubicBezTo>
                <a:cubicBezTo>
                  <a:pt x="2557" y="8601"/>
                  <a:pt x="2674" y="8400"/>
                  <a:pt x="2807" y="8317"/>
                </a:cubicBezTo>
                <a:cubicBezTo>
                  <a:pt x="2901" y="8254"/>
                  <a:pt x="3024" y="8225"/>
                  <a:pt x="3158" y="8225"/>
                </a:cubicBezTo>
                <a:cubicBezTo>
                  <a:pt x="3385" y="8225"/>
                  <a:pt x="3644" y="8310"/>
                  <a:pt x="3843" y="8467"/>
                </a:cubicBezTo>
                <a:cubicBezTo>
                  <a:pt x="4361" y="8868"/>
                  <a:pt x="4278" y="9536"/>
                  <a:pt x="4027" y="10021"/>
                </a:cubicBezTo>
                <a:cubicBezTo>
                  <a:pt x="3772" y="10547"/>
                  <a:pt x="3056" y="10816"/>
                  <a:pt x="2441" y="10816"/>
                </a:cubicBezTo>
                <a:cubicBezTo>
                  <a:pt x="2372" y="10816"/>
                  <a:pt x="2305" y="10813"/>
                  <a:pt x="2239" y="10806"/>
                </a:cubicBezTo>
                <a:cubicBezTo>
                  <a:pt x="1421" y="10723"/>
                  <a:pt x="769" y="9703"/>
                  <a:pt x="719" y="8818"/>
                </a:cubicBezTo>
                <a:cubicBezTo>
                  <a:pt x="635" y="7732"/>
                  <a:pt x="1437" y="6796"/>
                  <a:pt x="2239" y="6395"/>
                </a:cubicBezTo>
                <a:cubicBezTo>
                  <a:pt x="2657" y="6186"/>
                  <a:pt x="3075" y="6124"/>
                  <a:pt x="3438" y="6124"/>
                </a:cubicBezTo>
                <a:cubicBezTo>
                  <a:pt x="3802" y="6124"/>
                  <a:pt x="4111" y="6186"/>
                  <a:pt x="4311" y="6228"/>
                </a:cubicBezTo>
                <a:cubicBezTo>
                  <a:pt x="5197" y="6429"/>
                  <a:pt x="5915" y="6846"/>
                  <a:pt x="6416" y="7464"/>
                </a:cubicBezTo>
                <a:cubicBezTo>
                  <a:pt x="7068" y="8267"/>
                  <a:pt x="7118" y="9135"/>
                  <a:pt x="7152" y="9787"/>
                </a:cubicBezTo>
                <a:cubicBezTo>
                  <a:pt x="6617" y="9887"/>
                  <a:pt x="6183" y="10104"/>
                  <a:pt x="5848" y="10522"/>
                </a:cubicBezTo>
                <a:cubicBezTo>
                  <a:pt x="5481" y="10990"/>
                  <a:pt x="5330" y="11692"/>
                  <a:pt x="5397" y="12109"/>
                </a:cubicBezTo>
                <a:cubicBezTo>
                  <a:pt x="5431" y="12394"/>
                  <a:pt x="5564" y="12544"/>
                  <a:pt x="5665" y="12611"/>
                </a:cubicBezTo>
                <a:cubicBezTo>
                  <a:pt x="5756" y="12672"/>
                  <a:pt x="5862" y="12702"/>
                  <a:pt x="5981" y="12702"/>
                </a:cubicBezTo>
                <a:cubicBezTo>
                  <a:pt x="6186" y="12702"/>
                  <a:pt x="6432" y="12613"/>
                  <a:pt x="6717" y="12444"/>
                </a:cubicBezTo>
                <a:cubicBezTo>
                  <a:pt x="7235" y="12109"/>
                  <a:pt x="7419" y="11608"/>
                  <a:pt x="7519" y="11307"/>
                </a:cubicBezTo>
                <a:cubicBezTo>
                  <a:pt x="7653" y="10973"/>
                  <a:pt x="7720" y="10656"/>
                  <a:pt x="7736" y="10288"/>
                </a:cubicBezTo>
                <a:cubicBezTo>
                  <a:pt x="7945" y="10280"/>
                  <a:pt x="8163" y="10276"/>
                  <a:pt x="8390" y="10276"/>
                </a:cubicBezTo>
                <a:cubicBezTo>
                  <a:pt x="8618" y="10276"/>
                  <a:pt x="8856" y="10280"/>
                  <a:pt x="9107" y="10288"/>
                </a:cubicBezTo>
                <a:cubicBezTo>
                  <a:pt x="9508" y="10305"/>
                  <a:pt x="9892" y="10305"/>
                  <a:pt x="10243" y="10355"/>
                </a:cubicBezTo>
                <a:cubicBezTo>
                  <a:pt x="10109" y="10773"/>
                  <a:pt x="10076" y="11190"/>
                  <a:pt x="10159" y="11658"/>
                </a:cubicBezTo>
                <a:cubicBezTo>
                  <a:pt x="10193" y="11976"/>
                  <a:pt x="10360" y="12945"/>
                  <a:pt x="11162" y="13279"/>
                </a:cubicBezTo>
                <a:cubicBezTo>
                  <a:pt x="11326" y="13346"/>
                  <a:pt x="11484" y="13369"/>
                  <a:pt x="11625" y="13369"/>
                </a:cubicBezTo>
                <a:cubicBezTo>
                  <a:pt x="11870" y="13369"/>
                  <a:pt x="12063" y="13300"/>
                  <a:pt x="12148" y="13279"/>
                </a:cubicBezTo>
                <a:cubicBezTo>
                  <a:pt x="12181" y="13279"/>
                  <a:pt x="12264" y="13229"/>
                  <a:pt x="12331" y="13196"/>
                </a:cubicBezTo>
                <a:cubicBezTo>
                  <a:pt x="12398" y="13145"/>
                  <a:pt x="12482" y="13112"/>
                  <a:pt x="12432" y="13045"/>
                </a:cubicBezTo>
                <a:cubicBezTo>
                  <a:pt x="12732" y="12811"/>
                  <a:pt x="12916" y="12527"/>
                  <a:pt x="12950" y="12210"/>
                </a:cubicBezTo>
                <a:cubicBezTo>
                  <a:pt x="13083" y="11374"/>
                  <a:pt x="12365" y="10739"/>
                  <a:pt x="12148" y="10539"/>
                </a:cubicBezTo>
                <a:lnTo>
                  <a:pt x="12114" y="10522"/>
                </a:lnTo>
                <a:cubicBezTo>
                  <a:pt x="11746" y="10205"/>
                  <a:pt x="11345" y="10021"/>
                  <a:pt x="10928" y="9887"/>
                </a:cubicBezTo>
                <a:cubicBezTo>
                  <a:pt x="11095" y="9570"/>
                  <a:pt x="11279" y="9236"/>
                  <a:pt x="11496" y="8885"/>
                </a:cubicBezTo>
                <a:cubicBezTo>
                  <a:pt x="11746" y="8450"/>
                  <a:pt x="11980" y="8049"/>
                  <a:pt x="12231" y="7715"/>
                </a:cubicBezTo>
                <a:cubicBezTo>
                  <a:pt x="12532" y="7882"/>
                  <a:pt x="12866" y="8016"/>
                  <a:pt x="13200" y="8066"/>
                </a:cubicBezTo>
                <a:cubicBezTo>
                  <a:pt x="13359" y="8099"/>
                  <a:pt x="13568" y="8141"/>
                  <a:pt x="13806" y="8141"/>
                </a:cubicBezTo>
                <a:cubicBezTo>
                  <a:pt x="14044" y="8141"/>
                  <a:pt x="14311" y="8099"/>
                  <a:pt x="14587" y="7966"/>
                </a:cubicBezTo>
                <a:cubicBezTo>
                  <a:pt x="15072" y="7715"/>
                  <a:pt x="15289" y="7448"/>
                  <a:pt x="15272" y="7147"/>
                </a:cubicBezTo>
                <a:cubicBezTo>
                  <a:pt x="15272" y="7030"/>
                  <a:pt x="15205" y="6846"/>
                  <a:pt x="14988" y="6646"/>
                </a:cubicBezTo>
                <a:cubicBezTo>
                  <a:pt x="14713" y="6414"/>
                  <a:pt x="14174" y="6195"/>
                  <a:pt x="13644" y="6195"/>
                </a:cubicBezTo>
                <a:cubicBezTo>
                  <a:pt x="13562" y="6195"/>
                  <a:pt x="13481" y="6200"/>
                  <a:pt x="13401" y="6211"/>
                </a:cubicBezTo>
                <a:cubicBezTo>
                  <a:pt x="12866" y="6278"/>
                  <a:pt x="12448" y="6546"/>
                  <a:pt x="12097" y="6947"/>
                </a:cubicBezTo>
                <a:cubicBezTo>
                  <a:pt x="11563" y="6596"/>
                  <a:pt x="10861" y="6094"/>
                  <a:pt x="10510" y="5125"/>
                </a:cubicBezTo>
                <a:cubicBezTo>
                  <a:pt x="10243" y="4357"/>
                  <a:pt x="10259" y="3538"/>
                  <a:pt x="10577" y="2686"/>
                </a:cubicBezTo>
                <a:cubicBezTo>
                  <a:pt x="10727" y="2302"/>
                  <a:pt x="11011" y="1500"/>
                  <a:pt x="11813" y="1015"/>
                </a:cubicBezTo>
                <a:cubicBezTo>
                  <a:pt x="12225" y="759"/>
                  <a:pt x="12772" y="583"/>
                  <a:pt x="13330" y="583"/>
                </a:cubicBezTo>
                <a:cubicBezTo>
                  <a:pt x="13792" y="583"/>
                  <a:pt x="14262" y="703"/>
                  <a:pt x="14670" y="998"/>
                </a:cubicBezTo>
                <a:cubicBezTo>
                  <a:pt x="15406" y="1516"/>
                  <a:pt x="15924" y="2586"/>
                  <a:pt x="15573" y="3337"/>
                </a:cubicBezTo>
                <a:cubicBezTo>
                  <a:pt x="15300" y="3914"/>
                  <a:pt x="14660" y="4460"/>
                  <a:pt x="14033" y="4460"/>
                </a:cubicBezTo>
                <a:cubicBezTo>
                  <a:pt x="14006" y="4460"/>
                  <a:pt x="13979" y="4459"/>
                  <a:pt x="13952" y="4457"/>
                </a:cubicBezTo>
                <a:cubicBezTo>
                  <a:pt x="13417" y="4424"/>
                  <a:pt x="12816" y="4140"/>
                  <a:pt x="12732" y="3505"/>
                </a:cubicBezTo>
                <a:cubicBezTo>
                  <a:pt x="12665" y="3104"/>
                  <a:pt x="12866" y="2636"/>
                  <a:pt x="13150" y="2519"/>
                </a:cubicBezTo>
                <a:cubicBezTo>
                  <a:pt x="13213" y="2487"/>
                  <a:pt x="13299" y="2471"/>
                  <a:pt x="13382" y="2471"/>
                </a:cubicBezTo>
                <a:cubicBezTo>
                  <a:pt x="13475" y="2471"/>
                  <a:pt x="13565" y="2491"/>
                  <a:pt x="13618" y="2535"/>
                </a:cubicBezTo>
                <a:cubicBezTo>
                  <a:pt x="13735" y="2619"/>
                  <a:pt x="13701" y="2803"/>
                  <a:pt x="13668" y="2953"/>
                </a:cubicBezTo>
                <a:cubicBezTo>
                  <a:pt x="13618" y="3120"/>
                  <a:pt x="13735" y="3271"/>
                  <a:pt x="13868" y="3304"/>
                </a:cubicBezTo>
                <a:cubicBezTo>
                  <a:pt x="13898" y="3313"/>
                  <a:pt x="13927" y="3317"/>
                  <a:pt x="13955" y="3317"/>
                </a:cubicBezTo>
                <a:cubicBezTo>
                  <a:pt x="14086" y="3317"/>
                  <a:pt x="14195" y="3227"/>
                  <a:pt x="14236" y="3104"/>
                </a:cubicBezTo>
                <a:cubicBezTo>
                  <a:pt x="14370" y="2552"/>
                  <a:pt x="14186" y="2251"/>
                  <a:pt x="14002" y="2101"/>
                </a:cubicBezTo>
                <a:cubicBezTo>
                  <a:pt x="13823" y="1960"/>
                  <a:pt x="13602" y="1898"/>
                  <a:pt x="13386" y="1898"/>
                </a:cubicBezTo>
                <a:cubicBezTo>
                  <a:pt x="13219" y="1898"/>
                  <a:pt x="13055" y="1935"/>
                  <a:pt x="12916" y="2001"/>
                </a:cubicBezTo>
                <a:cubicBezTo>
                  <a:pt x="12415" y="2218"/>
                  <a:pt x="12081" y="2936"/>
                  <a:pt x="12164" y="3588"/>
                </a:cubicBezTo>
                <a:cubicBezTo>
                  <a:pt x="12264" y="4390"/>
                  <a:pt x="12950" y="4958"/>
                  <a:pt x="13919" y="5042"/>
                </a:cubicBezTo>
                <a:cubicBezTo>
                  <a:pt x="13967" y="5046"/>
                  <a:pt x="14016" y="5048"/>
                  <a:pt x="14064" y="5048"/>
                </a:cubicBezTo>
                <a:cubicBezTo>
                  <a:pt x="14959" y="5048"/>
                  <a:pt x="15759" y="4334"/>
                  <a:pt x="16107" y="3605"/>
                </a:cubicBezTo>
                <a:cubicBezTo>
                  <a:pt x="16609" y="2535"/>
                  <a:pt x="15940" y="1182"/>
                  <a:pt x="15038" y="530"/>
                </a:cubicBezTo>
                <a:cubicBezTo>
                  <a:pt x="14532" y="155"/>
                  <a:pt x="13948" y="1"/>
                  <a:pt x="13374"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27335" y="4272951"/>
            <a:ext cx="790381" cy="636197"/>
          </a:xfrm>
          <a:custGeom>
            <a:avLst/>
            <a:gdLst/>
            <a:ahLst/>
            <a:cxnLst/>
            <a:rect l="l" t="t" r="r" b="b"/>
            <a:pathLst>
              <a:path w="16609" h="13369" extrusionOk="0">
                <a:moveTo>
                  <a:pt x="13697" y="6804"/>
                </a:moveTo>
                <a:cubicBezTo>
                  <a:pt x="14224" y="6804"/>
                  <a:pt x="14710" y="7078"/>
                  <a:pt x="14771" y="7214"/>
                </a:cubicBezTo>
                <a:cubicBezTo>
                  <a:pt x="14754" y="7247"/>
                  <a:pt x="14654" y="7364"/>
                  <a:pt x="14403" y="7481"/>
                </a:cubicBezTo>
                <a:cubicBezTo>
                  <a:pt x="14224" y="7571"/>
                  <a:pt x="14044" y="7603"/>
                  <a:pt x="13865" y="7603"/>
                </a:cubicBezTo>
                <a:cubicBezTo>
                  <a:pt x="13710" y="7603"/>
                  <a:pt x="13555" y="7579"/>
                  <a:pt x="13401" y="7548"/>
                </a:cubicBezTo>
                <a:cubicBezTo>
                  <a:pt x="13167" y="7515"/>
                  <a:pt x="12916" y="7431"/>
                  <a:pt x="12682" y="7297"/>
                </a:cubicBezTo>
                <a:cubicBezTo>
                  <a:pt x="12933" y="7047"/>
                  <a:pt x="13234" y="6880"/>
                  <a:pt x="13534" y="6813"/>
                </a:cubicBezTo>
                <a:cubicBezTo>
                  <a:pt x="13589" y="6807"/>
                  <a:pt x="13643" y="6804"/>
                  <a:pt x="13697" y="6804"/>
                </a:cubicBezTo>
                <a:close/>
                <a:moveTo>
                  <a:pt x="7152" y="10422"/>
                </a:moveTo>
                <a:cubicBezTo>
                  <a:pt x="7135" y="10673"/>
                  <a:pt x="7068" y="10940"/>
                  <a:pt x="6985" y="11157"/>
                </a:cubicBezTo>
                <a:cubicBezTo>
                  <a:pt x="6884" y="11408"/>
                  <a:pt x="6751" y="11792"/>
                  <a:pt x="6400" y="11993"/>
                </a:cubicBezTo>
                <a:cubicBezTo>
                  <a:pt x="6149" y="12143"/>
                  <a:pt x="6015" y="12160"/>
                  <a:pt x="5982" y="12160"/>
                </a:cubicBezTo>
                <a:cubicBezTo>
                  <a:pt x="5898" y="12026"/>
                  <a:pt x="5932" y="11374"/>
                  <a:pt x="6316" y="10940"/>
                </a:cubicBezTo>
                <a:cubicBezTo>
                  <a:pt x="6500" y="10656"/>
                  <a:pt x="6801" y="10522"/>
                  <a:pt x="7152" y="10422"/>
                </a:cubicBezTo>
                <a:close/>
                <a:moveTo>
                  <a:pt x="10811" y="10472"/>
                </a:moveTo>
                <a:cubicBezTo>
                  <a:pt x="11178" y="10572"/>
                  <a:pt x="11513" y="10723"/>
                  <a:pt x="11813" y="10973"/>
                </a:cubicBezTo>
                <a:lnTo>
                  <a:pt x="11830" y="10990"/>
                </a:lnTo>
                <a:cubicBezTo>
                  <a:pt x="12014" y="11157"/>
                  <a:pt x="12532" y="11625"/>
                  <a:pt x="12448" y="12143"/>
                </a:cubicBezTo>
                <a:cubicBezTo>
                  <a:pt x="12432" y="12310"/>
                  <a:pt x="12331" y="12460"/>
                  <a:pt x="12164" y="12611"/>
                </a:cubicBezTo>
                <a:cubicBezTo>
                  <a:pt x="12097" y="12644"/>
                  <a:pt x="11980" y="12711"/>
                  <a:pt x="11930" y="12728"/>
                </a:cubicBezTo>
                <a:cubicBezTo>
                  <a:pt x="11843" y="12766"/>
                  <a:pt x="11745" y="12794"/>
                  <a:pt x="11638" y="12794"/>
                </a:cubicBezTo>
                <a:cubicBezTo>
                  <a:pt x="11561" y="12794"/>
                  <a:pt x="11480" y="12779"/>
                  <a:pt x="11396" y="12744"/>
                </a:cubicBezTo>
                <a:cubicBezTo>
                  <a:pt x="10894" y="12544"/>
                  <a:pt x="10761" y="11859"/>
                  <a:pt x="10727" y="11575"/>
                </a:cubicBezTo>
                <a:cubicBezTo>
                  <a:pt x="10660" y="11190"/>
                  <a:pt x="10694" y="10823"/>
                  <a:pt x="10811" y="10472"/>
                </a:cubicBezTo>
                <a:close/>
                <a:moveTo>
                  <a:pt x="13374" y="1"/>
                </a:moveTo>
                <a:cubicBezTo>
                  <a:pt x="12698" y="1"/>
                  <a:pt x="12035" y="214"/>
                  <a:pt x="11529" y="530"/>
                </a:cubicBezTo>
                <a:cubicBezTo>
                  <a:pt x="10577" y="1115"/>
                  <a:pt x="10243" y="2051"/>
                  <a:pt x="10076" y="2502"/>
                </a:cubicBezTo>
                <a:cubicBezTo>
                  <a:pt x="9708" y="3505"/>
                  <a:pt x="9691" y="4440"/>
                  <a:pt x="10009" y="5343"/>
                </a:cubicBezTo>
                <a:cubicBezTo>
                  <a:pt x="10410" y="6429"/>
                  <a:pt x="11195" y="7013"/>
                  <a:pt x="11780" y="7398"/>
                </a:cubicBezTo>
                <a:cubicBezTo>
                  <a:pt x="11529" y="7732"/>
                  <a:pt x="11295" y="8150"/>
                  <a:pt x="11045" y="8567"/>
                </a:cubicBezTo>
                <a:cubicBezTo>
                  <a:pt x="10794" y="8985"/>
                  <a:pt x="10577" y="9369"/>
                  <a:pt x="10410" y="9770"/>
                </a:cubicBezTo>
                <a:cubicBezTo>
                  <a:pt x="9992" y="9703"/>
                  <a:pt x="9541" y="9687"/>
                  <a:pt x="9090" y="9687"/>
                </a:cubicBezTo>
                <a:cubicBezTo>
                  <a:pt x="8839" y="9670"/>
                  <a:pt x="8597" y="9662"/>
                  <a:pt x="8363" y="9662"/>
                </a:cubicBezTo>
                <a:cubicBezTo>
                  <a:pt x="8129" y="9662"/>
                  <a:pt x="7904" y="9670"/>
                  <a:pt x="7686" y="9687"/>
                </a:cubicBezTo>
                <a:cubicBezTo>
                  <a:pt x="7653" y="8968"/>
                  <a:pt x="7569" y="7982"/>
                  <a:pt x="6834" y="7063"/>
                </a:cubicBezTo>
                <a:cubicBezTo>
                  <a:pt x="6249" y="6345"/>
                  <a:pt x="5431" y="5860"/>
                  <a:pt x="4395" y="5643"/>
                </a:cubicBezTo>
                <a:cubicBezTo>
                  <a:pt x="4171" y="5603"/>
                  <a:pt x="3833" y="5541"/>
                  <a:pt x="3432" y="5541"/>
                </a:cubicBezTo>
                <a:cubicBezTo>
                  <a:pt x="2993" y="5541"/>
                  <a:pt x="2479" y="5615"/>
                  <a:pt x="1955" y="5877"/>
                </a:cubicBezTo>
                <a:cubicBezTo>
                  <a:pt x="936" y="6378"/>
                  <a:pt x="0" y="7481"/>
                  <a:pt x="101" y="8868"/>
                </a:cubicBezTo>
                <a:cubicBezTo>
                  <a:pt x="201" y="9971"/>
                  <a:pt x="1003" y="11241"/>
                  <a:pt x="2156" y="11374"/>
                </a:cubicBezTo>
                <a:cubicBezTo>
                  <a:pt x="2240" y="11383"/>
                  <a:pt x="2326" y="11387"/>
                  <a:pt x="2414" y="11387"/>
                </a:cubicBezTo>
                <a:cubicBezTo>
                  <a:pt x="3216" y="11387"/>
                  <a:pt x="4139" y="11039"/>
                  <a:pt x="4545" y="10272"/>
                </a:cubicBezTo>
                <a:cubicBezTo>
                  <a:pt x="4980" y="9403"/>
                  <a:pt x="4846" y="8534"/>
                  <a:pt x="4211" y="8016"/>
                </a:cubicBezTo>
                <a:cubicBezTo>
                  <a:pt x="3911" y="7766"/>
                  <a:pt x="3510" y="7636"/>
                  <a:pt x="3139" y="7636"/>
                </a:cubicBezTo>
                <a:cubicBezTo>
                  <a:pt x="2890" y="7636"/>
                  <a:pt x="2655" y="7695"/>
                  <a:pt x="2473" y="7815"/>
                </a:cubicBezTo>
                <a:cubicBezTo>
                  <a:pt x="2172" y="7999"/>
                  <a:pt x="1922" y="8400"/>
                  <a:pt x="1989" y="8801"/>
                </a:cubicBezTo>
                <a:cubicBezTo>
                  <a:pt x="2022" y="9052"/>
                  <a:pt x="2189" y="9369"/>
                  <a:pt x="2741" y="9536"/>
                </a:cubicBezTo>
                <a:cubicBezTo>
                  <a:pt x="2763" y="9541"/>
                  <a:pt x="2786" y="9544"/>
                  <a:pt x="2809" y="9544"/>
                </a:cubicBezTo>
                <a:cubicBezTo>
                  <a:pt x="2938" y="9544"/>
                  <a:pt x="3063" y="9466"/>
                  <a:pt x="3091" y="9353"/>
                </a:cubicBezTo>
                <a:cubicBezTo>
                  <a:pt x="3142" y="9202"/>
                  <a:pt x="3058" y="9035"/>
                  <a:pt x="2908" y="8985"/>
                </a:cubicBezTo>
                <a:cubicBezTo>
                  <a:pt x="2757" y="8952"/>
                  <a:pt x="2590" y="8868"/>
                  <a:pt x="2573" y="8734"/>
                </a:cubicBezTo>
                <a:cubicBezTo>
                  <a:pt x="2557" y="8601"/>
                  <a:pt x="2674" y="8400"/>
                  <a:pt x="2807" y="8317"/>
                </a:cubicBezTo>
                <a:cubicBezTo>
                  <a:pt x="2901" y="8254"/>
                  <a:pt x="3024" y="8225"/>
                  <a:pt x="3158" y="8225"/>
                </a:cubicBezTo>
                <a:cubicBezTo>
                  <a:pt x="3385" y="8225"/>
                  <a:pt x="3644" y="8310"/>
                  <a:pt x="3843" y="8467"/>
                </a:cubicBezTo>
                <a:cubicBezTo>
                  <a:pt x="4361" y="8868"/>
                  <a:pt x="4278" y="9536"/>
                  <a:pt x="4027" y="10021"/>
                </a:cubicBezTo>
                <a:cubicBezTo>
                  <a:pt x="3772" y="10547"/>
                  <a:pt x="3056" y="10816"/>
                  <a:pt x="2441" y="10816"/>
                </a:cubicBezTo>
                <a:cubicBezTo>
                  <a:pt x="2372" y="10816"/>
                  <a:pt x="2305" y="10813"/>
                  <a:pt x="2239" y="10806"/>
                </a:cubicBezTo>
                <a:cubicBezTo>
                  <a:pt x="1421" y="10723"/>
                  <a:pt x="769" y="9703"/>
                  <a:pt x="719" y="8818"/>
                </a:cubicBezTo>
                <a:cubicBezTo>
                  <a:pt x="635" y="7732"/>
                  <a:pt x="1437" y="6796"/>
                  <a:pt x="2239" y="6395"/>
                </a:cubicBezTo>
                <a:cubicBezTo>
                  <a:pt x="2657" y="6186"/>
                  <a:pt x="3075" y="6124"/>
                  <a:pt x="3438" y="6124"/>
                </a:cubicBezTo>
                <a:cubicBezTo>
                  <a:pt x="3802" y="6124"/>
                  <a:pt x="4111" y="6186"/>
                  <a:pt x="4311" y="6228"/>
                </a:cubicBezTo>
                <a:cubicBezTo>
                  <a:pt x="5197" y="6429"/>
                  <a:pt x="5915" y="6846"/>
                  <a:pt x="6416" y="7464"/>
                </a:cubicBezTo>
                <a:cubicBezTo>
                  <a:pt x="7068" y="8267"/>
                  <a:pt x="7118" y="9135"/>
                  <a:pt x="7152" y="9787"/>
                </a:cubicBezTo>
                <a:cubicBezTo>
                  <a:pt x="6617" y="9887"/>
                  <a:pt x="6183" y="10104"/>
                  <a:pt x="5848" y="10522"/>
                </a:cubicBezTo>
                <a:cubicBezTo>
                  <a:pt x="5481" y="10990"/>
                  <a:pt x="5330" y="11692"/>
                  <a:pt x="5397" y="12109"/>
                </a:cubicBezTo>
                <a:cubicBezTo>
                  <a:pt x="5431" y="12394"/>
                  <a:pt x="5564" y="12544"/>
                  <a:pt x="5665" y="12611"/>
                </a:cubicBezTo>
                <a:cubicBezTo>
                  <a:pt x="5756" y="12672"/>
                  <a:pt x="5862" y="12702"/>
                  <a:pt x="5981" y="12702"/>
                </a:cubicBezTo>
                <a:cubicBezTo>
                  <a:pt x="6186" y="12702"/>
                  <a:pt x="6432" y="12613"/>
                  <a:pt x="6717" y="12444"/>
                </a:cubicBezTo>
                <a:cubicBezTo>
                  <a:pt x="7235" y="12109"/>
                  <a:pt x="7419" y="11608"/>
                  <a:pt x="7519" y="11307"/>
                </a:cubicBezTo>
                <a:cubicBezTo>
                  <a:pt x="7653" y="10973"/>
                  <a:pt x="7720" y="10656"/>
                  <a:pt x="7736" y="10288"/>
                </a:cubicBezTo>
                <a:cubicBezTo>
                  <a:pt x="7945" y="10280"/>
                  <a:pt x="8163" y="10276"/>
                  <a:pt x="8390" y="10276"/>
                </a:cubicBezTo>
                <a:cubicBezTo>
                  <a:pt x="8618" y="10276"/>
                  <a:pt x="8856" y="10280"/>
                  <a:pt x="9107" y="10288"/>
                </a:cubicBezTo>
                <a:cubicBezTo>
                  <a:pt x="9508" y="10305"/>
                  <a:pt x="9892" y="10305"/>
                  <a:pt x="10243" y="10355"/>
                </a:cubicBezTo>
                <a:cubicBezTo>
                  <a:pt x="10109" y="10773"/>
                  <a:pt x="10076" y="11190"/>
                  <a:pt x="10159" y="11658"/>
                </a:cubicBezTo>
                <a:cubicBezTo>
                  <a:pt x="10193" y="11976"/>
                  <a:pt x="10360" y="12945"/>
                  <a:pt x="11162" y="13279"/>
                </a:cubicBezTo>
                <a:cubicBezTo>
                  <a:pt x="11326" y="13346"/>
                  <a:pt x="11484" y="13369"/>
                  <a:pt x="11625" y="13369"/>
                </a:cubicBezTo>
                <a:cubicBezTo>
                  <a:pt x="11870" y="13369"/>
                  <a:pt x="12063" y="13300"/>
                  <a:pt x="12148" y="13279"/>
                </a:cubicBezTo>
                <a:cubicBezTo>
                  <a:pt x="12181" y="13279"/>
                  <a:pt x="12264" y="13229"/>
                  <a:pt x="12331" y="13196"/>
                </a:cubicBezTo>
                <a:cubicBezTo>
                  <a:pt x="12398" y="13145"/>
                  <a:pt x="12482" y="13112"/>
                  <a:pt x="12432" y="13045"/>
                </a:cubicBezTo>
                <a:cubicBezTo>
                  <a:pt x="12732" y="12811"/>
                  <a:pt x="12916" y="12527"/>
                  <a:pt x="12950" y="12210"/>
                </a:cubicBezTo>
                <a:cubicBezTo>
                  <a:pt x="13083" y="11374"/>
                  <a:pt x="12365" y="10739"/>
                  <a:pt x="12148" y="10539"/>
                </a:cubicBezTo>
                <a:lnTo>
                  <a:pt x="12114" y="10522"/>
                </a:lnTo>
                <a:cubicBezTo>
                  <a:pt x="11746" y="10205"/>
                  <a:pt x="11345" y="10021"/>
                  <a:pt x="10928" y="9887"/>
                </a:cubicBezTo>
                <a:cubicBezTo>
                  <a:pt x="11095" y="9570"/>
                  <a:pt x="11279" y="9236"/>
                  <a:pt x="11496" y="8885"/>
                </a:cubicBezTo>
                <a:cubicBezTo>
                  <a:pt x="11746" y="8450"/>
                  <a:pt x="11980" y="8049"/>
                  <a:pt x="12231" y="7715"/>
                </a:cubicBezTo>
                <a:cubicBezTo>
                  <a:pt x="12532" y="7882"/>
                  <a:pt x="12866" y="8016"/>
                  <a:pt x="13200" y="8066"/>
                </a:cubicBezTo>
                <a:cubicBezTo>
                  <a:pt x="13359" y="8099"/>
                  <a:pt x="13568" y="8141"/>
                  <a:pt x="13806" y="8141"/>
                </a:cubicBezTo>
                <a:cubicBezTo>
                  <a:pt x="14044" y="8141"/>
                  <a:pt x="14311" y="8099"/>
                  <a:pt x="14587" y="7966"/>
                </a:cubicBezTo>
                <a:cubicBezTo>
                  <a:pt x="15072" y="7715"/>
                  <a:pt x="15289" y="7448"/>
                  <a:pt x="15272" y="7147"/>
                </a:cubicBezTo>
                <a:cubicBezTo>
                  <a:pt x="15272" y="7030"/>
                  <a:pt x="15205" y="6846"/>
                  <a:pt x="14988" y="6646"/>
                </a:cubicBezTo>
                <a:cubicBezTo>
                  <a:pt x="14713" y="6414"/>
                  <a:pt x="14174" y="6195"/>
                  <a:pt x="13644" y="6195"/>
                </a:cubicBezTo>
                <a:cubicBezTo>
                  <a:pt x="13562" y="6195"/>
                  <a:pt x="13481" y="6200"/>
                  <a:pt x="13401" y="6211"/>
                </a:cubicBezTo>
                <a:cubicBezTo>
                  <a:pt x="12866" y="6278"/>
                  <a:pt x="12448" y="6546"/>
                  <a:pt x="12097" y="6947"/>
                </a:cubicBezTo>
                <a:cubicBezTo>
                  <a:pt x="11563" y="6596"/>
                  <a:pt x="10861" y="6094"/>
                  <a:pt x="10510" y="5125"/>
                </a:cubicBezTo>
                <a:cubicBezTo>
                  <a:pt x="10243" y="4357"/>
                  <a:pt x="10259" y="3538"/>
                  <a:pt x="10577" y="2686"/>
                </a:cubicBezTo>
                <a:cubicBezTo>
                  <a:pt x="10727" y="2302"/>
                  <a:pt x="11011" y="1500"/>
                  <a:pt x="11813" y="1015"/>
                </a:cubicBezTo>
                <a:cubicBezTo>
                  <a:pt x="12225" y="759"/>
                  <a:pt x="12772" y="583"/>
                  <a:pt x="13330" y="583"/>
                </a:cubicBezTo>
                <a:cubicBezTo>
                  <a:pt x="13792" y="583"/>
                  <a:pt x="14262" y="703"/>
                  <a:pt x="14670" y="998"/>
                </a:cubicBezTo>
                <a:cubicBezTo>
                  <a:pt x="15406" y="1516"/>
                  <a:pt x="15924" y="2586"/>
                  <a:pt x="15573" y="3337"/>
                </a:cubicBezTo>
                <a:cubicBezTo>
                  <a:pt x="15300" y="3914"/>
                  <a:pt x="14660" y="4460"/>
                  <a:pt x="14033" y="4460"/>
                </a:cubicBezTo>
                <a:cubicBezTo>
                  <a:pt x="14006" y="4460"/>
                  <a:pt x="13979" y="4459"/>
                  <a:pt x="13952" y="4457"/>
                </a:cubicBezTo>
                <a:cubicBezTo>
                  <a:pt x="13417" y="4424"/>
                  <a:pt x="12816" y="4140"/>
                  <a:pt x="12732" y="3505"/>
                </a:cubicBezTo>
                <a:cubicBezTo>
                  <a:pt x="12665" y="3104"/>
                  <a:pt x="12866" y="2636"/>
                  <a:pt x="13150" y="2519"/>
                </a:cubicBezTo>
                <a:cubicBezTo>
                  <a:pt x="13213" y="2487"/>
                  <a:pt x="13299" y="2471"/>
                  <a:pt x="13382" y="2471"/>
                </a:cubicBezTo>
                <a:cubicBezTo>
                  <a:pt x="13475" y="2471"/>
                  <a:pt x="13565" y="2491"/>
                  <a:pt x="13618" y="2535"/>
                </a:cubicBezTo>
                <a:cubicBezTo>
                  <a:pt x="13735" y="2619"/>
                  <a:pt x="13701" y="2803"/>
                  <a:pt x="13668" y="2953"/>
                </a:cubicBezTo>
                <a:cubicBezTo>
                  <a:pt x="13618" y="3120"/>
                  <a:pt x="13735" y="3271"/>
                  <a:pt x="13868" y="3304"/>
                </a:cubicBezTo>
                <a:cubicBezTo>
                  <a:pt x="13898" y="3313"/>
                  <a:pt x="13927" y="3317"/>
                  <a:pt x="13955" y="3317"/>
                </a:cubicBezTo>
                <a:cubicBezTo>
                  <a:pt x="14086" y="3317"/>
                  <a:pt x="14195" y="3227"/>
                  <a:pt x="14236" y="3104"/>
                </a:cubicBezTo>
                <a:cubicBezTo>
                  <a:pt x="14370" y="2552"/>
                  <a:pt x="14186" y="2251"/>
                  <a:pt x="14002" y="2101"/>
                </a:cubicBezTo>
                <a:cubicBezTo>
                  <a:pt x="13823" y="1960"/>
                  <a:pt x="13602" y="1898"/>
                  <a:pt x="13386" y="1898"/>
                </a:cubicBezTo>
                <a:cubicBezTo>
                  <a:pt x="13219" y="1898"/>
                  <a:pt x="13055" y="1935"/>
                  <a:pt x="12916" y="2001"/>
                </a:cubicBezTo>
                <a:cubicBezTo>
                  <a:pt x="12415" y="2218"/>
                  <a:pt x="12081" y="2936"/>
                  <a:pt x="12164" y="3588"/>
                </a:cubicBezTo>
                <a:cubicBezTo>
                  <a:pt x="12264" y="4390"/>
                  <a:pt x="12950" y="4958"/>
                  <a:pt x="13919" y="5042"/>
                </a:cubicBezTo>
                <a:cubicBezTo>
                  <a:pt x="13967" y="5046"/>
                  <a:pt x="14016" y="5048"/>
                  <a:pt x="14064" y="5048"/>
                </a:cubicBezTo>
                <a:cubicBezTo>
                  <a:pt x="14959" y="5048"/>
                  <a:pt x="15759" y="4334"/>
                  <a:pt x="16107" y="3605"/>
                </a:cubicBezTo>
                <a:cubicBezTo>
                  <a:pt x="16609" y="2535"/>
                  <a:pt x="15940" y="1182"/>
                  <a:pt x="15038" y="530"/>
                </a:cubicBezTo>
                <a:cubicBezTo>
                  <a:pt x="14532" y="155"/>
                  <a:pt x="13948" y="1"/>
                  <a:pt x="13374"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1">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16"/>
          <p:cNvSpPr txBox="1">
            <a:spLocks noGrp="1"/>
          </p:cNvSpPr>
          <p:nvPr>
            <p:ph type="subTitle" idx="1"/>
          </p:nvPr>
        </p:nvSpPr>
        <p:spPr>
          <a:xfrm>
            <a:off x="4557050" y="3031030"/>
            <a:ext cx="3346200" cy="822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22" name="Google Shape;122;p16"/>
          <p:cNvSpPr txBox="1">
            <a:spLocks noGrp="1"/>
          </p:cNvSpPr>
          <p:nvPr>
            <p:ph type="title"/>
          </p:nvPr>
        </p:nvSpPr>
        <p:spPr>
          <a:xfrm>
            <a:off x="4557050" y="1435625"/>
            <a:ext cx="3569700" cy="1335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endParaRPr/>
          </a:p>
        </p:txBody>
      </p:sp>
      <p:sp>
        <p:nvSpPr>
          <p:cNvPr id="123" name="Google Shape;123;p16"/>
          <p:cNvSpPr/>
          <p:nvPr/>
        </p:nvSpPr>
        <p:spPr>
          <a:xfrm rot="-4499915" flipH="1">
            <a:off x="7864610" y="165917"/>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7199903" flipH="1">
            <a:off x="458023" y="3808497"/>
            <a:ext cx="821405" cy="1057533"/>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6300085">
            <a:off x="7864610" y="3894991"/>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rot="4499915">
            <a:off x="458010" y="174661"/>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5">
    <p:bg>
      <p:bgPr>
        <a:blipFill>
          <a:blip r:embed="rId2">
            <a:alphaModFix/>
          </a:blip>
          <a:stretch>
            <a:fillRect/>
          </a:stretch>
        </a:blipFill>
        <a:effectLst/>
      </p:bgPr>
    </p:bg>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4" name="Google Shape;144;p19"/>
          <p:cNvSpPr/>
          <p:nvPr/>
        </p:nvSpPr>
        <p:spPr>
          <a:xfrm rot="10800000">
            <a:off x="8110945" y="212105"/>
            <a:ext cx="683130" cy="800381"/>
          </a:xfrm>
          <a:custGeom>
            <a:avLst/>
            <a:gdLst/>
            <a:ahLst/>
            <a:cxnLst/>
            <a:rect l="l" t="t" r="r" b="b"/>
            <a:pathLst>
              <a:path w="10627" h="12451" extrusionOk="0">
                <a:moveTo>
                  <a:pt x="1151" y="4659"/>
                </a:moveTo>
                <a:cubicBezTo>
                  <a:pt x="1338" y="4659"/>
                  <a:pt x="1642" y="4710"/>
                  <a:pt x="1872" y="4897"/>
                </a:cubicBezTo>
                <a:cubicBezTo>
                  <a:pt x="2039" y="5013"/>
                  <a:pt x="2156" y="5164"/>
                  <a:pt x="2206" y="5364"/>
                </a:cubicBezTo>
                <a:cubicBezTo>
                  <a:pt x="2072" y="5348"/>
                  <a:pt x="1938" y="5314"/>
                  <a:pt x="1788" y="5264"/>
                </a:cubicBezTo>
                <a:cubicBezTo>
                  <a:pt x="1571" y="5181"/>
                  <a:pt x="1337" y="5097"/>
                  <a:pt x="1187" y="4863"/>
                </a:cubicBezTo>
                <a:cubicBezTo>
                  <a:pt x="1120" y="4763"/>
                  <a:pt x="1086" y="4713"/>
                  <a:pt x="1070" y="4663"/>
                </a:cubicBezTo>
                <a:cubicBezTo>
                  <a:pt x="1093" y="4660"/>
                  <a:pt x="1120" y="4659"/>
                  <a:pt x="1151" y="4659"/>
                </a:cubicBezTo>
                <a:close/>
                <a:moveTo>
                  <a:pt x="1801" y="8259"/>
                </a:moveTo>
                <a:cubicBezTo>
                  <a:pt x="1952" y="8259"/>
                  <a:pt x="2104" y="8281"/>
                  <a:pt x="2256" y="8322"/>
                </a:cubicBezTo>
                <a:cubicBezTo>
                  <a:pt x="2189" y="8556"/>
                  <a:pt x="2089" y="8773"/>
                  <a:pt x="1922" y="8973"/>
                </a:cubicBezTo>
                <a:cubicBezTo>
                  <a:pt x="1791" y="9104"/>
                  <a:pt x="1517" y="9442"/>
                  <a:pt x="1193" y="9442"/>
                </a:cubicBezTo>
                <a:cubicBezTo>
                  <a:pt x="1185" y="9442"/>
                  <a:pt x="1178" y="9442"/>
                  <a:pt x="1170" y="9441"/>
                </a:cubicBezTo>
                <a:lnTo>
                  <a:pt x="1103" y="9441"/>
                </a:lnTo>
                <a:cubicBezTo>
                  <a:pt x="986" y="9441"/>
                  <a:pt x="903" y="9374"/>
                  <a:pt x="786" y="9257"/>
                </a:cubicBezTo>
                <a:cubicBezTo>
                  <a:pt x="769" y="9241"/>
                  <a:pt x="735" y="9157"/>
                  <a:pt x="702" y="9107"/>
                </a:cubicBezTo>
                <a:cubicBezTo>
                  <a:pt x="652" y="8990"/>
                  <a:pt x="652" y="8856"/>
                  <a:pt x="685" y="8756"/>
                </a:cubicBezTo>
                <a:cubicBezTo>
                  <a:pt x="836" y="8422"/>
                  <a:pt x="1287" y="8338"/>
                  <a:pt x="1487" y="8288"/>
                </a:cubicBezTo>
                <a:lnTo>
                  <a:pt x="1504" y="8288"/>
                </a:lnTo>
                <a:cubicBezTo>
                  <a:pt x="1603" y="8269"/>
                  <a:pt x="1702" y="8259"/>
                  <a:pt x="1801" y="8259"/>
                </a:cubicBezTo>
                <a:close/>
                <a:moveTo>
                  <a:pt x="4829" y="9775"/>
                </a:moveTo>
                <a:cubicBezTo>
                  <a:pt x="4946" y="9942"/>
                  <a:pt x="5046" y="10110"/>
                  <a:pt x="5080" y="10293"/>
                </a:cubicBezTo>
                <a:cubicBezTo>
                  <a:pt x="5113" y="10661"/>
                  <a:pt x="4963" y="10995"/>
                  <a:pt x="4862" y="11112"/>
                </a:cubicBezTo>
                <a:cubicBezTo>
                  <a:pt x="4846" y="11079"/>
                  <a:pt x="4796" y="11012"/>
                  <a:pt x="4745" y="10912"/>
                </a:cubicBezTo>
                <a:cubicBezTo>
                  <a:pt x="4612" y="10661"/>
                  <a:pt x="4662" y="10377"/>
                  <a:pt x="4695" y="10193"/>
                </a:cubicBezTo>
                <a:cubicBezTo>
                  <a:pt x="4712" y="10059"/>
                  <a:pt x="4762" y="9926"/>
                  <a:pt x="4829" y="9775"/>
                </a:cubicBezTo>
                <a:close/>
                <a:moveTo>
                  <a:pt x="3593" y="1"/>
                </a:moveTo>
                <a:cubicBezTo>
                  <a:pt x="3509" y="1"/>
                  <a:pt x="3442" y="18"/>
                  <a:pt x="3375" y="18"/>
                </a:cubicBezTo>
                <a:cubicBezTo>
                  <a:pt x="2507" y="101"/>
                  <a:pt x="1504" y="770"/>
                  <a:pt x="1420" y="1688"/>
                </a:cubicBezTo>
                <a:cubicBezTo>
                  <a:pt x="1354" y="2390"/>
                  <a:pt x="1638" y="3242"/>
                  <a:pt x="2339" y="3577"/>
                </a:cubicBezTo>
                <a:cubicBezTo>
                  <a:pt x="2592" y="3700"/>
                  <a:pt x="2848" y="3760"/>
                  <a:pt x="3090" y="3760"/>
                </a:cubicBezTo>
                <a:cubicBezTo>
                  <a:pt x="3504" y="3760"/>
                  <a:pt x="3881" y="3586"/>
                  <a:pt x="4144" y="3259"/>
                </a:cubicBezTo>
                <a:cubicBezTo>
                  <a:pt x="4478" y="2825"/>
                  <a:pt x="4528" y="2190"/>
                  <a:pt x="4261" y="1822"/>
                </a:cubicBezTo>
                <a:cubicBezTo>
                  <a:pt x="4111" y="1613"/>
                  <a:pt x="3828" y="1430"/>
                  <a:pt x="3530" y="1430"/>
                </a:cubicBezTo>
                <a:cubicBezTo>
                  <a:pt x="3496" y="1430"/>
                  <a:pt x="3461" y="1433"/>
                  <a:pt x="3426" y="1438"/>
                </a:cubicBezTo>
                <a:cubicBezTo>
                  <a:pt x="3258" y="1488"/>
                  <a:pt x="2958" y="1605"/>
                  <a:pt x="2807" y="2089"/>
                </a:cubicBezTo>
                <a:cubicBezTo>
                  <a:pt x="2774" y="2257"/>
                  <a:pt x="2857" y="2424"/>
                  <a:pt x="3025" y="2474"/>
                </a:cubicBezTo>
                <a:cubicBezTo>
                  <a:pt x="3049" y="2479"/>
                  <a:pt x="3073" y="2481"/>
                  <a:pt x="3097" y="2481"/>
                </a:cubicBezTo>
                <a:cubicBezTo>
                  <a:pt x="3237" y="2481"/>
                  <a:pt x="3364" y="2399"/>
                  <a:pt x="3392" y="2257"/>
                </a:cubicBezTo>
                <a:cubicBezTo>
                  <a:pt x="3442" y="2140"/>
                  <a:pt x="3476" y="2056"/>
                  <a:pt x="3526" y="2056"/>
                </a:cubicBezTo>
                <a:cubicBezTo>
                  <a:pt x="3533" y="2055"/>
                  <a:pt x="3541" y="2054"/>
                  <a:pt x="3549" y="2054"/>
                </a:cubicBezTo>
                <a:cubicBezTo>
                  <a:pt x="3629" y="2054"/>
                  <a:pt x="3731" y="2127"/>
                  <a:pt x="3776" y="2173"/>
                </a:cubicBezTo>
                <a:cubicBezTo>
                  <a:pt x="3877" y="2340"/>
                  <a:pt x="3843" y="2674"/>
                  <a:pt x="3676" y="2891"/>
                </a:cubicBezTo>
                <a:cubicBezTo>
                  <a:pt x="3513" y="3081"/>
                  <a:pt x="3307" y="3154"/>
                  <a:pt x="3098" y="3154"/>
                </a:cubicBezTo>
                <a:cubicBezTo>
                  <a:pt x="2921" y="3154"/>
                  <a:pt x="2743" y="3102"/>
                  <a:pt x="2590" y="3025"/>
                </a:cubicBezTo>
                <a:cubicBezTo>
                  <a:pt x="2172" y="2841"/>
                  <a:pt x="1955" y="2223"/>
                  <a:pt x="2005" y="1755"/>
                </a:cubicBezTo>
                <a:cubicBezTo>
                  <a:pt x="2055" y="1171"/>
                  <a:pt x="2791" y="686"/>
                  <a:pt x="3426" y="636"/>
                </a:cubicBezTo>
                <a:cubicBezTo>
                  <a:pt x="3479" y="630"/>
                  <a:pt x="3532" y="627"/>
                  <a:pt x="3584" y="627"/>
                </a:cubicBezTo>
                <a:cubicBezTo>
                  <a:pt x="4302" y="627"/>
                  <a:pt x="4917" y="1145"/>
                  <a:pt x="5213" y="1705"/>
                </a:cubicBezTo>
                <a:cubicBezTo>
                  <a:pt x="5531" y="2307"/>
                  <a:pt x="5431" y="2908"/>
                  <a:pt x="5364" y="3226"/>
                </a:cubicBezTo>
                <a:cubicBezTo>
                  <a:pt x="5230" y="3894"/>
                  <a:pt x="4946" y="4429"/>
                  <a:pt x="4478" y="4813"/>
                </a:cubicBezTo>
                <a:cubicBezTo>
                  <a:pt x="3943" y="5264"/>
                  <a:pt x="3342" y="5331"/>
                  <a:pt x="2857" y="5381"/>
                </a:cubicBezTo>
                <a:cubicBezTo>
                  <a:pt x="2774" y="4997"/>
                  <a:pt x="2590" y="4663"/>
                  <a:pt x="2273" y="4412"/>
                </a:cubicBezTo>
                <a:cubicBezTo>
                  <a:pt x="1982" y="4190"/>
                  <a:pt x="1565" y="4061"/>
                  <a:pt x="1212" y="4061"/>
                </a:cubicBezTo>
                <a:cubicBezTo>
                  <a:pt x="1139" y="4061"/>
                  <a:pt x="1069" y="4066"/>
                  <a:pt x="1003" y="4078"/>
                </a:cubicBezTo>
                <a:cubicBezTo>
                  <a:pt x="752" y="4111"/>
                  <a:pt x="618" y="4245"/>
                  <a:pt x="552" y="4328"/>
                </a:cubicBezTo>
                <a:cubicBezTo>
                  <a:pt x="418" y="4562"/>
                  <a:pt x="451" y="4846"/>
                  <a:pt x="702" y="5231"/>
                </a:cubicBezTo>
                <a:cubicBezTo>
                  <a:pt x="969" y="5615"/>
                  <a:pt x="1387" y="5765"/>
                  <a:pt x="1621" y="5849"/>
                </a:cubicBezTo>
                <a:cubicBezTo>
                  <a:pt x="1855" y="5932"/>
                  <a:pt x="2089" y="5983"/>
                  <a:pt x="2356" y="5999"/>
                </a:cubicBezTo>
                <a:cubicBezTo>
                  <a:pt x="2373" y="6267"/>
                  <a:pt x="2373" y="6584"/>
                  <a:pt x="2373" y="6952"/>
                </a:cubicBezTo>
                <a:cubicBezTo>
                  <a:pt x="2373" y="7236"/>
                  <a:pt x="2373" y="7503"/>
                  <a:pt x="2356" y="7737"/>
                </a:cubicBezTo>
                <a:cubicBezTo>
                  <a:pt x="2164" y="7696"/>
                  <a:pt x="1972" y="7674"/>
                  <a:pt x="1776" y="7674"/>
                </a:cubicBezTo>
                <a:cubicBezTo>
                  <a:pt x="1648" y="7674"/>
                  <a:pt x="1519" y="7684"/>
                  <a:pt x="1387" y="7704"/>
                </a:cubicBezTo>
                <a:lnTo>
                  <a:pt x="1370" y="7704"/>
                </a:lnTo>
                <a:cubicBezTo>
                  <a:pt x="1120" y="7754"/>
                  <a:pt x="368" y="7904"/>
                  <a:pt x="117" y="8539"/>
                </a:cubicBezTo>
                <a:cubicBezTo>
                  <a:pt x="50" y="8739"/>
                  <a:pt x="0" y="9007"/>
                  <a:pt x="134" y="9358"/>
                </a:cubicBezTo>
                <a:cubicBezTo>
                  <a:pt x="184" y="9441"/>
                  <a:pt x="268" y="9592"/>
                  <a:pt x="334" y="9675"/>
                </a:cubicBezTo>
                <a:cubicBezTo>
                  <a:pt x="385" y="9775"/>
                  <a:pt x="618" y="10026"/>
                  <a:pt x="1019" y="10093"/>
                </a:cubicBezTo>
                <a:cubicBezTo>
                  <a:pt x="1072" y="10100"/>
                  <a:pt x="1123" y="10104"/>
                  <a:pt x="1172" y="10104"/>
                </a:cubicBezTo>
                <a:cubicBezTo>
                  <a:pt x="1779" y="10104"/>
                  <a:pt x="2218" y="9578"/>
                  <a:pt x="2373" y="9408"/>
                </a:cubicBezTo>
                <a:cubicBezTo>
                  <a:pt x="2590" y="9124"/>
                  <a:pt x="2724" y="8856"/>
                  <a:pt x="2807" y="8572"/>
                </a:cubicBezTo>
                <a:cubicBezTo>
                  <a:pt x="3025" y="8673"/>
                  <a:pt x="3258" y="8790"/>
                  <a:pt x="3476" y="8923"/>
                </a:cubicBezTo>
                <a:cubicBezTo>
                  <a:pt x="3793" y="9107"/>
                  <a:pt x="4060" y="9257"/>
                  <a:pt x="4311" y="9425"/>
                </a:cubicBezTo>
                <a:cubicBezTo>
                  <a:pt x="4211" y="9658"/>
                  <a:pt x="4127" y="9876"/>
                  <a:pt x="4094" y="10126"/>
                </a:cubicBezTo>
                <a:cubicBezTo>
                  <a:pt x="4044" y="10360"/>
                  <a:pt x="3960" y="10795"/>
                  <a:pt x="4194" y="11246"/>
                </a:cubicBezTo>
                <a:cubicBezTo>
                  <a:pt x="4396" y="11602"/>
                  <a:pt x="4597" y="11801"/>
                  <a:pt x="4852" y="11801"/>
                </a:cubicBezTo>
                <a:cubicBezTo>
                  <a:pt x="4872" y="11801"/>
                  <a:pt x="4892" y="11800"/>
                  <a:pt x="4913" y="11797"/>
                </a:cubicBezTo>
                <a:cubicBezTo>
                  <a:pt x="5013" y="11797"/>
                  <a:pt x="5180" y="11764"/>
                  <a:pt x="5347" y="11546"/>
                </a:cubicBezTo>
                <a:cubicBezTo>
                  <a:pt x="5614" y="11212"/>
                  <a:pt x="5731" y="10694"/>
                  <a:pt x="5681" y="10260"/>
                </a:cubicBezTo>
                <a:cubicBezTo>
                  <a:pt x="5614" y="9859"/>
                  <a:pt x="5397" y="9541"/>
                  <a:pt x="5113" y="9274"/>
                </a:cubicBezTo>
                <a:cubicBezTo>
                  <a:pt x="5380" y="8873"/>
                  <a:pt x="5731" y="8372"/>
                  <a:pt x="6400" y="8121"/>
                </a:cubicBezTo>
                <a:cubicBezTo>
                  <a:pt x="6675" y="8013"/>
                  <a:pt x="6964" y="7958"/>
                  <a:pt x="7264" y="7958"/>
                </a:cubicBezTo>
                <a:cubicBezTo>
                  <a:pt x="7565" y="7958"/>
                  <a:pt x="7878" y="8013"/>
                  <a:pt x="8204" y="8121"/>
                </a:cubicBezTo>
                <a:cubicBezTo>
                  <a:pt x="8522" y="8238"/>
                  <a:pt x="9073" y="8439"/>
                  <a:pt x="9457" y="9007"/>
                </a:cubicBezTo>
                <a:cubicBezTo>
                  <a:pt x="9808" y="9541"/>
                  <a:pt x="9975" y="10427"/>
                  <a:pt x="9524" y="11095"/>
                </a:cubicBezTo>
                <a:cubicBezTo>
                  <a:pt x="9230" y="11509"/>
                  <a:pt x="8680" y="11849"/>
                  <a:pt x="8198" y="11849"/>
                </a:cubicBezTo>
                <a:cubicBezTo>
                  <a:pt x="8077" y="11849"/>
                  <a:pt x="7961" y="11827"/>
                  <a:pt x="7853" y="11780"/>
                </a:cubicBezTo>
                <a:cubicBezTo>
                  <a:pt x="7402" y="11597"/>
                  <a:pt x="6984" y="11112"/>
                  <a:pt x="7018" y="10661"/>
                </a:cubicBezTo>
                <a:cubicBezTo>
                  <a:pt x="7035" y="10277"/>
                  <a:pt x="7218" y="9842"/>
                  <a:pt x="7653" y="9775"/>
                </a:cubicBezTo>
                <a:cubicBezTo>
                  <a:pt x="7686" y="9772"/>
                  <a:pt x="7719" y="9770"/>
                  <a:pt x="7752" y="9770"/>
                </a:cubicBezTo>
                <a:cubicBezTo>
                  <a:pt x="8003" y="9770"/>
                  <a:pt x="8247" y="9878"/>
                  <a:pt x="8321" y="10026"/>
                </a:cubicBezTo>
                <a:cubicBezTo>
                  <a:pt x="8371" y="10093"/>
                  <a:pt x="8371" y="10243"/>
                  <a:pt x="8321" y="10293"/>
                </a:cubicBezTo>
                <a:cubicBezTo>
                  <a:pt x="8304" y="10310"/>
                  <a:pt x="8275" y="10318"/>
                  <a:pt x="8233" y="10318"/>
                </a:cubicBezTo>
                <a:cubicBezTo>
                  <a:pt x="8192" y="10318"/>
                  <a:pt x="8137" y="10310"/>
                  <a:pt x="8070" y="10293"/>
                </a:cubicBezTo>
                <a:cubicBezTo>
                  <a:pt x="8049" y="10289"/>
                  <a:pt x="8027" y="10287"/>
                  <a:pt x="8006" y="10287"/>
                </a:cubicBezTo>
                <a:cubicBezTo>
                  <a:pt x="7862" y="10287"/>
                  <a:pt x="7732" y="10382"/>
                  <a:pt x="7703" y="10527"/>
                </a:cubicBezTo>
                <a:cubicBezTo>
                  <a:pt x="7653" y="10694"/>
                  <a:pt x="7770" y="10861"/>
                  <a:pt x="7937" y="10912"/>
                </a:cubicBezTo>
                <a:cubicBezTo>
                  <a:pt x="8027" y="10930"/>
                  <a:pt x="8108" y="10937"/>
                  <a:pt x="8182" y="10937"/>
                </a:cubicBezTo>
                <a:cubicBezTo>
                  <a:pt x="8523" y="10937"/>
                  <a:pt x="8707" y="10774"/>
                  <a:pt x="8789" y="10678"/>
                </a:cubicBezTo>
                <a:cubicBezTo>
                  <a:pt x="8989" y="10410"/>
                  <a:pt x="8989" y="10009"/>
                  <a:pt x="8873" y="9759"/>
                </a:cubicBezTo>
                <a:cubicBezTo>
                  <a:pt x="8711" y="9393"/>
                  <a:pt x="8255" y="9142"/>
                  <a:pt x="7773" y="9142"/>
                </a:cubicBezTo>
                <a:cubicBezTo>
                  <a:pt x="7706" y="9142"/>
                  <a:pt x="7637" y="9147"/>
                  <a:pt x="7569" y="9157"/>
                </a:cubicBezTo>
                <a:cubicBezTo>
                  <a:pt x="6901" y="9257"/>
                  <a:pt x="6450" y="9826"/>
                  <a:pt x="6400" y="10594"/>
                </a:cubicBezTo>
                <a:cubicBezTo>
                  <a:pt x="6366" y="11363"/>
                  <a:pt x="6968" y="12048"/>
                  <a:pt x="7603" y="12332"/>
                </a:cubicBezTo>
                <a:cubicBezTo>
                  <a:pt x="7793" y="12414"/>
                  <a:pt x="7994" y="12451"/>
                  <a:pt x="8197" y="12451"/>
                </a:cubicBezTo>
                <a:cubicBezTo>
                  <a:pt x="8904" y="12451"/>
                  <a:pt x="9636" y="12001"/>
                  <a:pt x="10025" y="11430"/>
                </a:cubicBezTo>
                <a:cubicBezTo>
                  <a:pt x="10627" y="10527"/>
                  <a:pt x="10443" y="9374"/>
                  <a:pt x="9959" y="8656"/>
                </a:cubicBezTo>
                <a:cubicBezTo>
                  <a:pt x="9474" y="7904"/>
                  <a:pt x="8739" y="7653"/>
                  <a:pt x="8388" y="7520"/>
                </a:cubicBezTo>
                <a:cubicBezTo>
                  <a:pt x="8004" y="7386"/>
                  <a:pt x="7624" y="7319"/>
                  <a:pt x="7254" y="7319"/>
                </a:cubicBezTo>
                <a:cubicBezTo>
                  <a:pt x="6884" y="7319"/>
                  <a:pt x="6525" y="7386"/>
                  <a:pt x="6182" y="7520"/>
                </a:cubicBezTo>
                <a:cubicBezTo>
                  <a:pt x="5364" y="7837"/>
                  <a:pt x="4929" y="8422"/>
                  <a:pt x="4629" y="8873"/>
                </a:cubicBezTo>
                <a:cubicBezTo>
                  <a:pt x="4361" y="8723"/>
                  <a:pt x="4060" y="8556"/>
                  <a:pt x="3776" y="8389"/>
                </a:cubicBezTo>
                <a:cubicBezTo>
                  <a:pt x="3476" y="8205"/>
                  <a:pt x="3208" y="8071"/>
                  <a:pt x="2924" y="7937"/>
                </a:cubicBezTo>
                <a:cubicBezTo>
                  <a:pt x="2958" y="7620"/>
                  <a:pt x="2958" y="7303"/>
                  <a:pt x="2958" y="6952"/>
                </a:cubicBezTo>
                <a:cubicBezTo>
                  <a:pt x="2958" y="6634"/>
                  <a:pt x="2958" y="6300"/>
                  <a:pt x="2941" y="5983"/>
                </a:cubicBezTo>
                <a:cubicBezTo>
                  <a:pt x="3459" y="5932"/>
                  <a:pt x="4194" y="5832"/>
                  <a:pt x="4862" y="5264"/>
                </a:cubicBezTo>
                <a:cubicBezTo>
                  <a:pt x="5447" y="4796"/>
                  <a:pt x="5798" y="4145"/>
                  <a:pt x="5949" y="3326"/>
                </a:cubicBezTo>
                <a:cubicBezTo>
                  <a:pt x="6015" y="2992"/>
                  <a:pt x="6166" y="2206"/>
                  <a:pt x="5748" y="1404"/>
                </a:cubicBezTo>
                <a:cubicBezTo>
                  <a:pt x="5347" y="686"/>
                  <a:pt x="4528" y="1"/>
                  <a:pt x="3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flipH="1">
            <a:off x="8110945" y="3993339"/>
            <a:ext cx="683130" cy="800381"/>
          </a:xfrm>
          <a:custGeom>
            <a:avLst/>
            <a:gdLst/>
            <a:ahLst/>
            <a:cxnLst/>
            <a:rect l="l" t="t" r="r" b="b"/>
            <a:pathLst>
              <a:path w="10627" h="12451" extrusionOk="0">
                <a:moveTo>
                  <a:pt x="1151" y="4659"/>
                </a:moveTo>
                <a:cubicBezTo>
                  <a:pt x="1338" y="4659"/>
                  <a:pt x="1642" y="4710"/>
                  <a:pt x="1872" y="4897"/>
                </a:cubicBezTo>
                <a:cubicBezTo>
                  <a:pt x="2039" y="5013"/>
                  <a:pt x="2156" y="5164"/>
                  <a:pt x="2206" y="5364"/>
                </a:cubicBezTo>
                <a:cubicBezTo>
                  <a:pt x="2072" y="5348"/>
                  <a:pt x="1938" y="5314"/>
                  <a:pt x="1788" y="5264"/>
                </a:cubicBezTo>
                <a:cubicBezTo>
                  <a:pt x="1571" y="5181"/>
                  <a:pt x="1337" y="5097"/>
                  <a:pt x="1187" y="4863"/>
                </a:cubicBezTo>
                <a:cubicBezTo>
                  <a:pt x="1120" y="4763"/>
                  <a:pt x="1086" y="4713"/>
                  <a:pt x="1070" y="4663"/>
                </a:cubicBezTo>
                <a:cubicBezTo>
                  <a:pt x="1093" y="4660"/>
                  <a:pt x="1120" y="4659"/>
                  <a:pt x="1151" y="4659"/>
                </a:cubicBezTo>
                <a:close/>
                <a:moveTo>
                  <a:pt x="1801" y="8259"/>
                </a:moveTo>
                <a:cubicBezTo>
                  <a:pt x="1952" y="8259"/>
                  <a:pt x="2104" y="8281"/>
                  <a:pt x="2256" y="8322"/>
                </a:cubicBezTo>
                <a:cubicBezTo>
                  <a:pt x="2189" y="8556"/>
                  <a:pt x="2089" y="8773"/>
                  <a:pt x="1922" y="8973"/>
                </a:cubicBezTo>
                <a:cubicBezTo>
                  <a:pt x="1791" y="9104"/>
                  <a:pt x="1517" y="9442"/>
                  <a:pt x="1193" y="9442"/>
                </a:cubicBezTo>
                <a:cubicBezTo>
                  <a:pt x="1185" y="9442"/>
                  <a:pt x="1178" y="9442"/>
                  <a:pt x="1170" y="9441"/>
                </a:cubicBezTo>
                <a:lnTo>
                  <a:pt x="1103" y="9441"/>
                </a:lnTo>
                <a:cubicBezTo>
                  <a:pt x="986" y="9441"/>
                  <a:pt x="903" y="9374"/>
                  <a:pt x="786" y="9257"/>
                </a:cubicBezTo>
                <a:cubicBezTo>
                  <a:pt x="769" y="9241"/>
                  <a:pt x="735" y="9157"/>
                  <a:pt x="702" y="9107"/>
                </a:cubicBezTo>
                <a:cubicBezTo>
                  <a:pt x="652" y="8990"/>
                  <a:pt x="652" y="8856"/>
                  <a:pt x="685" y="8756"/>
                </a:cubicBezTo>
                <a:cubicBezTo>
                  <a:pt x="836" y="8422"/>
                  <a:pt x="1287" y="8338"/>
                  <a:pt x="1487" y="8288"/>
                </a:cubicBezTo>
                <a:lnTo>
                  <a:pt x="1504" y="8288"/>
                </a:lnTo>
                <a:cubicBezTo>
                  <a:pt x="1603" y="8269"/>
                  <a:pt x="1702" y="8259"/>
                  <a:pt x="1801" y="8259"/>
                </a:cubicBezTo>
                <a:close/>
                <a:moveTo>
                  <a:pt x="4829" y="9775"/>
                </a:moveTo>
                <a:cubicBezTo>
                  <a:pt x="4946" y="9942"/>
                  <a:pt x="5046" y="10110"/>
                  <a:pt x="5080" y="10293"/>
                </a:cubicBezTo>
                <a:cubicBezTo>
                  <a:pt x="5113" y="10661"/>
                  <a:pt x="4963" y="10995"/>
                  <a:pt x="4862" y="11112"/>
                </a:cubicBezTo>
                <a:cubicBezTo>
                  <a:pt x="4846" y="11079"/>
                  <a:pt x="4796" y="11012"/>
                  <a:pt x="4745" y="10912"/>
                </a:cubicBezTo>
                <a:cubicBezTo>
                  <a:pt x="4612" y="10661"/>
                  <a:pt x="4662" y="10377"/>
                  <a:pt x="4695" y="10193"/>
                </a:cubicBezTo>
                <a:cubicBezTo>
                  <a:pt x="4712" y="10059"/>
                  <a:pt x="4762" y="9926"/>
                  <a:pt x="4829" y="9775"/>
                </a:cubicBezTo>
                <a:close/>
                <a:moveTo>
                  <a:pt x="3593" y="1"/>
                </a:moveTo>
                <a:cubicBezTo>
                  <a:pt x="3509" y="1"/>
                  <a:pt x="3442" y="18"/>
                  <a:pt x="3375" y="18"/>
                </a:cubicBezTo>
                <a:cubicBezTo>
                  <a:pt x="2507" y="101"/>
                  <a:pt x="1504" y="770"/>
                  <a:pt x="1420" y="1688"/>
                </a:cubicBezTo>
                <a:cubicBezTo>
                  <a:pt x="1354" y="2390"/>
                  <a:pt x="1638" y="3242"/>
                  <a:pt x="2339" y="3577"/>
                </a:cubicBezTo>
                <a:cubicBezTo>
                  <a:pt x="2592" y="3700"/>
                  <a:pt x="2848" y="3760"/>
                  <a:pt x="3090" y="3760"/>
                </a:cubicBezTo>
                <a:cubicBezTo>
                  <a:pt x="3504" y="3760"/>
                  <a:pt x="3881" y="3586"/>
                  <a:pt x="4144" y="3259"/>
                </a:cubicBezTo>
                <a:cubicBezTo>
                  <a:pt x="4478" y="2825"/>
                  <a:pt x="4528" y="2190"/>
                  <a:pt x="4261" y="1822"/>
                </a:cubicBezTo>
                <a:cubicBezTo>
                  <a:pt x="4111" y="1613"/>
                  <a:pt x="3828" y="1430"/>
                  <a:pt x="3530" y="1430"/>
                </a:cubicBezTo>
                <a:cubicBezTo>
                  <a:pt x="3496" y="1430"/>
                  <a:pt x="3461" y="1433"/>
                  <a:pt x="3426" y="1438"/>
                </a:cubicBezTo>
                <a:cubicBezTo>
                  <a:pt x="3258" y="1488"/>
                  <a:pt x="2958" y="1605"/>
                  <a:pt x="2807" y="2089"/>
                </a:cubicBezTo>
                <a:cubicBezTo>
                  <a:pt x="2774" y="2257"/>
                  <a:pt x="2857" y="2424"/>
                  <a:pt x="3025" y="2474"/>
                </a:cubicBezTo>
                <a:cubicBezTo>
                  <a:pt x="3049" y="2479"/>
                  <a:pt x="3073" y="2481"/>
                  <a:pt x="3097" y="2481"/>
                </a:cubicBezTo>
                <a:cubicBezTo>
                  <a:pt x="3237" y="2481"/>
                  <a:pt x="3364" y="2399"/>
                  <a:pt x="3392" y="2257"/>
                </a:cubicBezTo>
                <a:cubicBezTo>
                  <a:pt x="3442" y="2140"/>
                  <a:pt x="3476" y="2056"/>
                  <a:pt x="3526" y="2056"/>
                </a:cubicBezTo>
                <a:cubicBezTo>
                  <a:pt x="3533" y="2055"/>
                  <a:pt x="3541" y="2054"/>
                  <a:pt x="3549" y="2054"/>
                </a:cubicBezTo>
                <a:cubicBezTo>
                  <a:pt x="3629" y="2054"/>
                  <a:pt x="3731" y="2127"/>
                  <a:pt x="3776" y="2173"/>
                </a:cubicBezTo>
                <a:cubicBezTo>
                  <a:pt x="3877" y="2340"/>
                  <a:pt x="3843" y="2674"/>
                  <a:pt x="3676" y="2891"/>
                </a:cubicBezTo>
                <a:cubicBezTo>
                  <a:pt x="3513" y="3081"/>
                  <a:pt x="3307" y="3154"/>
                  <a:pt x="3098" y="3154"/>
                </a:cubicBezTo>
                <a:cubicBezTo>
                  <a:pt x="2921" y="3154"/>
                  <a:pt x="2743" y="3102"/>
                  <a:pt x="2590" y="3025"/>
                </a:cubicBezTo>
                <a:cubicBezTo>
                  <a:pt x="2172" y="2841"/>
                  <a:pt x="1955" y="2223"/>
                  <a:pt x="2005" y="1755"/>
                </a:cubicBezTo>
                <a:cubicBezTo>
                  <a:pt x="2055" y="1171"/>
                  <a:pt x="2791" y="686"/>
                  <a:pt x="3426" y="636"/>
                </a:cubicBezTo>
                <a:cubicBezTo>
                  <a:pt x="3479" y="630"/>
                  <a:pt x="3532" y="627"/>
                  <a:pt x="3584" y="627"/>
                </a:cubicBezTo>
                <a:cubicBezTo>
                  <a:pt x="4302" y="627"/>
                  <a:pt x="4917" y="1145"/>
                  <a:pt x="5213" y="1705"/>
                </a:cubicBezTo>
                <a:cubicBezTo>
                  <a:pt x="5531" y="2307"/>
                  <a:pt x="5431" y="2908"/>
                  <a:pt x="5364" y="3226"/>
                </a:cubicBezTo>
                <a:cubicBezTo>
                  <a:pt x="5230" y="3894"/>
                  <a:pt x="4946" y="4429"/>
                  <a:pt x="4478" y="4813"/>
                </a:cubicBezTo>
                <a:cubicBezTo>
                  <a:pt x="3943" y="5264"/>
                  <a:pt x="3342" y="5331"/>
                  <a:pt x="2857" y="5381"/>
                </a:cubicBezTo>
                <a:cubicBezTo>
                  <a:pt x="2774" y="4997"/>
                  <a:pt x="2590" y="4663"/>
                  <a:pt x="2273" y="4412"/>
                </a:cubicBezTo>
                <a:cubicBezTo>
                  <a:pt x="1982" y="4190"/>
                  <a:pt x="1565" y="4061"/>
                  <a:pt x="1212" y="4061"/>
                </a:cubicBezTo>
                <a:cubicBezTo>
                  <a:pt x="1139" y="4061"/>
                  <a:pt x="1069" y="4066"/>
                  <a:pt x="1003" y="4078"/>
                </a:cubicBezTo>
                <a:cubicBezTo>
                  <a:pt x="752" y="4111"/>
                  <a:pt x="618" y="4245"/>
                  <a:pt x="552" y="4328"/>
                </a:cubicBezTo>
                <a:cubicBezTo>
                  <a:pt x="418" y="4562"/>
                  <a:pt x="451" y="4846"/>
                  <a:pt x="702" y="5231"/>
                </a:cubicBezTo>
                <a:cubicBezTo>
                  <a:pt x="969" y="5615"/>
                  <a:pt x="1387" y="5765"/>
                  <a:pt x="1621" y="5849"/>
                </a:cubicBezTo>
                <a:cubicBezTo>
                  <a:pt x="1855" y="5932"/>
                  <a:pt x="2089" y="5983"/>
                  <a:pt x="2356" y="5999"/>
                </a:cubicBezTo>
                <a:cubicBezTo>
                  <a:pt x="2373" y="6267"/>
                  <a:pt x="2373" y="6584"/>
                  <a:pt x="2373" y="6952"/>
                </a:cubicBezTo>
                <a:cubicBezTo>
                  <a:pt x="2373" y="7236"/>
                  <a:pt x="2373" y="7503"/>
                  <a:pt x="2356" y="7737"/>
                </a:cubicBezTo>
                <a:cubicBezTo>
                  <a:pt x="2164" y="7696"/>
                  <a:pt x="1972" y="7674"/>
                  <a:pt x="1776" y="7674"/>
                </a:cubicBezTo>
                <a:cubicBezTo>
                  <a:pt x="1648" y="7674"/>
                  <a:pt x="1519" y="7684"/>
                  <a:pt x="1387" y="7704"/>
                </a:cubicBezTo>
                <a:lnTo>
                  <a:pt x="1370" y="7704"/>
                </a:lnTo>
                <a:cubicBezTo>
                  <a:pt x="1120" y="7754"/>
                  <a:pt x="368" y="7904"/>
                  <a:pt x="117" y="8539"/>
                </a:cubicBezTo>
                <a:cubicBezTo>
                  <a:pt x="50" y="8739"/>
                  <a:pt x="0" y="9007"/>
                  <a:pt x="134" y="9358"/>
                </a:cubicBezTo>
                <a:cubicBezTo>
                  <a:pt x="184" y="9441"/>
                  <a:pt x="268" y="9592"/>
                  <a:pt x="334" y="9675"/>
                </a:cubicBezTo>
                <a:cubicBezTo>
                  <a:pt x="385" y="9775"/>
                  <a:pt x="618" y="10026"/>
                  <a:pt x="1019" y="10093"/>
                </a:cubicBezTo>
                <a:cubicBezTo>
                  <a:pt x="1072" y="10100"/>
                  <a:pt x="1123" y="10104"/>
                  <a:pt x="1172" y="10104"/>
                </a:cubicBezTo>
                <a:cubicBezTo>
                  <a:pt x="1779" y="10104"/>
                  <a:pt x="2218" y="9578"/>
                  <a:pt x="2373" y="9408"/>
                </a:cubicBezTo>
                <a:cubicBezTo>
                  <a:pt x="2590" y="9124"/>
                  <a:pt x="2724" y="8856"/>
                  <a:pt x="2807" y="8572"/>
                </a:cubicBezTo>
                <a:cubicBezTo>
                  <a:pt x="3025" y="8673"/>
                  <a:pt x="3258" y="8790"/>
                  <a:pt x="3476" y="8923"/>
                </a:cubicBezTo>
                <a:cubicBezTo>
                  <a:pt x="3793" y="9107"/>
                  <a:pt x="4060" y="9257"/>
                  <a:pt x="4311" y="9425"/>
                </a:cubicBezTo>
                <a:cubicBezTo>
                  <a:pt x="4211" y="9658"/>
                  <a:pt x="4127" y="9876"/>
                  <a:pt x="4094" y="10126"/>
                </a:cubicBezTo>
                <a:cubicBezTo>
                  <a:pt x="4044" y="10360"/>
                  <a:pt x="3960" y="10795"/>
                  <a:pt x="4194" y="11246"/>
                </a:cubicBezTo>
                <a:cubicBezTo>
                  <a:pt x="4396" y="11602"/>
                  <a:pt x="4597" y="11801"/>
                  <a:pt x="4852" y="11801"/>
                </a:cubicBezTo>
                <a:cubicBezTo>
                  <a:pt x="4872" y="11801"/>
                  <a:pt x="4892" y="11800"/>
                  <a:pt x="4913" y="11797"/>
                </a:cubicBezTo>
                <a:cubicBezTo>
                  <a:pt x="5013" y="11797"/>
                  <a:pt x="5180" y="11764"/>
                  <a:pt x="5347" y="11546"/>
                </a:cubicBezTo>
                <a:cubicBezTo>
                  <a:pt x="5614" y="11212"/>
                  <a:pt x="5731" y="10694"/>
                  <a:pt x="5681" y="10260"/>
                </a:cubicBezTo>
                <a:cubicBezTo>
                  <a:pt x="5614" y="9859"/>
                  <a:pt x="5397" y="9541"/>
                  <a:pt x="5113" y="9274"/>
                </a:cubicBezTo>
                <a:cubicBezTo>
                  <a:pt x="5380" y="8873"/>
                  <a:pt x="5731" y="8372"/>
                  <a:pt x="6400" y="8121"/>
                </a:cubicBezTo>
                <a:cubicBezTo>
                  <a:pt x="6675" y="8013"/>
                  <a:pt x="6964" y="7958"/>
                  <a:pt x="7264" y="7958"/>
                </a:cubicBezTo>
                <a:cubicBezTo>
                  <a:pt x="7565" y="7958"/>
                  <a:pt x="7878" y="8013"/>
                  <a:pt x="8204" y="8121"/>
                </a:cubicBezTo>
                <a:cubicBezTo>
                  <a:pt x="8522" y="8238"/>
                  <a:pt x="9073" y="8439"/>
                  <a:pt x="9457" y="9007"/>
                </a:cubicBezTo>
                <a:cubicBezTo>
                  <a:pt x="9808" y="9541"/>
                  <a:pt x="9975" y="10427"/>
                  <a:pt x="9524" y="11095"/>
                </a:cubicBezTo>
                <a:cubicBezTo>
                  <a:pt x="9230" y="11509"/>
                  <a:pt x="8680" y="11849"/>
                  <a:pt x="8198" y="11849"/>
                </a:cubicBezTo>
                <a:cubicBezTo>
                  <a:pt x="8077" y="11849"/>
                  <a:pt x="7961" y="11827"/>
                  <a:pt x="7853" y="11780"/>
                </a:cubicBezTo>
                <a:cubicBezTo>
                  <a:pt x="7402" y="11597"/>
                  <a:pt x="6984" y="11112"/>
                  <a:pt x="7018" y="10661"/>
                </a:cubicBezTo>
                <a:cubicBezTo>
                  <a:pt x="7035" y="10277"/>
                  <a:pt x="7218" y="9842"/>
                  <a:pt x="7653" y="9775"/>
                </a:cubicBezTo>
                <a:cubicBezTo>
                  <a:pt x="7686" y="9772"/>
                  <a:pt x="7719" y="9770"/>
                  <a:pt x="7752" y="9770"/>
                </a:cubicBezTo>
                <a:cubicBezTo>
                  <a:pt x="8003" y="9770"/>
                  <a:pt x="8247" y="9878"/>
                  <a:pt x="8321" y="10026"/>
                </a:cubicBezTo>
                <a:cubicBezTo>
                  <a:pt x="8371" y="10093"/>
                  <a:pt x="8371" y="10243"/>
                  <a:pt x="8321" y="10293"/>
                </a:cubicBezTo>
                <a:cubicBezTo>
                  <a:pt x="8304" y="10310"/>
                  <a:pt x="8275" y="10318"/>
                  <a:pt x="8233" y="10318"/>
                </a:cubicBezTo>
                <a:cubicBezTo>
                  <a:pt x="8192" y="10318"/>
                  <a:pt x="8137" y="10310"/>
                  <a:pt x="8070" y="10293"/>
                </a:cubicBezTo>
                <a:cubicBezTo>
                  <a:pt x="8049" y="10289"/>
                  <a:pt x="8027" y="10287"/>
                  <a:pt x="8006" y="10287"/>
                </a:cubicBezTo>
                <a:cubicBezTo>
                  <a:pt x="7862" y="10287"/>
                  <a:pt x="7732" y="10382"/>
                  <a:pt x="7703" y="10527"/>
                </a:cubicBezTo>
                <a:cubicBezTo>
                  <a:pt x="7653" y="10694"/>
                  <a:pt x="7770" y="10861"/>
                  <a:pt x="7937" y="10912"/>
                </a:cubicBezTo>
                <a:cubicBezTo>
                  <a:pt x="8027" y="10930"/>
                  <a:pt x="8108" y="10937"/>
                  <a:pt x="8182" y="10937"/>
                </a:cubicBezTo>
                <a:cubicBezTo>
                  <a:pt x="8523" y="10937"/>
                  <a:pt x="8707" y="10774"/>
                  <a:pt x="8789" y="10678"/>
                </a:cubicBezTo>
                <a:cubicBezTo>
                  <a:pt x="8989" y="10410"/>
                  <a:pt x="8989" y="10009"/>
                  <a:pt x="8873" y="9759"/>
                </a:cubicBezTo>
                <a:cubicBezTo>
                  <a:pt x="8711" y="9393"/>
                  <a:pt x="8255" y="9142"/>
                  <a:pt x="7773" y="9142"/>
                </a:cubicBezTo>
                <a:cubicBezTo>
                  <a:pt x="7706" y="9142"/>
                  <a:pt x="7637" y="9147"/>
                  <a:pt x="7569" y="9157"/>
                </a:cubicBezTo>
                <a:cubicBezTo>
                  <a:pt x="6901" y="9257"/>
                  <a:pt x="6450" y="9826"/>
                  <a:pt x="6400" y="10594"/>
                </a:cubicBezTo>
                <a:cubicBezTo>
                  <a:pt x="6366" y="11363"/>
                  <a:pt x="6968" y="12048"/>
                  <a:pt x="7603" y="12332"/>
                </a:cubicBezTo>
                <a:cubicBezTo>
                  <a:pt x="7793" y="12414"/>
                  <a:pt x="7994" y="12451"/>
                  <a:pt x="8197" y="12451"/>
                </a:cubicBezTo>
                <a:cubicBezTo>
                  <a:pt x="8904" y="12451"/>
                  <a:pt x="9636" y="12001"/>
                  <a:pt x="10025" y="11430"/>
                </a:cubicBezTo>
                <a:cubicBezTo>
                  <a:pt x="10627" y="10527"/>
                  <a:pt x="10443" y="9374"/>
                  <a:pt x="9959" y="8656"/>
                </a:cubicBezTo>
                <a:cubicBezTo>
                  <a:pt x="9474" y="7904"/>
                  <a:pt x="8739" y="7653"/>
                  <a:pt x="8388" y="7520"/>
                </a:cubicBezTo>
                <a:cubicBezTo>
                  <a:pt x="8004" y="7386"/>
                  <a:pt x="7624" y="7319"/>
                  <a:pt x="7254" y="7319"/>
                </a:cubicBezTo>
                <a:cubicBezTo>
                  <a:pt x="6884" y="7319"/>
                  <a:pt x="6525" y="7386"/>
                  <a:pt x="6182" y="7520"/>
                </a:cubicBezTo>
                <a:cubicBezTo>
                  <a:pt x="5364" y="7837"/>
                  <a:pt x="4929" y="8422"/>
                  <a:pt x="4629" y="8873"/>
                </a:cubicBezTo>
                <a:cubicBezTo>
                  <a:pt x="4361" y="8723"/>
                  <a:pt x="4060" y="8556"/>
                  <a:pt x="3776" y="8389"/>
                </a:cubicBezTo>
                <a:cubicBezTo>
                  <a:pt x="3476" y="8205"/>
                  <a:pt x="3208" y="8071"/>
                  <a:pt x="2924" y="7937"/>
                </a:cubicBezTo>
                <a:cubicBezTo>
                  <a:pt x="2958" y="7620"/>
                  <a:pt x="2958" y="7303"/>
                  <a:pt x="2958" y="6952"/>
                </a:cubicBezTo>
                <a:cubicBezTo>
                  <a:pt x="2958" y="6634"/>
                  <a:pt x="2958" y="6300"/>
                  <a:pt x="2941" y="5983"/>
                </a:cubicBezTo>
                <a:cubicBezTo>
                  <a:pt x="3459" y="5932"/>
                  <a:pt x="4194" y="5832"/>
                  <a:pt x="4862" y="5264"/>
                </a:cubicBezTo>
                <a:cubicBezTo>
                  <a:pt x="5447" y="4796"/>
                  <a:pt x="5798" y="4145"/>
                  <a:pt x="5949" y="3326"/>
                </a:cubicBezTo>
                <a:cubicBezTo>
                  <a:pt x="6015" y="2992"/>
                  <a:pt x="6166" y="2206"/>
                  <a:pt x="5748" y="1404"/>
                </a:cubicBezTo>
                <a:cubicBezTo>
                  <a:pt x="5347" y="686"/>
                  <a:pt x="4528" y="1"/>
                  <a:pt x="3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rot="10800000" flipH="1">
            <a:off x="349925" y="212105"/>
            <a:ext cx="683130" cy="800381"/>
          </a:xfrm>
          <a:custGeom>
            <a:avLst/>
            <a:gdLst/>
            <a:ahLst/>
            <a:cxnLst/>
            <a:rect l="l" t="t" r="r" b="b"/>
            <a:pathLst>
              <a:path w="10627" h="12451" extrusionOk="0">
                <a:moveTo>
                  <a:pt x="1151" y="4659"/>
                </a:moveTo>
                <a:cubicBezTo>
                  <a:pt x="1338" y="4659"/>
                  <a:pt x="1642" y="4710"/>
                  <a:pt x="1872" y="4897"/>
                </a:cubicBezTo>
                <a:cubicBezTo>
                  <a:pt x="2039" y="5013"/>
                  <a:pt x="2156" y="5164"/>
                  <a:pt x="2206" y="5364"/>
                </a:cubicBezTo>
                <a:cubicBezTo>
                  <a:pt x="2072" y="5348"/>
                  <a:pt x="1938" y="5314"/>
                  <a:pt x="1788" y="5264"/>
                </a:cubicBezTo>
                <a:cubicBezTo>
                  <a:pt x="1571" y="5181"/>
                  <a:pt x="1337" y="5097"/>
                  <a:pt x="1187" y="4863"/>
                </a:cubicBezTo>
                <a:cubicBezTo>
                  <a:pt x="1120" y="4763"/>
                  <a:pt x="1086" y="4713"/>
                  <a:pt x="1070" y="4663"/>
                </a:cubicBezTo>
                <a:cubicBezTo>
                  <a:pt x="1093" y="4660"/>
                  <a:pt x="1120" y="4659"/>
                  <a:pt x="1151" y="4659"/>
                </a:cubicBezTo>
                <a:close/>
                <a:moveTo>
                  <a:pt x="1801" y="8259"/>
                </a:moveTo>
                <a:cubicBezTo>
                  <a:pt x="1952" y="8259"/>
                  <a:pt x="2104" y="8281"/>
                  <a:pt x="2256" y="8322"/>
                </a:cubicBezTo>
                <a:cubicBezTo>
                  <a:pt x="2189" y="8556"/>
                  <a:pt x="2089" y="8773"/>
                  <a:pt x="1922" y="8973"/>
                </a:cubicBezTo>
                <a:cubicBezTo>
                  <a:pt x="1791" y="9104"/>
                  <a:pt x="1517" y="9442"/>
                  <a:pt x="1193" y="9442"/>
                </a:cubicBezTo>
                <a:cubicBezTo>
                  <a:pt x="1185" y="9442"/>
                  <a:pt x="1178" y="9442"/>
                  <a:pt x="1170" y="9441"/>
                </a:cubicBezTo>
                <a:lnTo>
                  <a:pt x="1103" y="9441"/>
                </a:lnTo>
                <a:cubicBezTo>
                  <a:pt x="986" y="9441"/>
                  <a:pt x="903" y="9374"/>
                  <a:pt x="786" y="9257"/>
                </a:cubicBezTo>
                <a:cubicBezTo>
                  <a:pt x="769" y="9241"/>
                  <a:pt x="735" y="9157"/>
                  <a:pt x="702" y="9107"/>
                </a:cubicBezTo>
                <a:cubicBezTo>
                  <a:pt x="652" y="8990"/>
                  <a:pt x="652" y="8856"/>
                  <a:pt x="685" y="8756"/>
                </a:cubicBezTo>
                <a:cubicBezTo>
                  <a:pt x="836" y="8422"/>
                  <a:pt x="1287" y="8338"/>
                  <a:pt x="1487" y="8288"/>
                </a:cubicBezTo>
                <a:lnTo>
                  <a:pt x="1504" y="8288"/>
                </a:lnTo>
                <a:cubicBezTo>
                  <a:pt x="1603" y="8269"/>
                  <a:pt x="1702" y="8259"/>
                  <a:pt x="1801" y="8259"/>
                </a:cubicBezTo>
                <a:close/>
                <a:moveTo>
                  <a:pt x="4829" y="9775"/>
                </a:moveTo>
                <a:cubicBezTo>
                  <a:pt x="4946" y="9942"/>
                  <a:pt x="5046" y="10110"/>
                  <a:pt x="5080" y="10293"/>
                </a:cubicBezTo>
                <a:cubicBezTo>
                  <a:pt x="5113" y="10661"/>
                  <a:pt x="4963" y="10995"/>
                  <a:pt x="4862" y="11112"/>
                </a:cubicBezTo>
                <a:cubicBezTo>
                  <a:pt x="4846" y="11079"/>
                  <a:pt x="4796" y="11012"/>
                  <a:pt x="4745" y="10912"/>
                </a:cubicBezTo>
                <a:cubicBezTo>
                  <a:pt x="4612" y="10661"/>
                  <a:pt x="4662" y="10377"/>
                  <a:pt x="4695" y="10193"/>
                </a:cubicBezTo>
                <a:cubicBezTo>
                  <a:pt x="4712" y="10059"/>
                  <a:pt x="4762" y="9926"/>
                  <a:pt x="4829" y="9775"/>
                </a:cubicBezTo>
                <a:close/>
                <a:moveTo>
                  <a:pt x="3593" y="1"/>
                </a:moveTo>
                <a:cubicBezTo>
                  <a:pt x="3509" y="1"/>
                  <a:pt x="3442" y="18"/>
                  <a:pt x="3375" y="18"/>
                </a:cubicBezTo>
                <a:cubicBezTo>
                  <a:pt x="2507" y="101"/>
                  <a:pt x="1504" y="770"/>
                  <a:pt x="1420" y="1688"/>
                </a:cubicBezTo>
                <a:cubicBezTo>
                  <a:pt x="1354" y="2390"/>
                  <a:pt x="1638" y="3242"/>
                  <a:pt x="2339" y="3577"/>
                </a:cubicBezTo>
                <a:cubicBezTo>
                  <a:pt x="2592" y="3700"/>
                  <a:pt x="2848" y="3760"/>
                  <a:pt x="3090" y="3760"/>
                </a:cubicBezTo>
                <a:cubicBezTo>
                  <a:pt x="3504" y="3760"/>
                  <a:pt x="3881" y="3586"/>
                  <a:pt x="4144" y="3259"/>
                </a:cubicBezTo>
                <a:cubicBezTo>
                  <a:pt x="4478" y="2825"/>
                  <a:pt x="4528" y="2190"/>
                  <a:pt x="4261" y="1822"/>
                </a:cubicBezTo>
                <a:cubicBezTo>
                  <a:pt x="4111" y="1613"/>
                  <a:pt x="3828" y="1430"/>
                  <a:pt x="3530" y="1430"/>
                </a:cubicBezTo>
                <a:cubicBezTo>
                  <a:pt x="3496" y="1430"/>
                  <a:pt x="3461" y="1433"/>
                  <a:pt x="3426" y="1438"/>
                </a:cubicBezTo>
                <a:cubicBezTo>
                  <a:pt x="3258" y="1488"/>
                  <a:pt x="2958" y="1605"/>
                  <a:pt x="2807" y="2089"/>
                </a:cubicBezTo>
                <a:cubicBezTo>
                  <a:pt x="2774" y="2257"/>
                  <a:pt x="2857" y="2424"/>
                  <a:pt x="3025" y="2474"/>
                </a:cubicBezTo>
                <a:cubicBezTo>
                  <a:pt x="3049" y="2479"/>
                  <a:pt x="3073" y="2481"/>
                  <a:pt x="3097" y="2481"/>
                </a:cubicBezTo>
                <a:cubicBezTo>
                  <a:pt x="3237" y="2481"/>
                  <a:pt x="3364" y="2399"/>
                  <a:pt x="3392" y="2257"/>
                </a:cubicBezTo>
                <a:cubicBezTo>
                  <a:pt x="3442" y="2140"/>
                  <a:pt x="3476" y="2056"/>
                  <a:pt x="3526" y="2056"/>
                </a:cubicBezTo>
                <a:cubicBezTo>
                  <a:pt x="3533" y="2055"/>
                  <a:pt x="3541" y="2054"/>
                  <a:pt x="3549" y="2054"/>
                </a:cubicBezTo>
                <a:cubicBezTo>
                  <a:pt x="3629" y="2054"/>
                  <a:pt x="3731" y="2127"/>
                  <a:pt x="3776" y="2173"/>
                </a:cubicBezTo>
                <a:cubicBezTo>
                  <a:pt x="3877" y="2340"/>
                  <a:pt x="3843" y="2674"/>
                  <a:pt x="3676" y="2891"/>
                </a:cubicBezTo>
                <a:cubicBezTo>
                  <a:pt x="3513" y="3081"/>
                  <a:pt x="3307" y="3154"/>
                  <a:pt x="3098" y="3154"/>
                </a:cubicBezTo>
                <a:cubicBezTo>
                  <a:pt x="2921" y="3154"/>
                  <a:pt x="2743" y="3102"/>
                  <a:pt x="2590" y="3025"/>
                </a:cubicBezTo>
                <a:cubicBezTo>
                  <a:pt x="2172" y="2841"/>
                  <a:pt x="1955" y="2223"/>
                  <a:pt x="2005" y="1755"/>
                </a:cubicBezTo>
                <a:cubicBezTo>
                  <a:pt x="2055" y="1171"/>
                  <a:pt x="2791" y="686"/>
                  <a:pt x="3426" y="636"/>
                </a:cubicBezTo>
                <a:cubicBezTo>
                  <a:pt x="3479" y="630"/>
                  <a:pt x="3532" y="627"/>
                  <a:pt x="3584" y="627"/>
                </a:cubicBezTo>
                <a:cubicBezTo>
                  <a:pt x="4302" y="627"/>
                  <a:pt x="4917" y="1145"/>
                  <a:pt x="5213" y="1705"/>
                </a:cubicBezTo>
                <a:cubicBezTo>
                  <a:pt x="5531" y="2307"/>
                  <a:pt x="5431" y="2908"/>
                  <a:pt x="5364" y="3226"/>
                </a:cubicBezTo>
                <a:cubicBezTo>
                  <a:pt x="5230" y="3894"/>
                  <a:pt x="4946" y="4429"/>
                  <a:pt x="4478" y="4813"/>
                </a:cubicBezTo>
                <a:cubicBezTo>
                  <a:pt x="3943" y="5264"/>
                  <a:pt x="3342" y="5331"/>
                  <a:pt x="2857" y="5381"/>
                </a:cubicBezTo>
                <a:cubicBezTo>
                  <a:pt x="2774" y="4997"/>
                  <a:pt x="2590" y="4663"/>
                  <a:pt x="2273" y="4412"/>
                </a:cubicBezTo>
                <a:cubicBezTo>
                  <a:pt x="1982" y="4190"/>
                  <a:pt x="1565" y="4061"/>
                  <a:pt x="1212" y="4061"/>
                </a:cubicBezTo>
                <a:cubicBezTo>
                  <a:pt x="1139" y="4061"/>
                  <a:pt x="1069" y="4066"/>
                  <a:pt x="1003" y="4078"/>
                </a:cubicBezTo>
                <a:cubicBezTo>
                  <a:pt x="752" y="4111"/>
                  <a:pt x="618" y="4245"/>
                  <a:pt x="552" y="4328"/>
                </a:cubicBezTo>
                <a:cubicBezTo>
                  <a:pt x="418" y="4562"/>
                  <a:pt x="451" y="4846"/>
                  <a:pt x="702" y="5231"/>
                </a:cubicBezTo>
                <a:cubicBezTo>
                  <a:pt x="969" y="5615"/>
                  <a:pt x="1387" y="5765"/>
                  <a:pt x="1621" y="5849"/>
                </a:cubicBezTo>
                <a:cubicBezTo>
                  <a:pt x="1855" y="5932"/>
                  <a:pt x="2089" y="5983"/>
                  <a:pt x="2356" y="5999"/>
                </a:cubicBezTo>
                <a:cubicBezTo>
                  <a:pt x="2373" y="6267"/>
                  <a:pt x="2373" y="6584"/>
                  <a:pt x="2373" y="6952"/>
                </a:cubicBezTo>
                <a:cubicBezTo>
                  <a:pt x="2373" y="7236"/>
                  <a:pt x="2373" y="7503"/>
                  <a:pt x="2356" y="7737"/>
                </a:cubicBezTo>
                <a:cubicBezTo>
                  <a:pt x="2164" y="7696"/>
                  <a:pt x="1972" y="7674"/>
                  <a:pt x="1776" y="7674"/>
                </a:cubicBezTo>
                <a:cubicBezTo>
                  <a:pt x="1648" y="7674"/>
                  <a:pt x="1519" y="7684"/>
                  <a:pt x="1387" y="7704"/>
                </a:cubicBezTo>
                <a:lnTo>
                  <a:pt x="1370" y="7704"/>
                </a:lnTo>
                <a:cubicBezTo>
                  <a:pt x="1120" y="7754"/>
                  <a:pt x="368" y="7904"/>
                  <a:pt x="117" y="8539"/>
                </a:cubicBezTo>
                <a:cubicBezTo>
                  <a:pt x="50" y="8739"/>
                  <a:pt x="0" y="9007"/>
                  <a:pt x="134" y="9358"/>
                </a:cubicBezTo>
                <a:cubicBezTo>
                  <a:pt x="184" y="9441"/>
                  <a:pt x="268" y="9592"/>
                  <a:pt x="334" y="9675"/>
                </a:cubicBezTo>
                <a:cubicBezTo>
                  <a:pt x="385" y="9775"/>
                  <a:pt x="618" y="10026"/>
                  <a:pt x="1019" y="10093"/>
                </a:cubicBezTo>
                <a:cubicBezTo>
                  <a:pt x="1072" y="10100"/>
                  <a:pt x="1123" y="10104"/>
                  <a:pt x="1172" y="10104"/>
                </a:cubicBezTo>
                <a:cubicBezTo>
                  <a:pt x="1779" y="10104"/>
                  <a:pt x="2218" y="9578"/>
                  <a:pt x="2373" y="9408"/>
                </a:cubicBezTo>
                <a:cubicBezTo>
                  <a:pt x="2590" y="9124"/>
                  <a:pt x="2724" y="8856"/>
                  <a:pt x="2807" y="8572"/>
                </a:cubicBezTo>
                <a:cubicBezTo>
                  <a:pt x="3025" y="8673"/>
                  <a:pt x="3258" y="8790"/>
                  <a:pt x="3476" y="8923"/>
                </a:cubicBezTo>
                <a:cubicBezTo>
                  <a:pt x="3793" y="9107"/>
                  <a:pt x="4060" y="9257"/>
                  <a:pt x="4311" y="9425"/>
                </a:cubicBezTo>
                <a:cubicBezTo>
                  <a:pt x="4211" y="9658"/>
                  <a:pt x="4127" y="9876"/>
                  <a:pt x="4094" y="10126"/>
                </a:cubicBezTo>
                <a:cubicBezTo>
                  <a:pt x="4044" y="10360"/>
                  <a:pt x="3960" y="10795"/>
                  <a:pt x="4194" y="11246"/>
                </a:cubicBezTo>
                <a:cubicBezTo>
                  <a:pt x="4396" y="11602"/>
                  <a:pt x="4597" y="11801"/>
                  <a:pt x="4852" y="11801"/>
                </a:cubicBezTo>
                <a:cubicBezTo>
                  <a:pt x="4872" y="11801"/>
                  <a:pt x="4892" y="11800"/>
                  <a:pt x="4913" y="11797"/>
                </a:cubicBezTo>
                <a:cubicBezTo>
                  <a:pt x="5013" y="11797"/>
                  <a:pt x="5180" y="11764"/>
                  <a:pt x="5347" y="11546"/>
                </a:cubicBezTo>
                <a:cubicBezTo>
                  <a:pt x="5614" y="11212"/>
                  <a:pt x="5731" y="10694"/>
                  <a:pt x="5681" y="10260"/>
                </a:cubicBezTo>
                <a:cubicBezTo>
                  <a:pt x="5614" y="9859"/>
                  <a:pt x="5397" y="9541"/>
                  <a:pt x="5113" y="9274"/>
                </a:cubicBezTo>
                <a:cubicBezTo>
                  <a:pt x="5380" y="8873"/>
                  <a:pt x="5731" y="8372"/>
                  <a:pt x="6400" y="8121"/>
                </a:cubicBezTo>
                <a:cubicBezTo>
                  <a:pt x="6675" y="8013"/>
                  <a:pt x="6964" y="7958"/>
                  <a:pt x="7264" y="7958"/>
                </a:cubicBezTo>
                <a:cubicBezTo>
                  <a:pt x="7565" y="7958"/>
                  <a:pt x="7878" y="8013"/>
                  <a:pt x="8204" y="8121"/>
                </a:cubicBezTo>
                <a:cubicBezTo>
                  <a:pt x="8522" y="8238"/>
                  <a:pt x="9073" y="8439"/>
                  <a:pt x="9457" y="9007"/>
                </a:cubicBezTo>
                <a:cubicBezTo>
                  <a:pt x="9808" y="9541"/>
                  <a:pt x="9975" y="10427"/>
                  <a:pt x="9524" y="11095"/>
                </a:cubicBezTo>
                <a:cubicBezTo>
                  <a:pt x="9230" y="11509"/>
                  <a:pt x="8680" y="11849"/>
                  <a:pt x="8198" y="11849"/>
                </a:cubicBezTo>
                <a:cubicBezTo>
                  <a:pt x="8077" y="11849"/>
                  <a:pt x="7961" y="11827"/>
                  <a:pt x="7853" y="11780"/>
                </a:cubicBezTo>
                <a:cubicBezTo>
                  <a:pt x="7402" y="11597"/>
                  <a:pt x="6984" y="11112"/>
                  <a:pt x="7018" y="10661"/>
                </a:cubicBezTo>
                <a:cubicBezTo>
                  <a:pt x="7035" y="10277"/>
                  <a:pt x="7218" y="9842"/>
                  <a:pt x="7653" y="9775"/>
                </a:cubicBezTo>
                <a:cubicBezTo>
                  <a:pt x="7686" y="9772"/>
                  <a:pt x="7719" y="9770"/>
                  <a:pt x="7752" y="9770"/>
                </a:cubicBezTo>
                <a:cubicBezTo>
                  <a:pt x="8003" y="9770"/>
                  <a:pt x="8247" y="9878"/>
                  <a:pt x="8321" y="10026"/>
                </a:cubicBezTo>
                <a:cubicBezTo>
                  <a:pt x="8371" y="10093"/>
                  <a:pt x="8371" y="10243"/>
                  <a:pt x="8321" y="10293"/>
                </a:cubicBezTo>
                <a:cubicBezTo>
                  <a:pt x="8304" y="10310"/>
                  <a:pt x="8275" y="10318"/>
                  <a:pt x="8233" y="10318"/>
                </a:cubicBezTo>
                <a:cubicBezTo>
                  <a:pt x="8192" y="10318"/>
                  <a:pt x="8137" y="10310"/>
                  <a:pt x="8070" y="10293"/>
                </a:cubicBezTo>
                <a:cubicBezTo>
                  <a:pt x="8049" y="10289"/>
                  <a:pt x="8027" y="10287"/>
                  <a:pt x="8006" y="10287"/>
                </a:cubicBezTo>
                <a:cubicBezTo>
                  <a:pt x="7862" y="10287"/>
                  <a:pt x="7732" y="10382"/>
                  <a:pt x="7703" y="10527"/>
                </a:cubicBezTo>
                <a:cubicBezTo>
                  <a:pt x="7653" y="10694"/>
                  <a:pt x="7770" y="10861"/>
                  <a:pt x="7937" y="10912"/>
                </a:cubicBezTo>
                <a:cubicBezTo>
                  <a:pt x="8027" y="10930"/>
                  <a:pt x="8108" y="10937"/>
                  <a:pt x="8182" y="10937"/>
                </a:cubicBezTo>
                <a:cubicBezTo>
                  <a:pt x="8523" y="10937"/>
                  <a:pt x="8707" y="10774"/>
                  <a:pt x="8789" y="10678"/>
                </a:cubicBezTo>
                <a:cubicBezTo>
                  <a:pt x="8989" y="10410"/>
                  <a:pt x="8989" y="10009"/>
                  <a:pt x="8873" y="9759"/>
                </a:cubicBezTo>
                <a:cubicBezTo>
                  <a:pt x="8711" y="9393"/>
                  <a:pt x="8255" y="9142"/>
                  <a:pt x="7773" y="9142"/>
                </a:cubicBezTo>
                <a:cubicBezTo>
                  <a:pt x="7706" y="9142"/>
                  <a:pt x="7637" y="9147"/>
                  <a:pt x="7569" y="9157"/>
                </a:cubicBezTo>
                <a:cubicBezTo>
                  <a:pt x="6901" y="9257"/>
                  <a:pt x="6450" y="9826"/>
                  <a:pt x="6400" y="10594"/>
                </a:cubicBezTo>
                <a:cubicBezTo>
                  <a:pt x="6366" y="11363"/>
                  <a:pt x="6968" y="12048"/>
                  <a:pt x="7603" y="12332"/>
                </a:cubicBezTo>
                <a:cubicBezTo>
                  <a:pt x="7793" y="12414"/>
                  <a:pt x="7994" y="12451"/>
                  <a:pt x="8197" y="12451"/>
                </a:cubicBezTo>
                <a:cubicBezTo>
                  <a:pt x="8904" y="12451"/>
                  <a:pt x="9636" y="12001"/>
                  <a:pt x="10025" y="11430"/>
                </a:cubicBezTo>
                <a:cubicBezTo>
                  <a:pt x="10627" y="10527"/>
                  <a:pt x="10443" y="9374"/>
                  <a:pt x="9959" y="8656"/>
                </a:cubicBezTo>
                <a:cubicBezTo>
                  <a:pt x="9474" y="7904"/>
                  <a:pt x="8739" y="7653"/>
                  <a:pt x="8388" y="7520"/>
                </a:cubicBezTo>
                <a:cubicBezTo>
                  <a:pt x="8004" y="7386"/>
                  <a:pt x="7624" y="7319"/>
                  <a:pt x="7254" y="7319"/>
                </a:cubicBezTo>
                <a:cubicBezTo>
                  <a:pt x="6884" y="7319"/>
                  <a:pt x="6525" y="7386"/>
                  <a:pt x="6182" y="7520"/>
                </a:cubicBezTo>
                <a:cubicBezTo>
                  <a:pt x="5364" y="7837"/>
                  <a:pt x="4929" y="8422"/>
                  <a:pt x="4629" y="8873"/>
                </a:cubicBezTo>
                <a:cubicBezTo>
                  <a:pt x="4361" y="8723"/>
                  <a:pt x="4060" y="8556"/>
                  <a:pt x="3776" y="8389"/>
                </a:cubicBezTo>
                <a:cubicBezTo>
                  <a:pt x="3476" y="8205"/>
                  <a:pt x="3208" y="8071"/>
                  <a:pt x="2924" y="7937"/>
                </a:cubicBezTo>
                <a:cubicBezTo>
                  <a:pt x="2958" y="7620"/>
                  <a:pt x="2958" y="7303"/>
                  <a:pt x="2958" y="6952"/>
                </a:cubicBezTo>
                <a:cubicBezTo>
                  <a:pt x="2958" y="6634"/>
                  <a:pt x="2958" y="6300"/>
                  <a:pt x="2941" y="5983"/>
                </a:cubicBezTo>
                <a:cubicBezTo>
                  <a:pt x="3459" y="5932"/>
                  <a:pt x="4194" y="5832"/>
                  <a:pt x="4862" y="5264"/>
                </a:cubicBezTo>
                <a:cubicBezTo>
                  <a:pt x="5447" y="4796"/>
                  <a:pt x="5798" y="4145"/>
                  <a:pt x="5949" y="3326"/>
                </a:cubicBezTo>
                <a:cubicBezTo>
                  <a:pt x="6015" y="2992"/>
                  <a:pt x="6166" y="2206"/>
                  <a:pt x="5748" y="1404"/>
                </a:cubicBezTo>
                <a:cubicBezTo>
                  <a:pt x="5347" y="686"/>
                  <a:pt x="4528" y="1"/>
                  <a:pt x="3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349925" y="3993339"/>
            <a:ext cx="683130" cy="800381"/>
          </a:xfrm>
          <a:custGeom>
            <a:avLst/>
            <a:gdLst/>
            <a:ahLst/>
            <a:cxnLst/>
            <a:rect l="l" t="t" r="r" b="b"/>
            <a:pathLst>
              <a:path w="10627" h="12451" extrusionOk="0">
                <a:moveTo>
                  <a:pt x="1151" y="4659"/>
                </a:moveTo>
                <a:cubicBezTo>
                  <a:pt x="1338" y="4659"/>
                  <a:pt x="1642" y="4710"/>
                  <a:pt x="1872" y="4897"/>
                </a:cubicBezTo>
                <a:cubicBezTo>
                  <a:pt x="2039" y="5013"/>
                  <a:pt x="2156" y="5164"/>
                  <a:pt x="2206" y="5364"/>
                </a:cubicBezTo>
                <a:cubicBezTo>
                  <a:pt x="2072" y="5348"/>
                  <a:pt x="1938" y="5314"/>
                  <a:pt x="1788" y="5264"/>
                </a:cubicBezTo>
                <a:cubicBezTo>
                  <a:pt x="1571" y="5181"/>
                  <a:pt x="1337" y="5097"/>
                  <a:pt x="1187" y="4863"/>
                </a:cubicBezTo>
                <a:cubicBezTo>
                  <a:pt x="1120" y="4763"/>
                  <a:pt x="1086" y="4713"/>
                  <a:pt x="1070" y="4663"/>
                </a:cubicBezTo>
                <a:cubicBezTo>
                  <a:pt x="1093" y="4660"/>
                  <a:pt x="1120" y="4659"/>
                  <a:pt x="1151" y="4659"/>
                </a:cubicBezTo>
                <a:close/>
                <a:moveTo>
                  <a:pt x="1801" y="8259"/>
                </a:moveTo>
                <a:cubicBezTo>
                  <a:pt x="1952" y="8259"/>
                  <a:pt x="2104" y="8281"/>
                  <a:pt x="2256" y="8322"/>
                </a:cubicBezTo>
                <a:cubicBezTo>
                  <a:pt x="2189" y="8556"/>
                  <a:pt x="2089" y="8773"/>
                  <a:pt x="1922" y="8973"/>
                </a:cubicBezTo>
                <a:cubicBezTo>
                  <a:pt x="1791" y="9104"/>
                  <a:pt x="1517" y="9442"/>
                  <a:pt x="1193" y="9442"/>
                </a:cubicBezTo>
                <a:cubicBezTo>
                  <a:pt x="1185" y="9442"/>
                  <a:pt x="1178" y="9442"/>
                  <a:pt x="1170" y="9441"/>
                </a:cubicBezTo>
                <a:lnTo>
                  <a:pt x="1103" y="9441"/>
                </a:lnTo>
                <a:cubicBezTo>
                  <a:pt x="986" y="9441"/>
                  <a:pt x="903" y="9374"/>
                  <a:pt x="786" y="9257"/>
                </a:cubicBezTo>
                <a:cubicBezTo>
                  <a:pt x="769" y="9241"/>
                  <a:pt x="735" y="9157"/>
                  <a:pt x="702" y="9107"/>
                </a:cubicBezTo>
                <a:cubicBezTo>
                  <a:pt x="652" y="8990"/>
                  <a:pt x="652" y="8856"/>
                  <a:pt x="685" y="8756"/>
                </a:cubicBezTo>
                <a:cubicBezTo>
                  <a:pt x="836" y="8422"/>
                  <a:pt x="1287" y="8338"/>
                  <a:pt x="1487" y="8288"/>
                </a:cubicBezTo>
                <a:lnTo>
                  <a:pt x="1504" y="8288"/>
                </a:lnTo>
                <a:cubicBezTo>
                  <a:pt x="1603" y="8269"/>
                  <a:pt x="1702" y="8259"/>
                  <a:pt x="1801" y="8259"/>
                </a:cubicBezTo>
                <a:close/>
                <a:moveTo>
                  <a:pt x="4829" y="9775"/>
                </a:moveTo>
                <a:cubicBezTo>
                  <a:pt x="4946" y="9942"/>
                  <a:pt x="5046" y="10110"/>
                  <a:pt x="5080" y="10293"/>
                </a:cubicBezTo>
                <a:cubicBezTo>
                  <a:pt x="5113" y="10661"/>
                  <a:pt x="4963" y="10995"/>
                  <a:pt x="4862" y="11112"/>
                </a:cubicBezTo>
                <a:cubicBezTo>
                  <a:pt x="4846" y="11079"/>
                  <a:pt x="4796" y="11012"/>
                  <a:pt x="4745" y="10912"/>
                </a:cubicBezTo>
                <a:cubicBezTo>
                  <a:pt x="4612" y="10661"/>
                  <a:pt x="4662" y="10377"/>
                  <a:pt x="4695" y="10193"/>
                </a:cubicBezTo>
                <a:cubicBezTo>
                  <a:pt x="4712" y="10059"/>
                  <a:pt x="4762" y="9926"/>
                  <a:pt x="4829" y="9775"/>
                </a:cubicBezTo>
                <a:close/>
                <a:moveTo>
                  <a:pt x="3593" y="1"/>
                </a:moveTo>
                <a:cubicBezTo>
                  <a:pt x="3509" y="1"/>
                  <a:pt x="3442" y="18"/>
                  <a:pt x="3375" y="18"/>
                </a:cubicBezTo>
                <a:cubicBezTo>
                  <a:pt x="2507" y="101"/>
                  <a:pt x="1504" y="770"/>
                  <a:pt x="1420" y="1688"/>
                </a:cubicBezTo>
                <a:cubicBezTo>
                  <a:pt x="1354" y="2390"/>
                  <a:pt x="1638" y="3242"/>
                  <a:pt x="2339" y="3577"/>
                </a:cubicBezTo>
                <a:cubicBezTo>
                  <a:pt x="2592" y="3700"/>
                  <a:pt x="2848" y="3760"/>
                  <a:pt x="3090" y="3760"/>
                </a:cubicBezTo>
                <a:cubicBezTo>
                  <a:pt x="3504" y="3760"/>
                  <a:pt x="3881" y="3586"/>
                  <a:pt x="4144" y="3259"/>
                </a:cubicBezTo>
                <a:cubicBezTo>
                  <a:pt x="4478" y="2825"/>
                  <a:pt x="4528" y="2190"/>
                  <a:pt x="4261" y="1822"/>
                </a:cubicBezTo>
                <a:cubicBezTo>
                  <a:pt x="4111" y="1613"/>
                  <a:pt x="3828" y="1430"/>
                  <a:pt x="3530" y="1430"/>
                </a:cubicBezTo>
                <a:cubicBezTo>
                  <a:pt x="3496" y="1430"/>
                  <a:pt x="3461" y="1433"/>
                  <a:pt x="3426" y="1438"/>
                </a:cubicBezTo>
                <a:cubicBezTo>
                  <a:pt x="3258" y="1488"/>
                  <a:pt x="2958" y="1605"/>
                  <a:pt x="2807" y="2089"/>
                </a:cubicBezTo>
                <a:cubicBezTo>
                  <a:pt x="2774" y="2257"/>
                  <a:pt x="2857" y="2424"/>
                  <a:pt x="3025" y="2474"/>
                </a:cubicBezTo>
                <a:cubicBezTo>
                  <a:pt x="3049" y="2479"/>
                  <a:pt x="3073" y="2481"/>
                  <a:pt x="3097" y="2481"/>
                </a:cubicBezTo>
                <a:cubicBezTo>
                  <a:pt x="3237" y="2481"/>
                  <a:pt x="3364" y="2399"/>
                  <a:pt x="3392" y="2257"/>
                </a:cubicBezTo>
                <a:cubicBezTo>
                  <a:pt x="3442" y="2140"/>
                  <a:pt x="3476" y="2056"/>
                  <a:pt x="3526" y="2056"/>
                </a:cubicBezTo>
                <a:cubicBezTo>
                  <a:pt x="3533" y="2055"/>
                  <a:pt x="3541" y="2054"/>
                  <a:pt x="3549" y="2054"/>
                </a:cubicBezTo>
                <a:cubicBezTo>
                  <a:pt x="3629" y="2054"/>
                  <a:pt x="3731" y="2127"/>
                  <a:pt x="3776" y="2173"/>
                </a:cubicBezTo>
                <a:cubicBezTo>
                  <a:pt x="3877" y="2340"/>
                  <a:pt x="3843" y="2674"/>
                  <a:pt x="3676" y="2891"/>
                </a:cubicBezTo>
                <a:cubicBezTo>
                  <a:pt x="3513" y="3081"/>
                  <a:pt x="3307" y="3154"/>
                  <a:pt x="3098" y="3154"/>
                </a:cubicBezTo>
                <a:cubicBezTo>
                  <a:pt x="2921" y="3154"/>
                  <a:pt x="2743" y="3102"/>
                  <a:pt x="2590" y="3025"/>
                </a:cubicBezTo>
                <a:cubicBezTo>
                  <a:pt x="2172" y="2841"/>
                  <a:pt x="1955" y="2223"/>
                  <a:pt x="2005" y="1755"/>
                </a:cubicBezTo>
                <a:cubicBezTo>
                  <a:pt x="2055" y="1171"/>
                  <a:pt x="2791" y="686"/>
                  <a:pt x="3426" y="636"/>
                </a:cubicBezTo>
                <a:cubicBezTo>
                  <a:pt x="3479" y="630"/>
                  <a:pt x="3532" y="627"/>
                  <a:pt x="3584" y="627"/>
                </a:cubicBezTo>
                <a:cubicBezTo>
                  <a:pt x="4302" y="627"/>
                  <a:pt x="4917" y="1145"/>
                  <a:pt x="5213" y="1705"/>
                </a:cubicBezTo>
                <a:cubicBezTo>
                  <a:pt x="5531" y="2307"/>
                  <a:pt x="5431" y="2908"/>
                  <a:pt x="5364" y="3226"/>
                </a:cubicBezTo>
                <a:cubicBezTo>
                  <a:pt x="5230" y="3894"/>
                  <a:pt x="4946" y="4429"/>
                  <a:pt x="4478" y="4813"/>
                </a:cubicBezTo>
                <a:cubicBezTo>
                  <a:pt x="3943" y="5264"/>
                  <a:pt x="3342" y="5331"/>
                  <a:pt x="2857" y="5381"/>
                </a:cubicBezTo>
                <a:cubicBezTo>
                  <a:pt x="2774" y="4997"/>
                  <a:pt x="2590" y="4663"/>
                  <a:pt x="2273" y="4412"/>
                </a:cubicBezTo>
                <a:cubicBezTo>
                  <a:pt x="1982" y="4190"/>
                  <a:pt x="1565" y="4061"/>
                  <a:pt x="1212" y="4061"/>
                </a:cubicBezTo>
                <a:cubicBezTo>
                  <a:pt x="1139" y="4061"/>
                  <a:pt x="1069" y="4066"/>
                  <a:pt x="1003" y="4078"/>
                </a:cubicBezTo>
                <a:cubicBezTo>
                  <a:pt x="752" y="4111"/>
                  <a:pt x="618" y="4245"/>
                  <a:pt x="552" y="4328"/>
                </a:cubicBezTo>
                <a:cubicBezTo>
                  <a:pt x="418" y="4562"/>
                  <a:pt x="451" y="4846"/>
                  <a:pt x="702" y="5231"/>
                </a:cubicBezTo>
                <a:cubicBezTo>
                  <a:pt x="969" y="5615"/>
                  <a:pt x="1387" y="5765"/>
                  <a:pt x="1621" y="5849"/>
                </a:cubicBezTo>
                <a:cubicBezTo>
                  <a:pt x="1855" y="5932"/>
                  <a:pt x="2089" y="5983"/>
                  <a:pt x="2356" y="5999"/>
                </a:cubicBezTo>
                <a:cubicBezTo>
                  <a:pt x="2373" y="6267"/>
                  <a:pt x="2373" y="6584"/>
                  <a:pt x="2373" y="6952"/>
                </a:cubicBezTo>
                <a:cubicBezTo>
                  <a:pt x="2373" y="7236"/>
                  <a:pt x="2373" y="7503"/>
                  <a:pt x="2356" y="7737"/>
                </a:cubicBezTo>
                <a:cubicBezTo>
                  <a:pt x="2164" y="7696"/>
                  <a:pt x="1972" y="7674"/>
                  <a:pt x="1776" y="7674"/>
                </a:cubicBezTo>
                <a:cubicBezTo>
                  <a:pt x="1648" y="7674"/>
                  <a:pt x="1519" y="7684"/>
                  <a:pt x="1387" y="7704"/>
                </a:cubicBezTo>
                <a:lnTo>
                  <a:pt x="1370" y="7704"/>
                </a:lnTo>
                <a:cubicBezTo>
                  <a:pt x="1120" y="7754"/>
                  <a:pt x="368" y="7904"/>
                  <a:pt x="117" y="8539"/>
                </a:cubicBezTo>
                <a:cubicBezTo>
                  <a:pt x="50" y="8739"/>
                  <a:pt x="0" y="9007"/>
                  <a:pt x="134" y="9358"/>
                </a:cubicBezTo>
                <a:cubicBezTo>
                  <a:pt x="184" y="9441"/>
                  <a:pt x="268" y="9592"/>
                  <a:pt x="334" y="9675"/>
                </a:cubicBezTo>
                <a:cubicBezTo>
                  <a:pt x="385" y="9775"/>
                  <a:pt x="618" y="10026"/>
                  <a:pt x="1019" y="10093"/>
                </a:cubicBezTo>
                <a:cubicBezTo>
                  <a:pt x="1072" y="10100"/>
                  <a:pt x="1123" y="10104"/>
                  <a:pt x="1172" y="10104"/>
                </a:cubicBezTo>
                <a:cubicBezTo>
                  <a:pt x="1779" y="10104"/>
                  <a:pt x="2218" y="9578"/>
                  <a:pt x="2373" y="9408"/>
                </a:cubicBezTo>
                <a:cubicBezTo>
                  <a:pt x="2590" y="9124"/>
                  <a:pt x="2724" y="8856"/>
                  <a:pt x="2807" y="8572"/>
                </a:cubicBezTo>
                <a:cubicBezTo>
                  <a:pt x="3025" y="8673"/>
                  <a:pt x="3258" y="8790"/>
                  <a:pt x="3476" y="8923"/>
                </a:cubicBezTo>
                <a:cubicBezTo>
                  <a:pt x="3793" y="9107"/>
                  <a:pt x="4060" y="9257"/>
                  <a:pt x="4311" y="9425"/>
                </a:cubicBezTo>
                <a:cubicBezTo>
                  <a:pt x="4211" y="9658"/>
                  <a:pt x="4127" y="9876"/>
                  <a:pt x="4094" y="10126"/>
                </a:cubicBezTo>
                <a:cubicBezTo>
                  <a:pt x="4044" y="10360"/>
                  <a:pt x="3960" y="10795"/>
                  <a:pt x="4194" y="11246"/>
                </a:cubicBezTo>
                <a:cubicBezTo>
                  <a:pt x="4396" y="11602"/>
                  <a:pt x="4597" y="11801"/>
                  <a:pt x="4852" y="11801"/>
                </a:cubicBezTo>
                <a:cubicBezTo>
                  <a:pt x="4872" y="11801"/>
                  <a:pt x="4892" y="11800"/>
                  <a:pt x="4913" y="11797"/>
                </a:cubicBezTo>
                <a:cubicBezTo>
                  <a:pt x="5013" y="11797"/>
                  <a:pt x="5180" y="11764"/>
                  <a:pt x="5347" y="11546"/>
                </a:cubicBezTo>
                <a:cubicBezTo>
                  <a:pt x="5614" y="11212"/>
                  <a:pt x="5731" y="10694"/>
                  <a:pt x="5681" y="10260"/>
                </a:cubicBezTo>
                <a:cubicBezTo>
                  <a:pt x="5614" y="9859"/>
                  <a:pt x="5397" y="9541"/>
                  <a:pt x="5113" y="9274"/>
                </a:cubicBezTo>
                <a:cubicBezTo>
                  <a:pt x="5380" y="8873"/>
                  <a:pt x="5731" y="8372"/>
                  <a:pt x="6400" y="8121"/>
                </a:cubicBezTo>
                <a:cubicBezTo>
                  <a:pt x="6675" y="8013"/>
                  <a:pt x="6964" y="7958"/>
                  <a:pt x="7264" y="7958"/>
                </a:cubicBezTo>
                <a:cubicBezTo>
                  <a:pt x="7565" y="7958"/>
                  <a:pt x="7878" y="8013"/>
                  <a:pt x="8204" y="8121"/>
                </a:cubicBezTo>
                <a:cubicBezTo>
                  <a:pt x="8522" y="8238"/>
                  <a:pt x="9073" y="8439"/>
                  <a:pt x="9457" y="9007"/>
                </a:cubicBezTo>
                <a:cubicBezTo>
                  <a:pt x="9808" y="9541"/>
                  <a:pt x="9975" y="10427"/>
                  <a:pt x="9524" y="11095"/>
                </a:cubicBezTo>
                <a:cubicBezTo>
                  <a:pt x="9230" y="11509"/>
                  <a:pt x="8680" y="11849"/>
                  <a:pt x="8198" y="11849"/>
                </a:cubicBezTo>
                <a:cubicBezTo>
                  <a:pt x="8077" y="11849"/>
                  <a:pt x="7961" y="11827"/>
                  <a:pt x="7853" y="11780"/>
                </a:cubicBezTo>
                <a:cubicBezTo>
                  <a:pt x="7402" y="11597"/>
                  <a:pt x="6984" y="11112"/>
                  <a:pt x="7018" y="10661"/>
                </a:cubicBezTo>
                <a:cubicBezTo>
                  <a:pt x="7035" y="10277"/>
                  <a:pt x="7218" y="9842"/>
                  <a:pt x="7653" y="9775"/>
                </a:cubicBezTo>
                <a:cubicBezTo>
                  <a:pt x="7686" y="9772"/>
                  <a:pt x="7719" y="9770"/>
                  <a:pt x="7752" y="9770"/>
                </a:cubicBezTo>
                <a:cubicBezTo>
                  <a:pt x="8003" y="9770"/>
                  <a:pt x="8247" y="9878"/>
                  <a:pt x="8321" y="10026"/>
                </a:cubicBezTo>
                <a:cubicBezTo>
                  <a:pt x="8371" y="10093"/>
                  <a:pt x="8371" y="10243"/>
                  <a:pt x="8321" y="10293"/>
                </a:cubicBezTo>
                <a:cubicBezTo>
                  <a:pt x="8304" y="10310"/>
                  <a:pt x="8275" y="10318"/>
                  <a:pt x="8233" y="10318"/>
                </a:cubicBezTo>
                <a:cubicBezTo>
                  <a:pt x="8192" y="10318"/>
                  <a:pt x="8137" y="10310"/>
                  <a:pt x="8070" y="10293"/>
                </a:cubicBezTo>
                <a:cubicBezTo>
                  <a:pt x="8049" y="10289"/>
                  <a:pt x="8027" y="10287"/>
                  <a:pt x="8006" y="10287"/>
                </a:cubicBezTo>
                <a:cubicBezTo>
                  <a:pt x="7862" y="10287"/>
                  <a:pt x="7732" y="10382"/>
                  <a:pt x="7703" y="10527"/>
                </a:cubicBezTo>
                <a:cubicBezTo>
                  <a:pt x="7653" y="10694"/>
                  <a:pt x="7770" y="10861"/>
                  <a:pt x="7937" y="10912"/>
                </a:cubicBezTo>
                <a:cubicBezTo>
                  <a:pt x="8027" y="10930"/>
                  <a:pt x="8108" y="10937"/>
                  <a:pt x="8182" y="10937"/>
                </a:cubicBezTo>
                <a:cubicBezTo>
                  <a:pt x="8523" y="10937"/>
                  <a:pt x="8707" y="10774"/>
                  <a:pt x="8789" y="10678"/>
                </a:cubicBezTo>
                <a:cubicBezTo>
                  <a:pt x="8989" y="10410"/>
                  <a:pt x="8989" y="10009"/>
                  <a:pt x="8873" y="9759"/>
                </a:cubicBezTo>
                <a:cubicBezTo>
                  <a:pt x="8711" y="9393"/>
                  <a:pt x="8255" y="9142"/>
                  <a:pt x="7773" y="9142"/>
                </a:cubicBezTo>
                <a:cubicBezTo>
                  <a:pt x="7706" y="9142"/>
                  <a:pt x="7637" y="9147"/>
                  <a:pt x="7569" y="9157"/>
                </a:cubicBezTo>
                <a:cubicBezTo>
                  <a:pt x="6901" y="9257"/>
                  <a:pt x="6450" y="9826"/>
                  <a:pt x="6400" y="10594"/>
                </a:cubicBezTo>
                <a:cubicBezTo>
                  <a:pt x="6366" y="11363"/>
                  <a:pt x="6968" y="12048"/>
                  <a:pt x="7603" y="12332"/>
                </a:cubicBezTo>
                <a:cubicBezTo>
                  <a:pt x="7793" y="12414"/>
                  <a:pt x="7994" y="12451"/>
                  <a:pt x="8197" y="12451"/>
                </a:cubicBezTo>
                <a:cubicBezTo>
                  <a:pt x="8904" y="12451"/>
                  <a:pt x="9636" y="12001"/>
                  <a:pt x="10025" y="11430"/>
                </a:cubicBezTo>
                <a:cubicBezTo>
                  <a:pt x="10627" y="10527"/>
                  <a:pt x="10443" y="9374"/>
                  <a:pt x="9959" y="8656"/>
                </a:cubicBezTo>
                <a:cubicBezTo>
                  <a:pt x="9474" y="7904"/>
                  <a:pt x="8739" y="7653"/>
                  <a:pt x="8388" y="7520"/>
                </a:cubicBezTo>
                <a:cubicBezTo>
                  <a:pt x="8004" y="7386"/>
                  <a:pt x="7624" y="7319"/>
                  <a:pt x="7254" y="7319"/>
                </a:cubicBezTo>
                <a:cubicBezTo>
                  <a:pt x="6884" y="7319"/>
                  <a:pt x="6525" y="7386"/>
                  <a:pt x="6182" y="7520"/>
                </a:cubicBezTo>
                <a:cubicBezTo>
                  <a:pt x="5364" y="7837"/>
                  <a:pt x="4929" y="8422"/>
                  <a:pt x="4629" y="8873"/>
                </a:cubicBezTo>
                <a:cubicBezTo>
                  <a:pt x="4361" y="8723"/>
                  <a:pt x="4060" y="8556"/>
                  <a:pt x="3776" y="8389"/>
                </a:cubicBezTo>
                <a:cubicBezTo>
                  <a:pt x="3476" y="8205"/>
                  <a:pt x="3208" y="8071"/>
                  <a:pt x="2924" y="7937"/>
                </a:cubicBezTo>
                <a:cubicBezTo>
                  <a:pt x="2958" y="7620"/>
                  <a:pt x="2958" y="7303"/>
                  <a:pt x="2958" y="6952"/>
                </a:cubicBezTo>
                <a:cubicBezTo>
                  <a:pt x="2958" y="6634"/>
                  <a:pt x="2958" y="6300"/>
                  <a:pt x="2941" y="5983"/>
                </a:cubicBezTo>
                <a:cubicBezTo>
                  <a:pt x="3459" y="5932"/>
                  <a:pt x="4194" y="5832"/>
                  <a:pt x="4862" y="5264"/>
                </a:cubicBezTo>
                <a:cubicBezTo>
                  <a:pt x="5447" y="4796"/>
                  <a:pt x="5798" y="4145"/>
                  <a:pt x="5949" y="3326"/>
                </a:cubicBezTo>
                <a:cubicBezTo>
                  <a:pt x="6015" y="2992"/>
                  <a:pt x="6166" y="2206"/>
                  <a:pt x="5748" y="1404"/>
                </a:cubicBezTo>
                <a:cubicBezTo>
                  <a:pt x="5347" y="686"/>
                  <a:pt x="4528" y="1"/>
                  <a:pt x="3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1">
  <p:cSld name="CUSTOM_4">
    <p:bg>
      <p:bgPr>
        <a:blipFill>
          <a:blip r:embed="rId2">
            <a:alphaModFix/>
          </a:blip>
          <a:stretch>
            <a:fillRect/>
          </a:stretch>
        </a:blipFill>
        <a:effectLst/>
      </p:bgPr>
    </p:bg>
    <p:spTree>
      <p:nvGrpSpPr>
        <p:cNvPr id="1" name="Shape 148"/>
        <p:cNvGrpSpPr/>
        <p:nvPr/>
      </p:nvGrpSpPr>
      <p:grpSpPr>
        <a:xfrm>
          <a:off x="0" y="0"/>
          <a:ext cx="0" cy="0"/>
          <a:chOff x="0" y="0"/>
          <a:chExt cx="0" cy="0"/>
        </a:xfrm>
      </p:grpSpPr>
      <p:sp>
        <p:nvSpPr>
          <p:cNvPr id="149" name="Google Shape;149;p20"/>
          <p:cNvSpPr txBox="1">
            <a:spLocks noGrp="1"/>
          </p:cNvSpPr>
          <p:nvPr>
            <p:ph type="title"/>
          </p:nvPr>
        </p:nvSpPr>
        <p:spPr>
          <a:xfrm>
            <a:off x="1312500" y="2027225"/>
            <a:ext cx="4577400" cy="1602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600"/>
              <a:buNone/>
              <a:defRPr sz="4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 name="Google Shape;150;p20"/>
          <p:cNvSpPr txBox="1">
            <a:spLocks noGrp="1"/>
          </p:cNvSpPr>
          <p:nvPr>
            <p:ph type="title" idx="2" hasCustomPrompt="1"/>
          </p:nvPr>
        </p:nvSpPr>
        <p:spPr>
          <a:xfrm>
            <a:off x="1372375" y="998475"/>
            <a:ext cx="1319100" cy="841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1" name="Google Shape;151;p20"/>
          <p:cNvSpPr txBox="1">
            <a:spLocks noGrp="1"/>
          </p:cNvSpPr>
          <p:nvPr>
            <p:ph type="subTitle" idx="1"/>
          </p:nvPr>
        </p:nvSpPr>
        <p:spPr>
          <a:xfrm>
            <a:off x="1312500" y="3741775"/>
            <a:ext cx="47769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0"/>
          <p:cNvSpPr/>
          <p:nvPr/>
        </p:nvSpPr>
        <p:spPr>
          <a:xfrm rot="10800000">
            <a:off x="7515784" y="543509"/>
            <a:ext cx="1067173" cy="906385"/>
          </a:xfrm>
          <a:custGeom>
            <a:avLst/>
            <a:gdLst/>
            <a:ahLst/>
            <a:cxnLst/>
            <a:rect l="l" t="t" r="r" b="b"/>
            <a:pathLst>
              <a:path w="23376" h="19854" extrusionOk="0">
                <a:moveTo>
                  <a:pt x="2941" y="2092"/>
                </a:moveTo>
                <a:cubicBezTo>
                  <a:pt x="3108" y="2092"/>
                  <a:pt x="3259" y="2142"/>
                  <a:pt x="3409" y="2159"/>
                </a:cubicBezTo>
                <a:cubicBezTo>
                  <a:pt x="3610" y="2844"/>
                  <a:pt x="3660" y="3630"/>
                  <a:pt x="3259" y="4315"/>
                </a:cubicBezTo>
                <a:cubicBezTo>
                  <a:pt x="3075" y="4682"/>
                  <a:pt x="2741" y="4933"/>
                  <a:pt x="2457" y="4983"/>
                </a:cubicBezTo>
                <a:cubicBezTo>
                  <a:pt x="2416" y="4989"/>
                  <a:pt x="2375" y="4992"/>
                  <a:pt x="2335" y="4992"/>
                </a:cubicBezTo>
                <a:cubicBezTo>
                  <a:pt x="1910" y="4992"/>
                  <a:pt x="1506" y="4684"/>
                  <a:pt x="1354" y="4348"/>
                </a:cubicBezTo>
                <a:cubicBezTo>
                  <a:pt x="1204" y="4047"/>
                  <a:pt x="1254" y="3596"/>
                  <a:pt x="1454" y="3162"/>
                </a:cubicBezTo>
                <a:cubicBezTo>
                  <a:pt x="1705" y="2644"/>
                  <a:pt x="2173" y="2243"/>
                  <a:pt x="2657" y="2142"/>
                </a:cubicBezTo>
                <a:cubicBezTo>
                  <a:pt x="2757" y="2109"/>
                  <a:pt x="2841" y="2092"/>
                  <a:pt x="2941" y="2092"/>
                </a:cubicBezTo>
                <a:close/>
                <a:moveTo>
                  <a:pt x="1955" y="6754"/>
                </a:moveTo>
                <a:cubicBezTo>
                  <a:pt x="2590" y="6754"/>
                  <a:pt x="3309" y="7105"/>
                  <a:pt x="3960" y="7673"/>
                </a:cubicBezTo>
                <a:cubicBezTo>
                  <a:pt x="3927" y="7740"/>
                  <a:pt x="3860" y="7807"/>
                  <a:pt x="3827" y="7840"/>
                </a:cubicBezTo>
                <a:cubicBezTo>
                  <a:pt x="3593" y="8074"/>
                  <a:pt x="3175" y="8508"/>
                  <a:pt x="2507" y="8676"/>
                </a:cubicBezTo>
                <a:cubicBezTo>
                  <a:pt x="2309" y="8727"/>
                  <a:pt x="2098" y="8750"/>
                  <a:pt x="1889" y="8750"/>
                </a:cubicBezTo>
                <a:cubicBezTo>
                  <a:pt x="1211" y="8750"/>
                  <a:pt x="554" y="8506"/>
                  <a:pt x="452" y="8174"/>
                </a:cubicBezTo>
                <a:cubicBezTo>
                  <a:pt x="335" y="7773"/>
                  <a:pt x="869" y="7021"/>
                  <a:pt x="1538" y="6821"/>
                </a:cubicBezTo>
                <a:cubicBezTo>
                  <a:pt x="1671" y="6771"/>
                  <a:pt x="1822" y="6754"/>
                  <a:pt x="1955" y="6754"/>
                </a:cubicBezTo>
                <a:close/>
                <a:moveTo>
                  <a:pt x="21053" y="15108"/>
                </a:moveTo>
                <a:cubicBezTo>
                  <a:pt x="21154" y="15275"/>
                  <a:pt x="21204" y="15442"/>
                  <a:pt x="21204" y="15660"/>
                </a:cubicBezTo>
                <a:cubicBezTo>
                  <a:pt x="21237" y="16127"/>
                  <a:pt x="21020" y="16696"/>
                  <a:pt x="20602" y="17097"/>
                </a:cubicBezTo>
                <a:cubicBezTo>
                  <a:pt x="20278" y="17392"/>
                  <a:pt x="19940" y="17556"/>
                  <a:pt x="19612" y="17556"/>
                </a:cubicBezTo>
                <a:cubicBezTo>
                  <a:pt x="19569" y="17556"/>
                  <a:pt x="19526" y="17554"/>
                  <a:pt x="19483" y="17548"/>
                </a:cubicBezTo>
                <a:cubicBezTo>
                  <a:pt x="19115" y="17498"/>
                  <a:pt x="18647" y="17180"/>
                  <a:pt x="18547" y="16696"/>
                </a:cubicBezTo>
                <a:cubicBezTo>
                  <a:pt x="18530" y="16545"/>
                  <a:pt x="18463" y="16027"/>
                  <a:pt x="18898" y="15760"/>
                </a:cubicBezTo>
                <a:cubicBezTo>
                  <a:pt x="19633" y="15292"/>
                  <a:pt x="20385" y="15125"/>
                  <a:pt x="21053" y="15108"/>
                </a:cubicBezTo>
                <a:close/>
                <a:moveTo>
                  <a:pt x="7185" y="15242"/>
                </a:moveTo>
                <a:lnTo>
                  <a:pt x="7185" y="15242"/>
                </a:lnTo>
                <a:cubicBezTo>
                  <a:pt x="7085" y="17030"/>
                  <a:pt x="7018" y="17147"/>
                  <a:pt x="6701" y="17414"/>
                </a:cubicBezTo>
                <a:cubicBezTo>
                  <a:pt x="6417" y="17665"/>
                  <a:pt x="5965" y="17882"/>
                  <a:pt x="5498" y="18133"/>
                </a:cubicBezTo>
                <a:cubicBezTo>
                  <a:pt x="5297" y="18249"/>
                  <a:pt x="5097" y="18350"/>
                  <a:pt x="4913" y="18450"/>
                </a:cubicBezTo>
                <a:cubicBezTo>
                  <a:pt x="5030" y="17932"/>
                  <a:pt x="5264" y="16879"/>
                  <a:pt x="5431" y="16462"/>
                </a:cubicBezTo>
                <a:cubicBezTo>
                  <a:pt x="5581" y="16161"/>
                  <a:pt x="5832" y="15827"/>
                  <a:pt x="7185" y="15242"/>
                </a:cubicBezTo>
                <a:close/>
                <a:moveTo>
                  <a:pt x="15606" y="15994"/>
                </a:moveTo>
                <a:cubicBezTo>
                  <a:pt x="16525" y="16595"/>
                  <a:pt x="17144" y="17331"/>
                  <a:pt x="17144" y="18032"/>
                </a:cubicBezTo>
                <a:cubicBezTo>
                  <a:pt x="17177" y="18751"/>
                  <a:pt x="16592" y="19519"/>
                  <a:pt x="16174" y="19536"/>
                </a:cubicBezTo>
                <a:cubicBezTo>
                  <a:pt x="16170" y="19536"/>
                  <a:pt x="16166" y="19536"/>
                  <a:pt x="16162" y="19536"/>
                </a:cubicBezTo>
                <a:cubicBezTo>
                  <a:pt x="15680" y="19536"/>
                  <a:pt x="15104" y="18610"/>
                  <a:pt x="15038" y="17765"/>
                </a:cubicBezTo>
                <a:cubicBezTo>
                  <a:pt x="15005" y="17097"/>
                  <a:pt x="15272" y="16545"/>
                  <a:pt x="15423" y="16278"/>
                </a:cubicBezTo>
                <a:cubicBezTo>
                  <a:pt x="15473" y="16178"/>
                  <a:pt x="15539" y="16094"/>
                  <a:pt x="15606" y="15994"/>
                </a:cubicBezTo>
                <a:close/>
                <a:moveTo>
                  <a:pt x="2445" y="1"/>
                </a:moveTo>
                <a:cubicBezTo>
                  <a:pt x="2396" y="1"/>
                  <a:pt x="2344" y="29"/>
                  <a:pt x="2323" y="71"/>
                </a:cubicBezTo>
                <a:cubicBezTo>
                  <a:pt x="2256" y="137"/>
                  <a:pt x="2306" y="238"/>
                  <a:pt x="2356" y="288"/>
                </a:cubicBezTo>
                <a:cubicBezTo>
                  <a:pt x="2507" y="371"/>
                  <a:pt x="2991" y="973"/>
                  <a:pt x="3309" y="1792"/>
                </a:cubicBezTo>
                <a:cubicBezTo>
                  <a:pt x="3200" y="1758"/>
                  <a:pt x="3083" y="1741"/>
                  <a:pt x="2962" y="1741"/>
                </a:cubicBezTo>
                <a:cubicBezTo>
                  <a:pt x="2841" y="1741"/>
                  <a:pt x="2716" y="1758"/>
                  <a:pt x="2590" y="1792"/>
                </a:cubicBezTo>
                <a:cubicBezTo>
                  <a:pt x="2006" y="1909"/>
                  <a:pt x="1488" y="2376"/>
                  <a:pt x="1187" y="2978"/>
                </a:cubicBezTo>
                <a:cubicBezTo>
                  <a:pt x="936" y="3496"/>
                  <a:pt x="903" y="4047"/>
                  <a:pt x="1087" y="4432"/>
                </a:cubicBezTo>
                <a:cubicBezTo>
                  <a:pt x="1286" y="4860"/>
                  <a:pt x="1765" y="5261"/>
                  <a:pt x="2345" y="5261"/>
                </a:cubicBezTo>
                <a:cubicBezTo>
                  <a:pt x="2398" y="5261"/>
                  <a:pt x="2452" y="5257"/>
                  <a:pt x="2507" y="5250"/>
                </a:cubicBezTo>
                <a:cubicBezTo>
                  <a:pt x="2908" y="5217"/>
                  <a:pt x="3309" y="4899"/>
                  <a:pt x="3559" y="4432"/>
                </a:cubicBezTo>
                <a:cubicBezTo>
                  <a:pt x="3927" y="3746"/>
                  <a:pt x="3927" y="2995"/>
                  <a:pt x="3777" y="2310"/>
                </a:cubicBezTo>
                <a:lnTo>
                  <a:pt x="3777" y="2310"/>
                </a:lnTo>
                <a:cubicBezTo>
                  <a:pt x="4228" y="2560"/>
                  <a:pt x="4579" y="2961"/>
                  <a:pt x="4762" y="3295"/>
                </a:cubicBezTo>
                <a:cubicBezTo>
                  <a:pt x="5414" y="4398"/>
                  <a:pt x="4913" y="5735"/>
                  <a:pt x="4645" y="6470"/>
                </a:cubicBezTo>
                <a:cubicBezTo>
                  <a:pt x="4495" y="6838"/>
                  <a:pt x="4311" y="7155"/>
                  <a:pt x="4161" y="7389"/>
                </a:cubicBezTo>
                <a:cubicBezTo>
                  <a:pt x="3423" y="6785"/>
                  <a:pt x="2642" y="6397"/>
                  <a:pt x="1957" y="6397"/>
                </a:cubicBezTo>
                <a:cubicBezTo>
                  <a:pt x="1788" y="6397"/>
                  <a:pt x="1626" y="6421"/>
                  <a:pt x="1471" y="6470"/>
                </a:cubicBezTo>
                <a:cubicBezTo>
                  <a:pt x="669" y="6721"/>
                  <a:pt x="1" y="7606"/>
                  <a:pt x="168" y="8224"/>
                </a:cubicBezTo>
                <a:cubicBezTo>
                  <a:pt x="306" y="8742"/>
                  <a:pt x="1075" y="9012"/>
                  <a:pt x="1853" y="9012"/>
                </a:cubicBezTo>
                <a:cubicBezTo>
                  <a:pt x="2105" y="9012"/>
                  <a:pt x="2358" y="8983"/>
                  <a:pt x="2590" y="8926"/>
                </a:cubicBezTo>
                <a:cubicBezTo>
                  <a:pt x="3342" y="8742"/>
                  <a:pt x="3827" y="8241"/>
                  <a:pt x="4044" y="8007"/>
                </a:cubicBezTo>
                <a:cubicBezTo>
                  <a:pt x="4094" y="7974"/>
                  <a:pt x="4161" y="7907"/>
                  <a:pt x="4211" y="7823"/>
                </a:cubicBezTo>
                <a:cubicBezTo>
                  <a:pt x="5113" y="8642"/>
                  <a:pt x="5949" y="9778"/>
                  <a:pt x="6450" y="10931"/>
                </a:cubicBezTo>
                <a:cubicBezTo>
                  <a:pt x="7068" y="12351"/>
                  <a:pt x="7285" y="13404"/>
                  <a:pt x="7235" y="14824"/>
                </a:cubicBezTo>
                <a:cubicBezTo>
                  <a:pt x="5782" y="15409"/>
                  <a:pt x="5397" y="15793"/>
                  <a:pt x="5180" y="16278"/>
                </a:cubicBezTo>
                <a:cubicBezTo>
                  <a:pt x="4930" y="16879"/>
                  <a:pt x="4595" y="18617"/>
                  <a:pt x="4579" y="18684"/>
                </a:cubicBezTo>
                <a:lnTo>
                  <a:pt x="4512" y="19035"/>
                </a:lnTo>
                <a:lnTo>
                  <a:pt x="4512" y="19035"/>
                </a:lnTo>
                <a:lnTo>
                  <a:pt x="4813" y="18851"/>
                </a:lnTo>
                <a:cubicBezTo>
                  <a:pt x="5080" y="18684"/>
                  <a:pt x="5397" y="18517"/>
                  <a:pt x="5681" y="18366"/>
                </a:cubicBezTo>
                <a:cubicBezTo>
                  <a:pt x="6183" y="18116"/>
                  <a:pt x="6651" y="17865"/>
                  <a:pt x="6951" y="17598"/>
                </a:cubicBezTo>
                <a:cubicBezTo>
                  <a:pt x="7352" y="17247"/>
                  <a:pt x="7419" y="17013"/>
                  <a:pt x="7519" y="15108"/>
                </a:cubicBezTo>
                <a:lnTo>
                  <a:pt x="7519" y="15075"/>
                </a:lnTo>
                <a:cubicBezTo>
                  <a:pt x="7586" y="15041"/>
                  <a:pt x="7620" y="15025"/>
                  <a:pt x="7686" y="15008"/>
                </a:cubicBezTo>
                <a:cubicBezTo>
                  <a:pt x="8656" y="14635"/>
                  <a:pt x="9429" y="14513"/>
                  <a:pt x="10252" y="14513"/>
                </a:cubicBezTo>
                <a:cubicBezTo>
                  <a:pt x="10719" y="14513"/>
                  <a:pt x="11202" y="14553"/>
                  <a:pt x="11747" y="14607"/>
                </a:cubicBezTo>
                <a:cubicBezTo>
                  <a:pt x="12950" y="14707"/>
                  <a:pt x="14303" y="15175"/>
                  <a:pt x="15356" y="15793"/>
                </a:cubicBezTo>
                <a:lnTo>
                  <a:pt x="15172" y="16111"/>
                </a:lnTo>
                <a:cubicBezTo>
                  <a:pt x="15005" y="16412"/>
                  <a:pt x="14687" y="17013"/>
                  <a:pt x="14754" y="17782"/>
                </a:cubicBezTo>
                <a:cubicBezTo>
                  <a:pt x="14804" y="18717"/>
                  <a:pt x="15456" y="19853"/>
                  <a:pt x="16158" y="19853"/>
                </a:cubicBezTo>
                <a:lnTo>
                  <a:pt x="16191" y="19820"/>
                </a:lnTo>
                <a:cubicBezTo>
                  <a:pt x="16826" y="19803"/>
                  <a:pt x="17494" y="18851"/>
                  <a:pt x="17478" y="18016"/>
                </a:cubicBezTo>
                <a:cubicBezTo>
                  <a:pt x="17461" y="17147"/>
                  <a:pt x="16793" y="16345"/>
                  <a:pt x="15807" y="15693"/>
                </a:cubicBezTo>
                <a:cubicBezTo>
                  <a:pt x="15991" y="15459"/>
                  <a:pt x="16225" y="15259"/>
                  <a:pt x="16475" y="15041"/>
                </a:cubicBezTo>
                <a:cubicBezTo>
                  <a:pt x="16996" y="14622"/>
                  <a:pt x="17919" y="13900"/>
                  <a:pt x="18972" y="13900"/>
                </a:cubicBezTo>
                <a:cubicBezTo>
                  <a:pt x="19134" y="13900"/>
                  <a:pt x="19299" y="13918"/>
                  <a:pt x="19466" y="13955"/>
                </a:cubicBezTo>
                <a:cubicBezTo>
                  <a:pt x="19900" y="14056"/>
                  <a:pt x="20502" y="14340"/>
                  <a:pt x="20886" y="14774"/>
                </a:cubicBezTo>
                <a:cubicBezTo>
                  <a:pt x="20218" y="14808"/>
                  <a:pt x="19483" y="15008"/>
                  <a:pt x="18781" y="15442"/>
                </a:cubicBezTo>
                <a:cubicBezTo>
                  <a:pt x="18163" y="15793"/>
                  <a:pt x="18246" y="16478"/>
                  <a:pt x="18296" y="16696"/>
                </a:cubicBezTo>
                <a:cubicBezTo>
                  <a:pt x="18413" y="17347"/>
                  <a:pt x="18998" y="17732"/>
                  <a:pt x="19499" y="17798"/>
                </a:cubicBezTo>
                <a:cubicBezTo>
                  <a:pt x="19557" y="17807"/>
                  <a:pt x="19615" y="17811"/>
                  <a:pt x="19673" y="17811"/>
                </a:cubicBezTo>
                <a:cubicBezTo>
                  <a:pt x="20077" y="17811"/>
                  <a:pt x="20505" y="17614"/>
                  <a:pt x="20870" y="17264"/>
                </a:cubicBezTo>
                <a:cubicBezTo>
                  <a:pt x="21371" y="16796"/>
                  <a:pt x="21621" y="16161"/>
                  <a:pt x="21571" y="15576"/>
                </a:cubicBezTo>
                <a:cubicBezTo>
                  <a:pt x="21555" y="15376"/>
                  <a:pt x="21504" y="15209"/>
                  <a:pt x="21454" y="15058"/>
                </a:cubicBezTo>
                <a:lnTo>
                  <a:pt x="21454" y="15058"/>
                </a:lnTo>
                <a:cubicBezTo>
                  <a:pt x="22306" y="15092"/>
                  <a:pt x="22975" y="15342"/>
                  <a:pt x="23092" y="15442"/>
                </a:cubicBezTo>
                <a:cubicBezTo>
                  <a:pt x="23121" y="15472"/>
                  <a:pt x="23154" y="15485"/>
                  <a:pt x="23186" y="15485"/>
                </a:cubicBezTo>
                <a:cubicBezTo>
                  <a:pt x="23229" y="15485"/>
                  <a:pt x="23271" y="15463"/>
                  <a:pt x="23309" y="15426"/>
                </a:cubicBezTo>
                <a:cubicBezTo>
                  <a:pt x="23376" y="15359"/>
                  <a:pt x="23342" y="15275"/>
                  <a:pt x="23292" y="15209"/>
                </a:cubicBezTo>
                <a:cubicBezTo>
                  <a:pt x="23125" y="15075"/>
                  <a:pt x="22323" y="14757"/>
                  <a:pt x="21287" y="14757"/>
                </a:cubicBezTo>
                <a:lnTo>
                  <a:pt x="21271" y="14757"/>
                </a:lnTo>
                <a:cubicBezTo>
                  <a:pt x="20819" y="14122"/>
                  <a:pt x="20017" y="13772"/>
                  <a:pt x="19533" y="13671"/>
                </a:cubicBezTo>
                <a:cubicBezTo>
                  <a:pt x="19342" y="13628"/>
                  <a:pt x="19155" y="13609"/>
                  <a:pt x="18973" y="13609"/>
                </a:cubicBezTo>
                <a:cubicBezTo>
                  <a:pt x="17817" y="13609"/>
                  <a:pt x="16854" y="14391"/>
                  <a:pt x="16291" y="14824"/>
                </a:cubicBezTo>
                <a:cubicBezTo>
                  <a:pt x="16024" y="15041"/>
                  <a:pt x="15773" y="15292"/>
                  <a:pt x="15556" y="15543"/>
                </a:cubicBezTo>
                <a:cubicBezTo>
                  <a:pt x="14470" y="14874"/>
                  <a:pt x="13100" y="14423"/>
                  <a:pt x="11797" y="14290"/>
                </a:cubicBezTo>
                <a:cubicBezTo>
                  <a:pt x="11234" y="14228"/>
                  <a:pt x="10737" y="14185"/>
                  <a:pt x="10254" y="14185"/>
                </a:cubicBezTo>
                <a:cubicBezTo>
                  <a:pt x="9416" y="14185"/>
                  <a:pt x="8620" y="14315"/>
                  <a:pt x="7603" y="14707"/>
                </a:cubicBezTo>
                <a:cubicBezTo>
                  <a:pt x="7586" y="14741"/>
                  <a:pt x="7586" y="14741"/>
                  <a:pt x="7569" y="14741"/>
                </a:cubicBezTo>
                <a:cubicBezTo>
                  <a:pt x="7586" y="13337"/>
                  <a:pt x="7369" y="12268"/>
                  <a:pt x="6751" y="10848"/>
                </a:cubicBezTo>
                <a:cubicBezTo>
                  <a:pt x="6233" y="9645"/>
                  <a:pt x="5364" y="8442"/>
                  <a:pt x="4428" y="7606"/>
                </a:cubicBezTo>
                <a:cubicBezTo>
                  <a:pt x="4595" y="7356"/>
                  <a:pt x="4779" y="7021"/>
                  <a:pt x="4946" y="6587"/>
                </a:cubicBezTo>
                <a:cubicBezTo>
                  <a:pt x="5230" y="5818"/>
                  <a:pt x="5765" y="4381"/>
                  <a:pt x="5030" y="3145"/>
                </a:cubicBezTo>
                <a:cubicBezTo>
                  <a:pt x="4813" y="2761"/>
                  <a:pt x="4311" y="2176"/>
                  <a:pt x="3676" y="1909"/>
                </a:cubicBezTo>
                <a:cubicBezTo>
                  <a:pt x="3342" y="956"/>
                  <a:pt x="2757" y="171"/>
                  <a:pt x="2523" y="37"/>
                </a:cubicBezTo>
                <a:cubicBezTo>
                  <a:pt x="2504" y="12"/>
                  <a:pt x="2475" y="1"/>
                  <a:pt x="2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rot="10800000">
            <a:off x="7916247" y="393998"/>
            <a:ext cx="720853" cy="611470"/>
          </a:xfrm>
          <a:custGeom>
            <a:avLst/>
            <a:gdLst/>
            <a:ahLst/>
            <a:cxnLst/>
            <a:rect l="l" t="t" r="r" b="b"/>
            <a:pathLst>
              <a:path w="15790" h="13394" extrusionOk="0">
                <a:moveTo>
                  <a:pt x="2156" y="6610"/>
                </a:moveTo>
                <a:cubicBezTo>
                  <a:pt x="2273" y="6610"/>
                  <a:pt x="2406" y="6610"/>
                  <a:pt x="2523" y="6643"/>
                </a:cubicBezTo>
                <a:cubicBezTo>
                  <a:pt x="2874" y="6727"/>
                  <a:pt x="3158" y="6961"/>
                  <a:pt x="3409" y="7295"/>
                </a:cubicBezTo>
                <a:cubicBezTo>
                  <a:pt x="3125" y="7395"/>
                  <a:pt x="2857" y="7462"/>
                  <a:pt x="2590" y="7479"/>
                </a:cubicBezTo>
                <a:cubicBezTo>
                  <a:pt x="2506" y="7489"/>
                  <a:pt x="2408" y="7498"/>
                  <a:pt x="2301" y="7498"/>
                </a:cubicBezTo>
                <a:cubicBezTo>
                  <a:pt x="2066" y="7498"/>
                  <a:pt x="1790" y="7455"/>
                  <a:pt x="1537" y="7295"/>
                </a:cubicBezTo>
                <a:cubicBezTo>
                  <a:pt x="1203" y="7061"/>
                  <a:pt x="1187" y="6944"/>
                  <a:pt x="1187" y="6944"/>
                </a:cubicBezTo>
                <a:cubicBezTo>
                  <a:pt x="1187" y="6927"/>
                  <a:pt x="1203" y="6877"/>
                  <a:pt x="1320" y="6810"/>
                </a:cubicBezTo>
                <a:cubicBezTo>
                  <a:pt x="1504" y="6693"/>
                  <a:pt x="1821" y="6610"/>
                  <a:pt x="2156" y="6610"/>
                </a:cubicBezTo>
                <a:close/>
                <a:moveTo>
                  <a:pt x="4812" y="10553"/>
                </a:moveTo>
                <a:lnTo>
                  <a:pt x="4812" y="10553"/>
                </a:lnTo>
                <a:cubicBezTo>
                  <a:pt x="4913" y="10954"/>
                  <a:pt x="4913" y="11355"/>
                  <a:pt x="4796" y="11773"/>
                </a:cubicBezTo>
                <a:lnTo>
                  <a:pt x="4796" y="11789"/>
                </a:lnTo>
                <a:cubicBezTo>
                  <a:pt x="4729" y="12040"/>
                  <a:pt x="4528" y="12725"/>
                  <a:pt x="3977" y="12875"/>
                </a:cubicBezTo>
                <a:cubicBezTo>
                  <a:pt x="3919" y="12896"/>
                  <a:pt x="3861" y="12906"/>
                  <a:pt x="3803" y="12906"/>
                </a:cubicBezTo>
                <a:cubicBezTo>
                  <a:pt x="3674" y="12906"/>
                  <a:pt x="3541" y="12861"/>
                  <a:pt x="3392" y="12792"/>
                </a:cubicBezTo>
                <a:cubicBezTo>
                  <a:pt x="3342" y="12742"/>
                  <a:pt x="3208" y="12658"/>
                  <a:pt x="3175" y="12625"/>
                </a:cubicBezTo>
                <a:cubicBezTo>
                  <a:pt x="3041" y="12525"/>
                  <a:pt x="2891" y="12357"/>
                  <a:pt x="2891" y="12107"/>
                </a:cubicBezTo>
                <a:cubicBezTo>
                  <a:pt x="2874" y="11522"/>
                  <a:pt x="3492" y="11121"/>
                  <a:pt x="3709" y="10954"/>
                </a:cubicBezTo>
                <a:cubicBezTo>
                  <a:pt x="4044" y="10720"/>
                  <a:pt x="4428" y="10586"/>
                  <a:pt x="4812" y="10553"/>
                </a:cubicBezTo>
                <a:close/>
                <a:moveTo>
                  <a:pt x="8388" y="10904"/>
                </a:moveTo>
                <a:cubicBezTo>
                  <a:pt x="8772" y="11054"/>
                  <a:pt x="9090" y="11238"/>
                  <a:pt x="9307" y="11539"/>
                </a:cubicBezTo>
                <a:cubicBezTo>
                  <a:pt x="9541" y="11940"/>
                  <a:pt x="9608" y="12458"/>
                  <a:pt x="9524" y="12742"/>
                </a:cubicBezTo>
                <a:cubicBezTo>
                  <a:pt x="9474" y="12875"/>
                  <a:pt x="9457" y="12909"/>
                  <a:pt x="9441" y="12909"/>
                </a:cubicBezTo>
                <a:cubicBezTo>
                  <a:pt x="9437" y="12916"/>
                  <a:pt x="9428" y="12920"/>
                  <a:pt x="9412" y="12920"/>
                </a:cubicBezTo>
                <a:cubicBezTo>
                  <a:pt x="9354" y="12920"/>
                  <a:pt x="9210" y="12863"/>
                  <a:pt x="8973" y="12692"/>
                </a:cubicBezTo>
                <a:cubicBezTo>
                  <a:pt x="8639" y="12441"/>
                  <a:pt x="8538" y="12040"/>
                  <a:pt x="8471" y="11773"/>
                </a:cubicBezTo>
                <a:cubicBezTo>
                  <a:pt x="8388" y="11489"/>
                  <a:pt x="8371" y="11205"/>
                  <a:pt x="8388" y="10904"/>
                </a:cubicBezTo>
                <a:close/>
                <a:moveTo>
                  <a:pt x="3073" y="1"/>
                </a:moveTo>
                <a:cubicBezTo>
                  <a:pt x="2629" y="1"/>
                  <a:pt x="2177" y="102"/>
                  <a:pt x="1755" y="344"/>
                </a:cubicBezTo>
                <a:cubicBezTo>
                  <a:pt x="785" y="862"/>
                  <a:pt x="0" y="2115"/>
                  <a:pt x="351" y="3184"/>
                </a:cubicBezTo>
                <a:cubicBezTo>
                  <a:pt x="602" y="3970"/>
                  <a:pt x="1370" y="4805"/>
                  <a:pt x="2289" y="4855"/>
                </a:cubicBezTo>
                <a:cubicBezTo>
                  <a:pt x="2321" y="4856"/>
                  <a:pt x="2352" y="4857"/>
                  <a:pt x="2383" y="4857"/>
                </a:cubicBezTo>
                <a:cubicBezTo>
                  <a:pt x="3274" y="4857"/>
                  <a:pt x="3966" y="4395"/>
                  <a:pt x="4144" y="3636"/>
                </a:cubicBezTo>
                <a:cubicBezTo>
                  <a:pt x="4294" y="3034"/>
                  <a:pt x="4060" y="2332"/>
                  <a:pt x="3609" y="2048"/>
                </a:cubicBezTo>
                <a:cubicBezTo>
                  <a:pt x="3464" y="1957"/>
                  <a:pt x="3263" y="1901"/>
                  <a:pt x="3063" y="1901"/>
                </a:cubicBezTo>
                <a:cubicBezTo>
                  <a:pt x="2895" y="1901"/>
                  <a:pt x="2727" y="1940"/>
                  <a:pt x="2590" y="2032"/>
                </a:cubicBezTo>
                <a:cubicBezTo>
                  <a:pt x="2423" y="2165"/>
                  <a:pt x="2206" y="2416"/>
                  <a:pt x="2273" y="2951"/>
                </a:cubicBezTo>
                <a:cubicBezTo>
                  <a:pt x="2273" y="3088"/>
                  <a:pt x="2371" y="3170"/>
                  <a:pt x="2490" y="3170"/>
                </a:cubicBezTo>
                <a:cubicBezTo>
                  <a:pt x="2501" y="3170"/>
                  <a:pt x="2512" y="3169"/>
                  <a:pt x="2523" y="3168"/>
                </a:cubicBezTo>
                <a:cubicBezTo>
                  <a:pt x="2674" y="3168"/>
                  <a:pt x="2757" y="3034"/>
                  <a:pt x="2724" y="2917"/>
                </a:cubicBezTo>
                <a:cubicBezTo>
                  <a:pt x="2707" y="2750"/>
                  <a:pt x="2707" y="2516"/>
                  <a:pt x="2857" y="2433"/>
                </a:cubicBezTo>
                <a:cubicBezTo>
                  <a:pt x="2923" y="2389"/>
                  <a:pt x="3007" y="2371"/>
                  <a:pt x="3092" y="2371"/>
                </a:cubicBezTo>
                <a:cubicBezTo>
                  <a:pt x="3203" y="2371"/>
                  <a:pt x="3316" y="2402"/>
                  <a:pt x="3392" y="2449"/>
                </a:cubicBezTo>
                <a:cubicBezTo>
                  <a:pt x="3693" y="2616"/>
                  <a:pt x="3843" y="3118"/>
                  <a:pt x="3726" y="3535"/>
                </a:cubicBezTo>
                <a:cubicBezTo>
                  <a:pt x="3554" y="4160"/>
                  <a:pt x="2973" y="4391"/>
                  <a:pt x="2448" y="4391"/>
                </a:cubicBezTo>
                <a:cubicBezTo>
                  <a:pt x="2411" y="4391"/>
                  <a:pt x="2375" y="4390"/>
                  <a:pt x="2339" y="4387"/>
                </a:cubicBezTo>
                <a:cubicBezTo>
                  <a:pt x="1638" y="4371"/>
                  <a:pt x="1019" y="3702"/>
                  <a:pt x="802" y="3051"/>
                </a:cubicBezTo>
                <a:cubicBezTo>
                  <a:pt x="535" y="2249"/>
                  <a:pt x="1203" y="1196"/>
                  <a:pt x="2005" y="762"/>
                </a:cubicBezTo>
                <a:cubicBezTo>
                  <a:pt x="2352" y="558"/>
                  <a:pt x="2731" y="473"/>
                  <a:pt x="3107" y="473"/>
                </a:cubicBezTo>
                <a:cubicBezTo>
                  <a:pt x="3781" y="473"/>
                  <a:pt x="4445" y="748"/>
                  <a:pt x="4896" y="1113"/>
                </a:cubicBezTo>
                <a:cubicBezTo>
                  <a:pt x="5648" y="1697"/>
                  <a:pt x="5848" y="2550"/>
                  <a:pt x="5948" y="2951"/>
                </a:cubicBezTo>
                <a:cubicBezTo>
                  <a:pt x="6149" y="3853"/>
                  <a:pt x="6099" y="4688"/>
                  <a:pt x="5715" y="5423"/>
                </a:cubicBezTo>
                <a:cubicBezTo>
                  <a:pt x="5230" y="6359"/>
                  <a:pt x="4428" y="6777"/>
                  <a:pt x="3843" y="7094"/>
                </a:cubicBezTo>
                <a:cubicBezTo>
                  <a:pt x="3526" y="6643"/>
                  <a:pt x="3141" y="6309"/>
                  <a:pt x="2640" y="6192"/>
                </a:cubicBezTo>
                <a:cubicBezTo>
                  <a:pt x="2478" y="6150"/>
                  <a:pt x="2309" y="6132"/>
                  <a:pt x="2142" y="6132"/>
                </a:cubicBezTo>
                <a:cubicBezTo>
                  <a:pt x="1710" y="6132"/>
                  <a:pt x="1294" y="6257"/>
                  <a:pt x="1053" y="6426"/>
                </a:cubicBezTo>
                <a:cubicBezTo>
                  <a:pt x="886" y="6526"/>
                  <a:pt x="769" y="6677"/>
                  <a:pt x="752" y="6844"/>
                </a:cubicBezTo>
                <a:cubicBezTo>
                  <a:pt x="702" y="7128"/>
                  <a:pt x="886" y="7395"/>
                  <a:pt x="1303" y="7679"/>
                </a:cubicBezTo>
                <a:cubicBezTo>
                  <a:pt x="1657" y="7898"/>
                  <a:pt x="2028" y="7940"/>
                  <a:pt x="2326" y="7940"/>
                </a:cubicBezTo>
                <a:cubicBezTo>
                  <a:pt x="2437" y="7940"/>
                  <a:pt x="2537" y="7934"/>
                  <a:pt x="2623" y="7930"/>
                </a:cubicBezTo>
                <a:cubicBezTo>
                  <a:pt x="2974" y="7896"/>
                  <a:pt x="3308" y="7813"/>
                  <a:pt x="3676" y="7679"/>
                </a:cubicBezTo>
                <a:cubicBezTo>
                  <a:pt x="3877" y="8047"/>
                  <a:pt x="4060" y="8481"/>
                  <a:pt x="4278" y="8966"/>
                </a:cubicBezTo>
                <a:cubicBezTo>
                  <a:pt x="4445" y="9350"/>
                  <a:pt x="4595" y="9717"/>
                  <a:pt x="4712" y="10068"/>
                </a:cubicBezTo>
                <a:cubicBezTo>
                  <a:pt x="4278" y="10135"/>
                  <a:pt x="3843" y="10286"/>
                  <a:pt x="3442" y="10553"/>
                </a:cubicBezTo>
                <a:cubicBezTo>
                  <a:pt x="3192" y="10737"/>
                  <a:pt x="2390" y="11271"/>
                  <a:pt x="2440" y="12107"/>
                </a:cubicBezTo>
                <a:cubicBezTo>
                  <a:pt x="2456" y="12558"/>
                  <a:pt x="2757" y="12825"/>
                  <a:pt x="2841" y="12942"/>
                </a:cubicBezTo>
                <a:cubicBezTo>
                  <a:pt x="2891" y="13026"/>
                  <a:pt x="3058" y="13143"/>
                  <a:pt x="3175" y="13193"/>
                </a:cubicBezTo>
                <a:cubicBezTo>
                  <a:pt x="3371" y="13302"/>
                  <a:pt x="3574" y="13354"/>
                  <a:pt x="3775" y="13354"/>
                </a:cubicBezTo>
                <a:cubicBezTo>
                  <a:pt x="3882" y="13354"/>
                  <a:pt x="3989" y="13339"/>
                  <a:pt x="4094" y="13310"/>
                </a:cubicBezTo>
                <a:cubicBezTo>
                  <a:pt x="4879" y="13076"/>
                  <a:pt x="5113" y="12224"/>
                  <a:pt x="5213" y="11906"/>
                </a:cubicBezTo>
                <a:lnTo>
                  <a:pt x="5213" y="11890"/>
                </a:lnTo>
                <a:cubicBezTo>
                  <a:pt x="5364" y="11405"/>
                  <a:pt x="5364" y="10954"/>
                  <a:pt x="5280" y="10519"/>
                </a:cubicBezTo>
                <a:cubicBezTo>
                  <a:pt x="5664" y="10519"/>
                  <a:pt x="6082" y="10553"/>
                  <a:pt x="6517" y="10603"/>
                </a:cubicBezTo>
                <a:cubicBezTo>
                  <a:pt x="7035" y="10653"/>
                  <a:pt x="7519" y="10703"/>
                  <a:pt x="7937" y="10787"/>
                </a:cubicBezTo>
                <a:cubicBezTo>
                  <a:pt x="7920" y="11188"/>
                  <a:pt x="7937" y="11522"/>
                  <a:pt x="8020" y="11873"/>
                </a:cubicBezTo>
                <a:cubicBezTo>
                  <a:pt x="8087" y="12190"/>
                  <a:pt x="8204" y="12692"/>
                  <a:pt x="8672" y="13059"/>
                </a:cubicBezTo>
                <a:cubicBezTo>
                  <a:pt x="8939" y="13293"/>
                  <a:pt x="9190" y="13393"/>
                  <a:pt x="9390" y="13393"/>
                </a:cubicBezTo>
                <a:cubicBezTo>
                  <a:pt x="9474" y="13393"/>
                  <a:pt x="9557" y="13377"/>
                  <a:pt x="9641" y="13360"/>
                </a:cubicBezTo>
                <a:cubicBezTo>
                  <a:pt x="9791" y="13276"/>
                  <a:pt x="9892" y="13126"/>
                  <a:pt x="9959" y="12909"/>
                </a:cubicBezTo>
                <a:cubicBezTo>
                  <a:pt x="10059" y="12525"/>
                  <a:pt x="9992" y="11856"/>
                  <a:pt x="9691" y="11322"/>
                </a:cubicBezTo>
                <a:cubicBezTo>
                  <a:pt x="9407" y="10870"/>
                  <a:pt x="8973" y="10620"/>
                  <a:pt x="8455" y="10453"/>
                </a:cubicBezTo>
                <a:cubicBezTo>
                  <a:pt x="8572" y="9801"/>
                  <a:pt x="8722" y="8932"/>
                  <a:pt x="9474" y="8180"/>
                </a:cubicBezTo>
                <a:cubicBezTo>
                  <a:pt x="10059" y="7596"/>
                  <a:pt x="10827" y="7278"/>
                  <a:pt x="11746" y="7195"/>
                </a:cubicBezTo>
                <a:cubicBezTo>
                  <a:pt x="11870" y="7180"/>
                  <a:pt x="12034" y="7165"/>
                  <a:pt x="12224" y="7165"/>
                </a:cubicBezTo>
                <a:cubicBezTo>
                  <a:pt x="12673" y="7165"/>
                  <a:pt x="13266" y="7248"/>
                  <a:pt x="13818" y="7612"/>
                </a:cubicBezTo>
                <a:cubicBezTo>
                  <a:pt x="14587" y="8113"/>
                  <a:pt x="15305" y="9149"/>
                  <a:pt x="15071" y="10269"/>
                </a:cubicBezTo>
                <a:cubicBezTo>
                  <a:pt x="14904" y="11154"/>
                  <a:pt x="14136" y="12107"/>
                  <a:pt x="13284" y="12107"/>
                </a:cubicBezTo>
                <a:cubicBezTo>
                  <a:pt x="12582" y="12073"/>
                  <a:pt x="11746" y="11706"/>
                  <a:pt x="11529" y="11054"/>
                </a:cubicBezTo>
                <a:cubicBezTo>
                  <a:pt x="11329" y="10536"/>
                  <a:pt x="11329" y="9851"/>
                  <a:pt x="11913" y="9467"/>
                </a:cubicBezTo>
                <a:cubicBezTo>
                  <a:pt x="12101" y="9348"/>
                  <a:pt x="12327" y="9289"/>
                  <a:pt x="12537" y="9289"/>
                </a:cubicBezTo>
                <a:cubicBezTo>
                  <a:pt x="12739" y="9289"/>
                  <a:pt x="12927" y="9344"/>
                  <a:pt x="13050" y="9450"/>
                </a:cubicBezTo>
                <a:cubicBezTo>
                  <a:pt x="13167" y="9550"/>
                  <a:pt x="13284" y="9784"/>
                  <a:pt x="13233" y="9951"/>
                </a:cubicBezTo>
                <a:cubicBezTo>
                  <a:pt x="13200" y="10102"/>
                  <a:pt x="12983" y="10185"/>
                  <a:pt x="12816" y="10202"/>
                </a:cubicBezTo>
                <a:cubicBezTo>
                  <a:pt x="12699" y="10219"/>
                  <a:pt x="12615" y="10352"/>
                  <a:pt x="12632" y="10469"/>
                </a:cubicBezTo>
                <a:cubicBezTo>
                  <a:pt x="12646" y="10583"/>
                  <a:pt x="12745" y="10661"/>
                  <a:pt x="12846" y="10661"/>
                </a:cubicBezTo>
                <a:cubicBezTo>
                  <a:pt x="12864" y="10661"/>
                  <a:pt x="12882" y="10658"/>
                  <a:pt x="12899" y="10653"/>
                </a:cubicBezTo>
                <a:cubicBezTo>
                  <a:pt x="13417" y="10570"/>
                  <a:pt x="13618" y="10286"/>
                  <a:pt x="13668" y="10068"/>
                </a:cubicBezTo>
                <a:cubicBezTo>
                  <a:pt x="13785" y="9701"/>
                  <a:pt x="13584" y="9300"/>
                  <a:pt x="13334" y="9099"/>
                </a:cubicBezTo>
                <a:cubicBezTo>
                  <a:pt x="13120" y="8911"/>
                  <a:pt x="12827" y="8819"/>
                  <a:pt x="12518" y="8819"/>
                </a:cubicBezTo>
                <a:cubicBezTo>
                  <a:pt x="12224" y="8819"/>
                  <a:pt x="11915" y="8903"/>
                  <a:pt x="11646" y="9066"/>
                </a:cubicBezTo>
                <a:cubicBezTo>
                  <a:pt x="10961" y="9517"/>
                  <a:pt x="10744" y="10352"/>
                  <a:pt x="11061" y="11221"/>
                </a:cubicBezTo>
                <a:cubicBezTo>
                  <a:pt x="11379" y="12073"/>
                  <a:pt x="12415" y="12558"/>
                  <a:pt x="13233" y="12558"/>
                </a:cubicBezTo>
                <a:lnTo>
                  <a:pt x="13250" y="12558"/>
                </a:lnTo>
                <a:cubicBezTo>
                  <a:pt x="14386" y="12558"/>
                  <a:pt x="15305" y="11405"/>
                  <a:pt x="15506" y="10352"/>
                </a:cubicBezTo>
                <a:cubicBezTo>
                  <a:pt x="15790" y="9016"/>
                  <a:pt x="14988" y="7813"/>
                  <a:pt x="14069" y="7211"/>
                </a:cubicBezTo>
                <a:cubicBezTo>
                  <a:pt x="13414" y="6771"/>
                  <a:pt x="12726" y="6687"/>
                  <a:pt x="12221" y="6687"/>
                </a:cubicBezTo>
                <a:cubicBezTo>
                  <a:pt x="12017" y="6687"/>
                  <a:pt x="11843" y="6700"/>
                  <a:pt x="11713" y="6710"/>
                </a:cubicBezTo>
                <a:cubicBezTo>
                  <a:pt x="10660" y="6793"/>
                  <a:pt x="9808" y="7178"/>
                  <a:pt x="9140" y="7813"/>
                </a:cubicBezTo>
                <a:cubicBezTo>
                  <a:pt x="8288" y="8648"/>
                  <a:pt x="8104" y="9634"/>
                  <a:pt x="7987" y="10319"/>
                </a:cubicBezTo>
                <a:cubicBezTo>
                  <a:pt x="7569" y="10235"/>
                  <a:pt x="7068" y="10185"/>
                  <a:pt x="6567" y="10135"/>
                </a:cubicBezTo>
                <a:cubicBezTo>
                  <a:pt x="6099" y="10102"/>
                  <a:pt x="5631" y="10052"/>
                  <a:pt x="5197" y="10052"/>
                </a:cubicBezTo>
                <a:cubicBezTo>
                  <a:pt x="5063" y="9617"/>
                  <a:pt x="4879" y="9200"/>
                  <a:pt x="4695" y="8782"/>
                </a:cubicBezTo>
                <a:cubicBezTo>
                  <a:pt x="4478" y="8297"/>
                  <a:pt x="4278" y="7863"/>
                  <a:pt x="4060" y="7462"/>
                </a:cubicBezTo>
                <a:cubicBezTo>
                  <a:pt x="4695" y="7144"/>
                  <a:pt x="5564" y="6677"/>
                  <a:pt x="6116" y="5607"/>
                </a:cubicBezTo>
                <a:cubicBezTo>
                  <a:pt x="6533" y="4772"/>
                  <a:pt x="6633" y="3853"/>
                  <a:pt x="6383" y="2834"/>
                </a:cubicBezTo>
                <a:cubicBezTo>
                  <a:pt x="6283" y="2366"/>
                  <a:pt x="6049" y="1430"/>
                  <a:pt x="5180" y="745"/>
                </a:cubicBezTo>
                <a:cubicBezTo>
                  <a:pt x="4625" y="318"/>
                  <a:pt x="3859" y="1"/>
                  <a:pt x="3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flipH="1">
            <a:off x="7488712" y="3683357"/>
            <a:ext cx="1067173" cy="906385"/>
          </a:xfrm>
          <a:custGeom>
            <a:avLst/>
            <a:gdLst/>
            <a:ahLst/>
            <a:cxnLst/>
            <a:rect l="l" t="t" r="r" b="b"/>
            <a:pathLst>
              <a:path w="23376" h="19854" extrusionOk="0">
                <a:moveTo>
                  <a:pt x="2941" y="2092"/>
                </a:moveTo>
                <a:cubicBezTo>
                  <a:pt x="3108" y="2092"/>
                  <a:pt x="3259" y="2142"/>
                  <a:pt x="3409" y="2159"/>
                </a:cubicBezTo>
                <a:cubicBezTo>
                  <a:pt x="3610" y="2844"/>
                  <a:pt x="3660" y="3630"/>
                  <a:pt x="3259" y="4315"/>
                </a:cubicBezTo>
                <a:cubicBezTo>
                  <a:pt x="3075" y="4682"/>
                  <a:pt x="2741" y="4933"/>
                  <a:pt x="2457" y="4983"/>
                </a:cubicBezTo>
                <a:cubicBezTo>
                  <a:pt x="2416" y="4989"/>
                  <a:pt x="2375" y="4992"/>
                  <a:pt x="2335" y="4992"/>
                </a:cubicBezTo>
                <a:cubicBezTo>
                  <a:pt x="1910" y="4992"/>
                  <a:pt x="1506" y="4684"/>
                  <a:pt x="1354" y="4348"/>
                </a:cubicBezTo>
                <a:cubicBezTo>
                  <a:pt x="1204" y="4047"/>
                  <a:pt x="1254" y="3596"/>
                  <a:pt x="1454" y="3162"/>
                </a:cubicBezTo>
                <a:cubicBezTo>
                  <a:pt x="1705" y="2644"/>
                  <a:pt x="2173" y="2243"/>
                  <a:pt x="2657" y="2142"/>
                </a:cubicBezTo>
                <a:cubicBezTo>
                  <a:pt x="2757" y="2109"/>
                  <a:pt x="2841" y="2092"/>
                  <a:pt x="2941" y="2092"/>
                </a:cubicBezTo>
                <a:close/>
                <a:moveTo>
                  <a:pt x="1955" y="6754"/>
                </a:moveTo>
                <a:cubicBezTo>
                  <a:pt x="2590" y="6754"/>
                  <a:pt x="3309" y="7105"/>
                  <a:pt x="3960" y="7673"/>
                </a:cubicBezTo>
                <a:cubicBezTo>
                  <a:pt x="3927" y="7740"/>
                  <a:pt x="3860" y="7807"/>
                  <a:pt x="3827" y="7840"/>
                </a:cubicBezTo>
                <a:cubicBezTo>
                  <a:pt x="3593" y="8074"/>
                  <a:pt x="3175" y="8508"/>
                  <a:pt x="2507" y="8676"/>
                </a:cubicBezTo>
                <a:cubicBezTo>
                  <a:pt x="2309" y="8727"/>
                  <a:pt x="2098" y="8750"/>
                  <a:pt x="1889" y="8750"/>
                </a:cubicBezTo>
                <a:cubicBezTo>
                  <a:pt x="1211" y="8750"/>
                  <a:pt x="554" y="8506"/>
                  <a:pt x="452" y="8174"/>
                </a:cubicBezTo>
                <a:cubicBezTo>
                  <a:pt x="335" y="7773"/>
                  <a:pt x="869" y="7021"/>
                  <a:pt x="1538" y="6821"/>
                </a:cubicBezTo>
                <a:cubicBezTo>
                  <a:pt x="1671" y="6771"/>
                  <a:pt x="1822" y="6754"/>
                  <a:pt x="1955" y="6754"/>
                </a:cubicBezTo>
                <a:close/>
                <a:moveTo>
                  <a:pt x="21053" y="15108"/>
                </a:moveTo>
                <a:cubicBezTo>
                  <a:pt x="21154" y="15275"/>
                  <a:pt x="21204" y="15442"/>
                  <a:pt x="21204" y="15660"/>
                </a:cubicBezTo>
                <a:cubicBezTo>
                  <a:pt x="21237" y="16127"/>
                  <a:pt x="21020" y="16696"/>
                  <a:pt x="20602" y="17097"/>
                </a:cubicBezTo>
                <a:cubicBezTo>
                  <a:pt x="20278" y="17392"/>
                  <a:pt x="19940" y="17556"/>
                  <a:pt x="19612" y="17556"/>
                </a:cubicBezTo>
                <a:cubicBezTo>
                  <a:pt x="19569" y="17556"/>
                  <a:pt x="19526" y="17554"/>
                  <a:pt x="19483" y="17548"/>
                </a:cubicBezTo>
                <a:cubicBezTo>
                  <a:pt x="19115" y="17498"/>
                  <a:pt x="18647" y="17180"/>
                  <a:pt x="18547" y="16696"/>
                </a:cubicBezTo>
                <a:cubicBezTo>
                  <a:pt x="18530" y="16545"/>
                  <a:pt x="18463" y="16027"/>
                  <a:pt x="18898" y="15760"/>
                </a:cubicBezTo>
                <a:cubicBezTo>
                  <a:pt x="19633" y="15292"/>
                  <a:pt x="20385" y="15125"/>
                  <a:pt x="21053" y="15108"/>
                </a:cubicBezTo>
                <a:close/>
                <a:moveTo>
                  <a:pt x="7185" y="15242"/>
                </a:moveTo>
                <a:lnTo>
                  <a:pt x="7185" y="15242"/>
                </a:lnTo>
                <a:cubicBezTo>
                  <a:pt x="7085" y="17030"/>
                  <a:pt x="7018" y="17147"/>
                  <a:pt x="6701" y="17414"/>
                </a:cubicBezTo>
                <a:cubicBezTo>
                  <a:pt x="6417" y="17665"/>
                  <a:pt x="5965" y="17882"/>
                  <a:pt x="5498" y="18133"/>
                </a:cubicBezTo>
                <a:cubicBezTo>
                  <a:pt x="5297" y="18249"/>
                  <a:pt x="5097" y="18350"/>
                  <a:pt x="4913" y="18450"/>
                </a:cubicBezTo>
                <a:cubicBezTo>
                  <a:pt x="5030" y="17932"/>
                  <a:pt x="5264" y="16879"/>
                  <a:pt x="5431" y="16462"/>
                </a:cubicBezTo>
                <a:cubicBezTo>
                  <a:pt x="5581" y="16161"/>
                  <a:pt x="5832" y="15827"/>
                  <a:pt x="7185" y="15242"/>
                </a:cubicBezTo>
                <a:close/>
                <a:moveTo>
                  <a:pt x="15606" y="15994"/>
                </a:moveTo>
                <a:cubicBezTo>
                  <a:pt x="16525" y="16595"/>
                  <a:pt x="17144" y="17331"/>
                  <a:pt x="17144" y="18032"/>
                </a:cubicBezTo>
                <a:cubicBezTo>
                  <a:pt x="17177" y="18751"/>
                  <a:pt x="16592" y="19519"/>
                  <a:pt x="16174" y="19536"/>
                </a:cubicBezTo>
                <a:cubicBezTo>
                  <a:pt x="16170" y="19536"/>
                  <a:pt x="16166" y="19536"/>
                  <a:pt x="16162" y="19536"/>
                </a:cubicBezTo>
                <a:cubicBezTo>
                  <a:pt x="15680" y="19536"/>
                  <a:pt x="15104" y="18610"/>
                  <a:pt x="15038" y="17765"/>
                </a:cubicBezTo>
                <a:cubicBezTo>
                  <a:pt x="15005" y="17097"/>
                  <a:pt x="15272" y="16545"/>
                  <a:pt x="15423" y="16278"/>
                </a:cubicBezTo>
                <a:cubicBezTo>
                  <a:pt x="15473" y="16178"/>
                  <a:pt x="15539" y="16094"/>
                  <a:pt x="15606" y="15994"/>
                </a:cubicBezTo>
                <a:close/>
                <a:moveTo>
                  <a:pt x="2445" y="1"/>
                </a:moveTo>
                <a:cubicBezTo>
                  <a:pt x="2396" y="1"/>
                  <a:pt x="2344" y="29"/>
                  <a:pt x="2323" y="71"/>
                </a:cubicBezTo>
                <a:cubicBezTo>
                  <a:pt x="2256" y="137"/>
                  <a:pt x="2306" y="238"/>
                  <a:pt x="2356" y="288"/>
                </a:cubicBezTo>
                <a:cubicBezTo>
                  <a:pt x="2507" y="371"/>
                  <a:pt x="2991" y="973"/>
                  <a:pt x="3309" y="1792"/>
                </a:cubicBezTo>
                <a:cubicBezTo>
                  <a:pt x="3200" y="1758"/>
                  <a:pt x="3083" y="1741"/>
                  <a:pt x="2962" y="1741"/>
                </a:cubicBezTo>
                <a:cubicBezTo>
                  <a:pt x="2841" y="1741"/>
                  <a:pt x="2716" y="1758"/>
                  <a:pt x="2590" y="1792"/>
                </a:cubicBezTo>
                <a:cubicBezTo>
                  <a:pt x="2006" y="1909"/>
                  <a:pt x="1488" y="2376"/>
                  <a:pt x="1187" y="2978"/>
                </a:cubicBezTo>
                <a:cubicBezTo>
                  <a:pt x="936" y="3496"/>
                  <a:pt x="903" y="4047"/>
                  <a:pt x="1087" y="4432"/>
                </a:cubicBezTo>
                <a:cubicBezTo>
                  <a:pt x="1286" y="4860"/>
                  <a:pt x="1765" y="5261"/>
                  <a:pt x="2345" y="5261"/>
                </a:cubicBezTo>
                <a:cubicBezTo>
                  <a:pt x="2398" y="5261"/>
                  <a:pt x="2452" y="5257"/>
                  <a:pt x="2507" y="5250"/>
                </a:cubicBezTo>
                <a:cubicBezTo>
                  <a:pt x="2908" y="5217"/>
                  <a:pt x="3309" y="4899"/>
                  <a:pt x="3559" y="4432"/>
                </a:cubicBezTo>
                <a:cubicBezTo>
                  <a:pt x="3927" y="3746"/>
                  <a:pt x="3927" y="2995"/>
                  <a:pt x="3777" y="2310"/>
                </a:cubicBezTo>
                <a:lnTo>
                  <a:pt x="3777" y="2310"/>
                </a:lnTo>
                <a:cubicBezTo>
                  <a:pt x="4228" y="2560"/>
                  <a:pt x="4579" y="2961"/>
                  <a:pt x="4762" y="3295"/>
                </a:cubicBezTo>
                <a:cubicBezTo>
                  <a:pt x="5414" y="4398"/>
                  <a:pt x="4913" y="5735"/>
                  <a:pt x="4645" y="6470"/>
                </a:cubicBezTo>
                <a:cubicBezTo>
                  <a:pt x="4495" y="6838"/>
                  <a:pt x="4311" y="7155"/>
                  <a:pt x="4161" y="7389"/>
                </a:cubicBezTo>
                <a:cubicBezTo>
                  <a:pt x="3423" y="6785"/>
                  <a:pt x="2642" y="6397"/>
                  <a:pt x="1957" y="6397"/>
                </a:cubicBezTo>
                <a:cubicBezTo>
                  <a:pt x="1788" y="6397"/>
                  <a:pt x="1626" y="6421"/>
                  <a:pt x="1471" y="6470"/>
                </a:cubicBezTo>
                <a:cubicBezTo>
                  <a:pt x="669" y="6721"/>
                  <a:pt x="1" y="7606"/>
                  <a:pt x="168" y="8224"/>
                </a:cubicBezTo>
                <a:cubicBezTo>
                  <a:pt x="306" y="8742"/>
                  <a:pt x="1075" y="9012"/>
                  <a:pt x="1853" y="9012"/>
                </a:cubicBezTo>
                <a:cubicBezTo>
                  <a:pt x="2105" y="9012"/>
                  <a:pt x="2358" y="8983"/>
                  <a:pt x="2590" y="8926"/>
                </a:cubicBezTo>
                <a:cubicBezTo>
                  <a:pt x="3342" y="8742"/>
                  <a:pt x="3827" y="8241"/>
                  <a:pt x="4044" y="8007"/>
                </a:cubicBezTo>
                <a:cubicBezTo>
                  <a:pt x="4094" y="7974"/>
                  <a:pt x="4161" y="7907"/>
                  <a:pt x="4211" y="7823"/>
                </a:cubicBezTo>
                <a:cubicBezTo>
                  <a:pt x="5113" y="8642"/>
                  <a:pt x="5949" y="9778"/>
                  <a:pt x="6450" y="10931"/>
                </a:cubicBezTo>
                <a:cubicBezTo>
                  <a:pt x="7068" y="12351"/>
                  <a:pt x="7285" y="13404"/>
                  <a:pt x="7235" y="14824"/>
                </a:cubicBezTo>
                <a:cubicBezTo>
                  <a:pt x="5782" y="15409"/>
                  <a:pt x="5397" y="15793"/>
                  <a:pt x="5180" y="16278"/>
                </a:cubicBezTo>
                <a:cubicBezTo>
                  <a:pt x="4930" y="16879"/>
                  <a:pt x="4595" y="18617"/>
                  <a:pt x="4579" y="18684"/>
                </a:cubicBezTo>
                <a:lnTo>
                  <a:pt x="4512" y="19035"/>
                </a:lnTo>
                <a:lnTo>
                  <a:pt x="4512" y="19035"/>
                </a:lnTo>
                <a:lnTo>
                  <a:pt x="4813" y="18851"/>
                </a:lnTo>
                <a:cubicBezTo>
                  <a:pt x="5080" y="18684"/>
                  <a:pt x="5397" y="18517"/>
                  <a:pt x="5681" y="18366"/>
                </a:cubicBezTo>
                <a:cubicBezTo>
                  <a:pt x="6183" y="18116"/>
                  <a:pt x="6651" y="17865"/>
                  <a:pt x="6951" y="17598"/>
                </a:cubicBezTo>
                <a:cubicBezTo>
                  <a:pt x="7352" y="17247"/>
                  <a:pt x="7419" y="17013"/>
                  <a:pt x="7519" y="15108"/>
                </a:cubicBezTo>
                <a:lnTo>
                  <a:pt x="7519" y="15075"/>
                </a:lnTo>
                <a:cubicBezTo>
                  <a:pt x="7586" y="15041"/>
                  <a:pt x="7620" y="15025"/>
                  <a:pt x="7686" y="15008"/>
                </a:cubicBezTo>
                <a:cubicBezTo>
                  <a:pt x="8656" y="14635"/>
                  <a:pt x="9429" y="14513"/>
                  <a:pt x="10252" y="14513"/>
                </a:cubicBezTo>
                <a:cubicBezTo>
                  <a:pt x="10719" y="14513"/>
                  <a:pt x="11202" y="14553"/>
                  <a:pt x="11747" y="14607"/>
                </a:cubicBezTo>
                <a:cubicBezTo>
                  <a:pt x="12950" y="14707"/>
                  <a:pt x="14303" y="15175"/>
                  <a:pt x="15356" y="15793"/>
                </a:cubicBezTo>
                <a:lnTo>
                  <a:pt x="15172" y="16111"/>
                </a:lnTo>
                <a:cubicBezTo>
                  <a:pt x="15005" y="16412"/>
                  <a:pt x="14687" y="17013"/>
                  <a:pt x="14754" y="17782"/>
                </a:cubicBezTo>
                <a:cubicBezTo>
                  <a:pt x="14804" y="18717"/>
                  <a:pt x="15456" y="19853"/>
                  <a:pt x="16158" y="19853"/>
                </a:cubicBezTo>
                <a:lnTo>
                  <a:pt x="16191" y="19820"/>
                </a:lnTo>
                <a:cubicBezTo>
                  <a:pt x="16826" y="19803"/>
                  <a:pt x="17494" y="18851"/>
                  <a:pt x="17478" y="18016"/>
                </a:cubicBezTo>
                <a:cubicBezTo>
                  <a:pt x="17461" y="17147"/>
                  <a:pt x="16793" y="16345"/>
                  <a:pt x="15807" y="15693"/>
                </a:cubicBezTo>
                <a:cubicBezTo>
                  <a:pt x="15991" y="15459"/>
                  <a:pt x="16225" y="15259"/>
                  <a:pt x="16475" y="15041"/>
                </a:cubicBezTo>
                <a:cubicBezTo>
                  <a:pt x="16996" y="14622"/>
                  <a:pt x="17919" y="13900"/>
                  <a:pt x="18972" y="13900"/>
                </a:cubicBezTo>
                <a:cubicBezTo>
                  <a:pt x="19134" y="13900"/>
                  <a:pt x="19299" y="13918"/>
                  <a:pt x="19466" y="13955"/>
                </a:cubicBezTo>
                <a:cubicBezTo>
                  <a:pt x="19900" y="14056"/>
                  <a:pt x="20502" y="14340"/>
                  <a:pt x="20886" y="14774"/>
                </a:cubicBezTo>
                <a:cubicBezTo>
                  <a:pt x="20218" y="14808"/>
                  <a:pt x="19483" y="15008"/>
                  <a:pt x="18781" y="15442"/>
                </a:cubicBezTo>
                <a:cubicBezTo>
                  <a:pt x="18163" y="15793"/>
                  <a:pt x="18246" y="16478"/>
                  <a:pt x="18296" y="16696"/>
                </a:cubicBezTo>
                <a:cubicBezTo>
                  <a:pt x="18413" y="17347"/>
                  <a:pt x="18998" y="17732"/>
                  <a:pt x="19499" y="17798"/>
                </a:cubicBezTo>
                <a:cubicBezTo>
                  <a:pt x="19557" y="17807"/>
                  <a:pt x="19615" y="17811"/>
                  <a:pt x="19673" y="17811"/>
                </a:cubicBezTo>
                <a:cubicBezTo>
                  <a:pt x="20077" y="17811"/>
                  <a:pt x="20505" y="17614"/>
                  <a:pt x="20870" y="17264"/>
                </a:cubicBezTo>
                <a:cubicBezTo>
                  <a:pt x="21371" y="16796"/>
                  <a:pt x="21621" y="16161"/>
                  <a:pt x="21571" y="15576"/>
                </a:cubicBezTo>
                <a:cubicBezTo>
                  <a:pt x="21555" y="15376"/>
                  <a:pt x="21504" y="15209"/>
                  <a:pt x="21454" y="15058"/>
                </a:cubicBezTo>
                <a:lnTo>
                  <a:pt x="21454" y="15058"/>
                </a:lnTo>
                <a:cubicBezTo>
                  <a:pt x="22306" y="15092"/>
                  <a:pt x="22975" y="15342"/>
                  <a:pt x="23092" y="15442"/>
                </a:cubicBezTo>
                <a:cubicBezTo>
                  <a:pt x="23121" y="15472"/>
                  <a:pt x="23154" y="15485"/>
                  <a:pt x="23186" y="15485"/>
                </a:cubicBezTo>
                <a:cubicBezTo>
                  <a:pt x="23229" y="15485"/>
                  <a:pt x="23271" y="15463"/>
                  <a:pt x="23309" y="15426"/>
                </a:cubicBezTo>
                <a:cubicBezTo>
                  <a:pt x="23376" y="15359"/>
                  <a:pt x="23342" y="15275"/>
                  <a:pt x="23292" y="15209"/>
                </a:cubicBezTo>
                <a:cubicBezTo>
                  <a:pt x="23125" y="15075"/>
                  <a:pt x="22323" y="14757"/>
                  <a:pt x="21287" y="14757"/>
                </a:cubicBezTo>
                <a:lnTo>
                  <a:pt x="21271" y="14757"/>
                </a:lnTo>
                <a:cubicBezTo>
                  <a:pt x="20819" y="14122"/>
                  <a:pt x="20017" y="13772"/>
                  <a:pt x="19533" y="13671"/>
                </a:cubicBezTo>
                <a:cubicBezTo>
                  <a:pt x="19342" y="13628"/>
                  <a:pt x="19155" y="13609"/>
                  <a:pt x="18973" y="13609"/>
                </a:cubicBezTo>
                <a:cubicBezTo>
                  <a:pt x="17817" y="13609"/>
                  <a:pt x="16854" y="14391"/>
                  <a:pt x="16291" y="14824"/>
                </a:cubicBezTo>
                <a:cubicBezTo>
                  <a:pt x="16024" y="15041"/>
                  <a:pt x="15773" y="15292"/>
                  <a:pt x="15556" y="15543"/>
                </a:cubicBezTo>
                <a:cubicBezTo>
                  <a:pt x="14470" y="14874"/>
                  <a:pt x="13100" y="14423"/>
                  <a:pt x="11797" y="14290"/>
                </a:cubicBezTo>
                <a:cubicBezTo>
                  <a:pt x="11234" y="14228"/>
                  <a:pt x="10737" y="14185"/>
                  <a:pt x="10254" y="14185"/>
                </a:cubicBezTo>
                <a:cubicBezTo>
                  <a:pt x="9416" y="14185"/>
                  <a:pt x="8620" y="14315"/>
                  <a:pt x="7603" y="14707"/>
                </a:cubicBezTo>
                <a:cubicBezTo>
                  <a:pt x="7586" y="14741"/>
                  <a:pt x="7586" y="14741"/>
                  <a:pt x="7569" y="14741"/>
                </a:cubicBezTo>
                <a:cubicBezTo>
                  <a:pt x="7586" y="13337"/>
                  <a:pt x="7369" y="12268"/>
                  <a:pt x="6751" y="10848"/>
                </a:cubicBezTo>
                <a:cubicBezTo>
                  <a:pt x="6233" y="9645"/>
                  <a:pt x="5364" y="8442"/>
                  <a:pt x="4428" y="7606"/>
                </a:cubicBezTo>
                <a:cubicBezTo>
                  <a:pt x="4595" y="7356"/>
                  <a:pt x="4779" y="7021"/>
                  <a:pt x="4946" y="6587"/>
                </a:cubicBezTo>
                <a:cubicBezTo>
                  <a:pt x="5230" y="5818"/>
                  <a:pt x="5765" y="4381"/>
                  <a:pt x="5030" y="3145"/>
                </a:cubicBezTo>
                <a:cubicBezTo>
                  <a:pt x="4813" y="2761"/>
                  <a:pt x="4311" y="2176"/>
                  <a:pt x="3676" y="1909"/>
                </a:cubicBezTo>
                <a:cubicBezTo>
                  <a:pt x="3342" y="956"/>
                  <a:pt x="2757" y="171"/>
                  <a:pt x="2523" y="37"/>
                </a:cubicBezTo>
                <a:cubicBezTo>
                  <a:pt x="2504" y="12"/>
                  <a:pt x="2475" y="1"/>
                  <a:pt x="2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flipH="1">
            <a:off x="7889175" y="4127784"/>
            <a:ext cx="720853" cy="611470"/>
          </a:xfrm>
          <a:custGeom>
            <a:avLst/>
            <a:gdLst/>
            <a:ahLst/>
            <a:cxnLst/>
            <a:rect l="l" t="t" r="r" b="b"/>
            <a:pathLst>
              <a:path w="15790" h="13394" extrusionOk="0">
                <a:moveTo>
                  <a:pt x="2156" y="6610"/>
                </a:moveTo>
                <a:cubicBezTo>
                  <a:pt x="2273" y="6610"/>
                  <a:pt x="2406" y="6610"/>
                  <a:pt x="2523" y="6643"/>
                </a:cubicBezTo>
                <a:cubicBezTo>
                  <a:pt x="2874" y="6727"/>
                  <a:pt x="3158" y="6961"/>
                  <a:pt x="3409" y="7295"/>
                </a:cubicBezTo>
                <a:cubicBezTo>
                  <a:pt x="3125" y="7395"/>
                  <a:pt x="2857" y="7462"/>
                  <a:pt x="2590" y="7479"/>
                </a:cubicBezTo>
                <a:cubicBezTo>
                  <a:pt x="2506" y="7489"/>
                  <a:pt x="2408" y="7498"/>
                  <a:pt x="2301" y="7498"/>
                </a:cubicBezTo>
                <a:cubicBezTo>
                  <a:pt x="2066" y="7498"/>
                  <a:pt x="1790" y="7455"/>
                  <a:pt x="1537" y="7295"/>
                </a:cubicBezTo>
                <a:cubicBezTo>
                  <a:pt x="1203" y="7061"/>
                  <a:pt x="1187" y="6944"/>
                  <a:pt x="1187" y="6944"/>
                </a:cubicBezTo>
                <a:cubicBezTo>
                  <a:pt x="1187" y="6927"/>
                  <a:pt x="1203" y="6877"/>
                  <a:pt x="1320" y="6810"/>
                </a:cubicBezTo>
                <a:cubicBezTo>
                  <a:pt x="1504" y="6693"/>
                  <a:pt x="1821" y="6610"/>
                  <a:pt x="2156" y="6610"/>
                </a:cubicBezTo>
                <a:close/>
                <a:moveTo>
                  <a:pt x="4812" y="10553"/>
                </a:moveTo>
                <a:lnTo>
                  <a:pt x="4812" y="10553"/>
                </a:lnTo>
                <a:cubicBezTo>
                  <a:pt x="4913" y="10954"/>
                  <a:pt x="4913" y="11355"/>
                  <a:pt x="4796" y="11773"/>
                </a:cubicBezTo>
                <a:lnTo>
                  <a:pt x="4796" y="11789"/>
                </a:lnTo>
                <a:cubicBezTo>
                  <a:pt x="4729" y="12040"/>
                  <a:pt x="4528" y="12725"/>
                  <a:pt x="3977" y="12875"/>
                </a:cubicBezTo>
                <a:cubicBezTo>
                  <a:pt x="3919" y="12896"/>
                  <a:pt x="3861" y="12906"/>
                  <a:pt x="3803" y="12906"/>
                </a:cubicBezTo>
                <a:cubicBezTo>
                  <a:pt x="3674" y="12906"/>
                  <a:pt x="3541" y="12861"/>
                  <a:pt x="3392" y="12792"/>
                </a:cubicBezTo>
                <a:cubicBezTo>
                  <a:pt x="3342" y="12742"/>
                  <a:pt x="3208" y="12658"/>
                  <a:pt x="3175" y="12625"/>
                </a:cubicBezTo>
                <a:cubicBezTo>
                  <a:pt x="3041" y="12525"/>
                  <a:pt x="2891" y="12357"/>
                  <a:pt x="2891" y="12107"/>
                </a:cubicBezTo>
                <a:cubicBezTo>
                  <a:pt x="2874" y="11522"/>
                  <a:pt x="3492" y="11121"/>
                  <a:pt x="3709" y="10954"/>
                </a:cubicBezTo>
                <a:cubicBezTo>
                  <a:pt x="4044" y="10720"/>
                  <a:pt x="4428" y="10586"/>
                  <a:pt x="4812" y="10553"/>
                </a:cubicBezTo>
                <a:close/>
                <a:moveTo>
                  <a:pt x="8388" y="10904"/>
                </a:moveTo>
                <a:cubicBezTo>
                  <a:pt x="8772" y="11054"/>
                  <a:pt x="9090" y="11238"/>
                  <a:pt x="9307" y="11539"/>
                </a:cubicBezTo>
                <a:cubicBezTo>
                  <a:pt x="9541" y="11940"/>
                  <a:pt x="9608" y="12458"/>
                  <a:pt x="9524" y="12742"/>
                </a:cubicBezTo>
                <a:cubicBezTo>
                  <a:pt x="9474" y="12875"/>
                  <a:pt x="9457" y="12909"/>
                  <a:pt x="9441" y="12909"/>
                </a:cubicBezTo>
                <a:cubicBezTo>
                  <a:pt x="9437" y="12916"/>
                  <a:pt x="9428" y="12920"/>
                  <a:pt x="9412" y="12920"/>
                </a:cubicBezTo>
                <a:cubicBezTo>
                  <a:pt x="9354" y="12920"/>
                  <a:pt x="9210" y="12863"/>
                  <a:pt x="8973" y="12692"/>
                </a:cubicBezTo>
                <a:cubicBezTo>
                  <a:pt x="8639" y="12441"/>
                  <a:pt x="8538" y="12040"/>
                  <a:pt x="8471" y="11773"/>
                </a:cubicBezTo>
                <a:cubicBezTo>
                  <a:pt x="8388" y="11489"/>
                  <a:pt x="8371" y="11205"/>
                  <a:pt x="8388" y="10904"/>
                </a:cubicBezTo>
                <a:close/>
                <a:moveTo>
                  <a:pt x="3073" y="1"/>
                </a:moveTo>
                <a:cubicBezTo>
                  <a:pt x="2629" y="1"/>
                  <a:pt x="2177" y="102"/>
                  <a:pt x="1755" y="344"/>
                </a:cubicBezTo>
                <a:cubicBezTo>
                  <a:pt x="785" y="862"/>
                  <a:pt x="0" y="2115"/>
                  <a:pt x="351" y="3184"/>
                </a:cubicBezTo>
                <a:cubicBezTo>
                  <a:pt x="602" y="3970"/>
                  <a:pt x="1370" y="4805"/>
                  <a:pt x="2289" y="4855"/>
                </a:cubicBezTo>
                <a:cubicBezTo>
                  <a:pt x="2321" y="4856"/>
                  <a:pt x="2352" y="4857"/>
                  <a:pt x="2383" y="4857"/>
                </a:cubicBezTo>
                <a:cubicBezTo>
                  <a:pt x="3274" y="4857"/>
                  <a:pt x="3966" y="4395"/>
                  <a:pt x="4144" y="3636"/>
                </a:cubicBezTo>
                <a:cubicBezTo>
                  <a:pt x="4294" y="3034"/>
                  <a:pt x="4060" y="2332"/>
                  <a:pt x="3609" y="2048"/>
                </a:cubicBezTo>
                <a:cubicBezTo>
                  <a:pt x="3464" y="1957"/>
                  <a:pt x="3263" y="1901"/>
                  <a:pt x="3063" y="1901"/>
                </a:cubicBezTo>
                <a:cubicBezTo>
                  <a:pt x="2895" y="1901"/>
                  <a:pt x="2727" y="1940"/>
                  <a:pt x="2590" y="2032"/>
                </a:cubicBezTo>
                <a:cubicBezTo>
                  <a:pt x="2423" y="2165"/>
                  <a:pt x="2206" y="2416"/>
                  <a:pt x="2273" y="2951"/>
                </a:cubicBezTo>
                <a:cubicBezTo>
                  <a:pt x="2273" y="3088"/>
                  <a:pt x="2371" y="3170"/>
                  <a:pt x="2490" y="3170"/>
                </a:cubicBezTo>
                <a:cubicBezTo>
                  <a:pt x="2501" y="3170"/>
                  <a:pt x="2512" y="3169"/>
                  <a:pt x="2523" y="3168"/>
                </a:cubicBezTo>
                <a:cubicBezTo>
                  <a:pt x="2674" y="3168"/>
                  <a:pt x="2757" y="3034"/>
                  <a:pt x="2724" y="2917"/>
                </a:cubicBezTo>
                <a:cubicBezTo>
                  <a:pt x="2707" y="2750"/>
                  <a:pt x="2707" y="2516"/>
                  <a:pt x="2857" y="2433"/>
                </a:cubicBezTo>
                <a:cubicBezTo>
                  <a:pt x="2923" y="2389"/>
                  <a:pt x="3007" y="2371"/>
                  <a:pt x="3092" y="2371"/>
                </a:cubicBezTo>
                <a:cubicBezTo>
                  <a:pt x="3203" y="2371"/>
                  <a:pt x="3316" y="2402"/>
                  <a:pt x="3392" y="2449"/>
                </a:cubicBezTo>
                <a:cubicBezTo>
                  <a:pt x="3693" y="2616"/>
                  <a:pt x="3843" y="3118"/>
                  <a:pt x="3726" y="3535"/>
                </a:cubicBezTo>
                <a:cubicBezTo>
                  <a:pt x="3554" y="4160"/>
                  <a:pt x="2973" y="4391"/>
                  <a:pt x="2448" y="4391"/>
                </a:cubicBezTo>
                <a:cubicBezTo>
                  <a:pt x="2411" y="4391"/>
                  <a:pt x="2375" y="4390"/>
                  <a:pt x="2339" y="4387"/>
                </a:cubicBezTo>
                <a:cubicBezTo>
                  <a:pt x="1638" y="4371"/>
                  <a:pt x="1019" y="3702"/>
                  <a:pt x="802" y="3051"/>
                </a:cubicBezTo>
                <a:cubicBezTo>
                  <a:pt x="535" y="2249"/>
                  <a:pt x="1203" y="1196"/>
                  <a:pt x="2005" y="762"/>
                </a:cubicBezTo>
                <a:cubicBezTo>
                  <a:pt x="2352" y="558"/>
                  <a:pt x="2731" y="473"/>
                  <a:pt x="3107" y="473"/>
                </a:cubicBezTo>
                <a:cubicBezTo>
                  <a:pt x="3781" y="473"/>
                  <a:pt x="4445" y="748"/>
                  <a:pt x="4896" y="1113"/>
                </a:cubicBezTo>
                <a:cubicBezTo>
                  <a:pt x="5648" y="1697"/>
                  <a:pt x="5848" y="2550"/>
                  <a:pt x="5948" y="2951"/>
                </a:cubicBezTo>
                <a:cubicBezTo>
                  <a:pt x="6149" y="3853"/>
                  <a:pt x="6099" y="4688"/>
                  <a:pt x="5715" y="5423"/>
                </a:cubicBezTo>
                <a:cubicBezTo>
                  <a:pt x="5230" y="6359"/>
                  <a:pt x="4428" y="6777"/>
                  <a:pt x="3843" y="7094"/>
                </a:cubicBezTo>
                <a:cubicBezTo>
                  <a:pt x="3526" y="6643"/>
                  <a:pt x="3141" y="6309"/>
                  <a:pt x="2640" y="6192"/>
                </a:cubicBezTo>
                <a:cubicBezTo>
                  <a:pt x="2478" y="6150"/>
                  <a:pt x="2309" y="6132"/>
                  <a:pt x="2142" y="6132"/>
                </a:cubicBezTo>
                <a:cubicBezTo>
                  <a:pt x="1710" y="6132"/>
                  <a:pt x="1294" y="6257"/>
                  <a:pt x="1053" y="6426"/>
                </a:cubicBezTo>
                <a:cubicBezTo>
                  <a:pt x="886" y="6526"/>
                  <a:pt x="769" y="6677"/>
                  <a:pt x="752" y="6844"/>
                </a:cubicBezTo>
                <a:cubicBezTo>
                  <a:pt x="702" y="7128"/>
                  <a:pt x="886" y="7395"/>
                  <a:pt x="1303" y="7679"/>
                </a:cubicBezTo>
                <a:cubicBezTo>
                  <a:pt x="1657" y="7898"/>
                  <a:pt x="2028" y="7940"/>
                  <a:pt x="2326" y="7940"/>
                </a:cubicBezTo>
                <a:cubicBezTo>
                  <a:pt x="2437" y="7940"/>
                  <a:pt x="2537" y="7934"/>
                  <a:pt x="2623" y="7930"/>
                </a:cubicBezTo>
                <a:cubicBezTo>
                  <a:pt x="2974" y="7896"/>
                  <a:pt x="3308" y="7813"/>
                  <a:pt x="3676" y="7679"/>
                </a:cubicBezTo>
                <a:cubicBezTo>
                  <a:pt x="3877" y="8047"/>
                  <a:pt x="4060" y="8481"/>
                  <a:pt x="4278" y="8966"/>
                </a:cubicBezTo>
                <a:cubicBezTo>
                  <a:pt x="4445" y="9350"/>
                  <a:pt x="4595" y="9717"/>
                  <a:pt x="4712" y="10068"/>
                </a:cubicBezTo>
                <a:cubicBezTo>
                  <a:pt x="4278" y="10135"/>
                  <a:pt x="3843" y="10286"/>
                  <a:pt x="3442" y="10553"/>
                </a:cubicBezTo>
                <a:cubicBezTo>
                  <a:pt x="3192" y="10737"/>
                  <a:pt x="2390" y="11271"/>
                  <a:pt x="2440" y="12107"/>
                </a:cubicBezTo>
                <a:cubicBezTo>
                  <a:pt x="2456" y="12558"/>
                  <a:pt x="2757" y="12825"/>
                  <a:pt x="2841" y="12942"/>
                </a:cubicBezTo>
                <a:cubicBezTo>
                  <a:pt x="2891" y="13026"/>
                  <a:pt x="3058" y="13143"/>
                  <a:pt x="3175" y="13193"/>
                </a:cubicBezTo>
                <a:cubicBezTo>
                  <a:pt x="3371" y="13302"/>
                  <a:pt x="3574" y="13354"/>
                  <a:pt x="3775" y="13354"/>
                </a:cubicBezTo>
                <a:cubicBezTo>
                  <a:pt x="3882" y="13354"/>
                  <a:pt x="3989" y="13339"/>
                  <a:pt x="4094" y="13310"/>
                </a:cubicBezTo>
                <a:cubicBezTo>
                  <a:pt x="4879" y="13076"/>
                  <a:pt x="5113" y="12224"/>
                  <a:pt x="5213" y="11906"/>
                </a:cubicBezTo>
                <a:lnTo>
                  <a:pt x="5213" y="11890"/>
                </a:lnTo>
                <a:cubicBezTo>
                  <a:pt x="5364" y="11405"/>
                  <a:pt x="5364" y="10954"/>
                  <a:pt x="5280" y="10519"/>
                </a:cubicBezTo>
                <a:cubicBezTo>
                  <a:pt x="5664" y="10519"/>
                  <a:pt x="6082" y="10553"/>
                  <a:pt x="6517" y="10603"/>
                </a:cubicBezTo>
                <a:cubicBezTo>
                  <a:pt x="7035" y="10653"/>
                  <a:pt x="7519" y="10703"/>
                  <a:pt x="7937" y="10787"/>
                </a:cubicBezTo>
                <a:cubicBezTo>
                  <a:pt x="7920" y="11188"/>
                  <a:pt x="7937" y="11522"/>
                  <a:pt x="8020" y="11873"/>
                </a:cubicBezTo>
                <a:cubicBezTo>
                  <a:pt x="8087" y="12190"/>
                  <a:pt x="8204" y="12692"/>
                  <a:pt x="8672" y="13059"/>
                </a:cubicBezTo>
                <a:cubicBezTo>
                  <a:pt x="8939" y="13293"/>
                  <a:pt x="9190" y="13393"/>
                  <a:pt x="9390" y="13393"/>
                </a:cubicBezTo>
                <a:cubicBezTo>
                  <a:pt x="9474" y="13393"/>
                  <a:pt x="9557" y="13377"/>
                  <a:pt x="9641" y="13360"/>
                </a:cubicBezTo>
                <a:cubicBezTo>
                  <a:pt x="9791" y="13276"/>
                  <a:pt x="9892" y="13126"/>
                  <a:pt x="9959" y="12909"/>
                </a:cubicBezTo>
                <a:cubicBezTo>
                  <a:pt x="10059" y="12525"/>
                  <a:pt x="9992" y="11856"/>
                  <a:pt x="9691" y="11322"/>
                </a:cubicBezTo>
                <a:cubicBezTo>
                  <a:pt x="9407" y="10870"/>
                  <a:pt x="8973" y="10620"/>
                  <a:pt x="8455" y="10453"/>
                </a:cubicBezTo>
                <a:cubicBezTo>
                  <a:pt x="8572" y="9801"/>
                  <a:pt x="8722" y="8932"/>
                  <a:pt x="9474" y="8180"/>
                </a:cubicBezTo>
                <a:cubicBezTo>
                  <a:pt x="10059" y="7596"/>
                  <a:pt x="10827" y="7278"/>
                  <a:pt x="11746" y="7195"/>
                </a:cubicBezTo>
                <a:cubicBezTo>
                  <a:pt x="11870" y="7180"/>
                  <a:pt x="12034" y="7165"/>
                  <a:pt x="12224" y="7165"/>
                </a:cubicBezTo>
                <a:cubicBezTo>
                  <a:pt x="12673" y="7165"/>
                  <a:pt x="13266" y="7248"/>
                  <a:pt x="13818" y="7612"/>
                </a:cubicBezTo>
                <a:cubicBezTo>
                  <a:pt x="14587" y="8113"/>
                  <a:pt x="15305" y="9149"/>
                  <a:pt x="15071" y="10269"/>
                </a:cubicBezTo>
                <a:cubicBezTo>
                  <a:pt x="14904" y="11154"/>
                  <a:pt x="14136" y="12107"/>
                  <a:pt x="13284" y="12107"/>
                </a:cubicBezTo>
                <a:cubicBezTo>
                  <a:pt x="12582" y="12073"/>
                  <a:pt x="11746" y="11706"/>
                  <a:pt x="11529" y="11054"/>
                </a:cubicBezTo>
                <a:cubicBezTo>
                  <a:pt x="11329" y="10536"/>
                  <a:pt x="11329" y="9851"/>
                  <a:pt x="11913" y="9467"/>
                </a:cubicBezTo>
                <a:cubicBezTo>
                  <a:pt x="12101" y="9348"/>
                  <a:pt x="12327" y="9289"/>
                  <a:pt x="12537" y="9289"/>
                </a:cubicBezTo>
                <a:cubicBezTo>
                  <a:pt x="12739" y="9289"/>
                  <a:pt x="12927" y="9344"/>
                  <a:pt x="13050" y="9450"/>
                </a:cubicBezTo>
                <a:cubicBezTo>
                  <a:pt x="13167" y="9550"/>
                  <a:pt x="13284" y="9784"/>
                  <a:pt x="13233" y="9951"/>
                </a:cubicBezTo>
                <a:cubicBezTo>
                  <a:pt x="13200" y="10102"/>
                  <a:pt x="12983" y="10185"/>
                  <a:pt x="12816" y="10202"/>
                </a:cubicBezTo>
                <a:cubicBezTo>
                  <a:pt x="12699" y="10219"/>
                  <a:pt x="12615" y="10352"/>
                  <a:pt x="12632" y="10469"/>
                </a:cubicBezTo>
                <a:cubicBezTo>
                  <a:pt x="12646" y="10583"/>
                  <a:pt x="12745" y="10661"/>
                  <a:pt x="12846" y="10661"/>
                </a:cubicBezTo>
                <a:cubicBezTo>
                  <a:pt x="12864" y="10661"/>
                  <a:pt x="12882" y="10658"/>
                  <a:pt x="12899" y="10653"/>
                </a:cubicBezTo>
                <a:cubicBezTo>
                  <a:pt x="13417" y="10570"/>
                  <a:pt x="13618" y="10286"/>
                  <a:pt x="13668" y="10068"/>
                </a:cubicBezTo>
                <a:cubicBezTo>
                  <a:pt x="13785" y="9701"/>
                  <a:pt x="13584" y="9300"/>
                  <a:pt x="13334" y="9099"/>
                </a:cubicBezTo>
                <a:cubicBezTo>
                  <a:pt x="13120" y="8911"/>
                  <a:pt x="12827" y="8819"/>
                  <a:pt x="12518" y="8819"/>
                </a:cubicBezTo>
                <a:cubicBezTo>
                  <a:pt x="12224" y="8819"/>
                  <a:pt x="11915" y="8903"/>
                  <a:pt x="11646" y="9066"/>
                </a:cubicBezTo>
                <a:cubicBezTo>
                  <a:pt x="10961" y="9517"/>
                  <a:pt x="10744" y="10352"/>
                  <a:pt x="11061" y="11221"/>
                </a:cubicBezTo>
                <a:cubicBezTo>
                  <a:pt x="11379" y="12073"/>
                  <a:pt x="12415" y="12558"/>
                  <a:pt x="13233" y="12558"/>
                </a:cubicBezTo>
                <a:lnTo>
                  <a:pt x="13250" y="12558"/>
                </a:lnTo>
                <a:cubicBezTo>
                  <a:pt x="14386" y="12558"/>
                  <a:pt x="15305" y="11405"/>
                  <a:pt x="15506" y="10352"/>
                </a:cubicBezTo>
                <a:cubicBezTo>
                  <a:pt x="15790" y="9016"/>
                  <a:pt x="14988" y="7813"/>
                  <a:pt x="14069" y="7211"/>
                </a:cubicBezTo>
                <a:cubicBezTo>
                  <a:pt x="13414" y="6771"/>
                  <a:pt x="12726" y="6687"/>
                  <a:pt x="12221" y="6687"/>
                </a:cubicBezTo>
                <a:cubicBezTo>
                  <a:pt x="12017" y="6687"/>
                  <a:pt x="11843" y="6700"/>
                  <a:pt x="11713" y="6710"/>
                </a:cubicBezTo>
                <a:cubicBezTo>
                  <a:pt x="10660" y="6793"/>
                  <a:pt x="9808" y="7178"/>
                  <a:pt x="9140" y="7813"/>
                </a:cubicBezTo>
                <a:cubicBezTo>
                  <a:pt x="8288" y="8648"/>
                  <a:pt x="8104" y="9634"/>
                  <a:pt x="7987" y="10319"/>
                </a:cubicBezTo>
                <a:cubicBezTo>
                  <a:pt x="7569" y="10235"/>
                  <a:pt x="7068" y="10185"/>
                  <a:pt x="6567" y="10135"/>
                </a:cubicBezTo>
                <a:cubicBezTo>
                  <a:pt x="6099" y="10102"/>
                  <a:pt x="5631" y="10052"/>
                  <a:pt x="5197" y="10052"/>
                </a:cubicBezTo>
                <a:cubicBezTo>
                  <a:pt x="5063" y="9617"/>
                  <a:pt x="4879" y="9200"/>
                  <a:pt x="4695" y="8782"/>
                </a:cubicBezTo>
                <a:cubicBezTo>
                  <a:pt x="4478" y="8297"/>
                  <a:pt x="4278" y="7863"/>
                  <a:pt x="4060" y="7462"/>
                </a:cubicBezTo>
                <a:cubicBezTo>
                  <a:pt x="4695" y="7144"/>
                  <a:pt x="5564" y="6677"/>
                  <a:pt x="6116" y="5607"/>
                </a:cubicBezTo>
                <a:cubicBezTo>
                  <a:pt x="6533" y="4772"/>
                  <a:pt x="6633" y="3853"/>
                  <a:pt x="6383" y="2834"/>
                </a:cubicBezTo>
                <a:cubicBezTo>
                  <a:pt x="6283" y="2366"/>
                  <a:pt x="6049" y="1430"/>
                  <a:pt x="5180" y="745"/>
                </a:cubicBezTo>
                <a:cubicBezTo>
                  <a:pt x="4625" y="318"/>
                  <a:pt x="3859" y="1"/>
                  <a:pt x="3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2">
  <p:cSld name="CUSTOM_4_1">
    <p:bg>
      <p:bgPr>
        <a:blipFill>
          <a:blip r:embed="rId2">
            <a:alphaModFix/>
          </a:blip>
          <a:stretch>
            <a:fillRect/>
          </a:stretch>
        </a:blipFill>
        <a:effectLst/>
      </p:bgPr>
    </p:bg>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3318850" y="2027225"/>
            <a:ext cx="4401900" cy="16464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3600"/>
              <a:buNone/>
              <a:defRPr sz="4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8" name="Google Shape;158;p21"/>
          <p:cNvSpPr txBox="1">
            <a:spLocks noGrp="1"/>
          </p:cNvSpPr>
          <p:nvPr>
            <p:ph type="title" idx="2" hasCustomPrompt="1"/>
          </p:nvPr>
        </p:nvSpPr>
        <p:spPr>
          <a:xfrm>
            <a:off x="6297200" y="1074675"/>
            <a:ext cx="1390800" cy="841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9" name="Google Shape;159;p21"/>
          <p:cNvSpPr txBox="1">
            <a:spLocks noGrp="1"/>
          </p:cNvSpPr>
          <p:nvPr>
            <p:ph type="subTitle" idx="1"/>
          </p:nvPr>
        </p:nvSpPr>
        <p:spPr>
          <a:xfrm>
            <a:off x="2911100" y="3683350"/>
            <a:ext cx="4776900" cy="61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0" name="Google Shape;160;p21"/>
          <p:cNvSpPr/>
          <p:nvPr/>
        </p:nvSpPr>
        <p:spPr>
          <a:xfrm rot="10800000" flipH="1">
            <a:off x="684856" y="543509"/>
            <a:ext cx="1067173" cy="906385"/>
          </a:xfrm>
          <a:custGeom>
            <a:avLst/>
            <a:gdLst/>
            <a:ahLst/>
            <a:cxnLst/>
            <a:rect l="l" t="t" r="r" b="b"/>
            <a:pathLst>
              <a:path w="23376" h="19854" extrusionOk="0">
                <a:moveTo>
                  <a:pt x="2941" y="2092"/>
                </a:moveTo>
                <a:cubicBezTo>
                  <a:pt x="3108" y="2092"/>
                  <a:pt x="3259" y="2142"/>
                  <a:pt x="3409" y="2159"/>
                </a:cubicBezTo>
                <a:cubicBezTo>
                  <a:pt x="3610" y="2844"/>
                  <a:pt x="3660" y="3630"/>
                  <a:pt x="3259" y="4315"/>
                </a:cubicBezTo>
                <a:cubicBezTo>
                  <a:pt x="3075" y="4682"/>
                  <a:pt x="2741" y="4933"/>
                  <a:pt x="2457" y="4983"/>
                </a:cubicBezTo>
                <a:cubicBezTo>
                  <a:pt x="2416" y="4989"/>
                  <a:pt x="2375" y="4992"/>
                  <a:pt x="2335" y="4992"/>
                </a:cubicBezTo>
                <a:cubicBezTo>
                  <a:pt x="1910" y="4992"/>
                  <a:pt x="1506" y="4684"/>
                  <a:pt x="1354" y="4348"/>
                </a:cubicBezTo>
                <a:cubicBezTo>
                  <a:pt x="1204" y="4047"/>
                  <a:pt x="1254" y="3596"/>
                  <a:pt x="1454" y="3162"/>
                </a:cubicBezTo>
                <a:cubicBezTo>
                  <a:pt x="1705" y="2644"/>
                  <a:pt x="2173" y="2243"/>
                  <a:pt x="2657" y="2142"/>
                </a:cubicBezTo>
                <a:cubicBezTo>
                  <a:pt x="2757" y="2109"/>
                  <a:pt x="2841" y="2092"/>
                  <a:pt x="2941" y="2092"/>
                </a:cubicBezTo>
                <a:close/>
                <a:moveTo>
                  <a:pt x="1955" y="6754"/>
                </a:moveTo>
                <a:cubicBezTo>
                  <a:pt x="2590" y="6754"/>
                  <a:pt x="3309" y="7105"/>
                  <a:pt x="3960" y="7673"/>
                </a:cubicBezTo>
                <a:cubicBezTo>
                  <a:pt x="3927" y="7740"/>
                  <a:pt x="3860" y="7807"/>
                  <a:pt x="3827" y="7840"/>
                </a:cubicBezTo>
                <a:cubicBezTo>
                  <a:pt x="3593" y="8074"/>
                  <a:pt x="3175" y="8508"/>
                  <a:pt x="2507" y="8676"/>
                </a:cubicBezTo>
                <a:cubicBezTo>
                  <a:pt x="2309" y="8727"/>
                  <a:pt x="2098" y="8750"/>
                  <a:pt x="1889" y="8750"/>
                </a:cubicBezTo>
                <a:cubicBezTo>
                  <a:pt x="1211" y="8750"/>
                  <a:pt x="554" y="8506"/>
                  <a:pt x="452" y="8174"/>
                </a:cubicBezTo>
                <a:cubicBezTo>
                  <a:pt x="335" y="7773"/>
                  <a:pt x="869" y="7021"/>
                  <a:pt x="1538" y="6821"/>
                </a:cubicBezTo>
                <a:cubicBezTo>
                  <a:pt x="1671" y="6771"/>
                  <a:pt x="1822" y="6754"/>
                  <a:pt x="1955" y="6754"/>
                </a:cubicBezTo>
                <a:close/>
                <a:moveTo>
                  <a:pt x="21053" y="15108"/>
                </a:moveTo>
                <a:cubicBezTo>
                  <a:pt x="21154" y="15275"/>
                  <a:pt x="21204" y="15442"/>
                  <a:pt x="21204" y="15660"/>
                </a:cubicBezTo>
                <a:cubicBezTo>
                  <a:pt x="21237" y="16127"/>
                  <a:pt x="21020" y="16696"/>
                  <a:pt x="20602" y="17097"/>
                </a:cubicBezTo>
                <a:cubicBezTo>
                  <a:pt x="20278" y="17392"/>
                  <a:pt x="19940" y="17556"/>
                  <a:pt x="19612" y="17556"/>
                </a:cubicBezTo>
                <a:cubicBezTo>
                  <a:pt x="19569" y="17556"/>
                  <a:pt x="19526" y="17554"/>
                  <a:pt x="19483" y="17548"/>
                </a:cubicBezTo>
                <a:cubicBezTo>
                  <a:pt x="19115" y="17498"/>
                  <a:pt x="18647" y="17180"/>
                  <a:pt x="18547" y="16696"/>
                </a:cubicBezTo>
                <a:cubicBezTo>
                  <a:pt x="18530" y="16545"/>
                  <a:pt x="18463" y="16027"/>
                  <a:pt x="18898" y="15760"/>
                </a:cubicBezTo>
                <a:cubicBezTo>
                  <a:pt x="19633" y="15292"/>
                  <a:pt x="20385" y="15125"/>
                  <a:pt x="21053" y="15108"/>
                </a:cubicBezTo>
                <a:close/>
                <a:moveTo>
                  <a:pt x="7185" y="15242"/>
                </a:moveTo>
                <a:lnTo>
                  <a:pt x="7185" y="15242"/>
                </a:lnTo>
                <a:cubicBezTo>
                  <a:pt x="7085" y="17030"/>
                  <a:pt x="7018" y="17147"/>
                  <a:pt x="6701" y="17414"/>
                </a:cubicBezTo>
                <a:cubicBezTo>
                  <a:pt x="6417" y="17665"/>
                  <a:pt x="5965" y="17882"/>
                  <a:pt x="5498" y="18133"/>
                </a:cubicBezTo>
                <a:cubicBezTo>
                  <a:pt x="5297" y="18249"/>
                  <a:pt x="5097" y="18350"/>
                  <a:pt x="4913" y="18450"/>
                </a:cubicBezTo>
                <a:cubicBezTo>
                  <a:pt x="5030" y="17932"/>
                  <a:pt x="5264" y="16879"/>
                  <a:pt x="5431" y="16462"/>
                </a:cubicBezTo>
                <a:cubicBezTo>
                  <a:pt x="5581" y="16161"/>
                  <a:pt x="5832" y="15827"/>
                  <a:pt x="7185" y="15242"/>
                </a:cubicBezTo>
                <a:close/>
                <a:moveTo>
                  <a:pt x="15606" y="15994"/>
                </a:moveTo>
                <a:cubicBezTo>
                  <a:pt x="16525" y="16595"/>
                  <a:pt x="17144" y="17331"/>
                  <a:pt x="17144" y="18032"/>
                </a:cubicBezTo>
                <a:cubicBezTo>
                  <a:pt x="17177" y="18751"/>
                  <a:pt x="16592" y="19519"/>
                  <a:pt x="16174" y="19536"/>
                </a:cubicBezTo>
                <a:cubicBezTo>
                  <a:pt x="16170" y="19536"/>
                  <a:pt x="16166" y="19536"/>
                  <a:pt x="16162" y="19536"/>
                </a:cubicBezTo>
                <a:cubicBezTo>
                  <a:pt x="15680" y="19536"/>
                  <a:pt x="15104" y="18610"/>
                  <a:pt x="15038" y="17765"/>
                </a:cubicBezTo>
                <a:cubicBezTo>
                  <a:pt x="15005" y="17097"/>
                  <a:pt x="15272" y="16545"/>
                  <a:pt x="15423" y="16278"/>
                </a:cubicBezTo>
                <a:cubicBezTo>
                  <a:pt x="15473" y="16178"/>
                  <a:pt x="15539" y="16094"/>
                  <a:pt x="15606" y="15994"/>
                </a:cubicBezTo>
                <a:close/>
                <a:moveTo>
                  <a:pt x="2445" y="1"/>
                </a:moveTo>
                <a:cubicBezTo>
                  <a:pt x="2396" y="1"/>
                  <a:pt x="2344" y="29"/>
                  <a:pt x="2323" y="71"/>
                </a:cubicBezTo>
                <a:cubicBezTo>
                  <a:pt x="2256" y="137"/>
                  <a:pt x="2306" y="238"/>
                  <a:pt x="2356" y="288"/>
                </a:cubicBezTo>
                <a:cubicBezTo>
                  <a:pt x="2507" y="371"/>
                  <a:pt x="2991" y="973"/>
                  <a:pt x="3309" y="1792"/>
                </a:cubicBezTo>
                <a:cubicBezTo>
                  <a:pt x="3200" y="1758"/>
                  <a:pt x="3083" y="1741"/>
                  <a:pt x="2962" y="1741"/>
                </a:cubicBezTo>
                <a:cubicBezTo>
                  <a:pt x="2841" y="1741"/>
                  <a:pt x="2716" y="1758"/>
                  <a:pt x="2590" y="1792"/>
                </a:cubicBezTo>
                <a:cubicBezTo>
                  <a:pt x="2006" y="1909"/>
                  <a:pt x="1488" y="2376"/>
                  <a:pt x="1187" y="2978"/>
                </a:cubicBezTo>
                <a:cubicBezTo>
                  <a:pt x="936" y="3496"/>
                  <a:pt x="903" y="4047"/>
                  <a:pt x="1087" y="4432"/>
                </a:cubicBezTo>
                <a:cubicBezTo>
                  <a:pt x="1286" y="4860"/>
                  <a:pt x="1765" y="5261"/>
                  <a:pt x="2345" y="5261"/>
                </a:cubicBezTo>
                <a:cubicBezTo>
                  <a:pt x="2398" y="5261"/>
                  <a:pt x="2452" y="5257"/>
                  <a:pt x="2507" y="5250"/>
                </a:cubicBezTo>
                <a:cubicBezTo>
                  <a:pt x="2908" y="5217"/>
                  <a:pt x="3309" y="4899"/>
                  <a:pt x="3559" y="4432"/>
                </a:cubicBezTo>
                <a:cubicBezTo>
                  <a:pt x="3927" y="3746"/>
                  <a:pt x="3927" y="2995"/>
                  <a:pt x="3777" y="2310"/>
                </a:cubicBezTo>
                <a:lnTo>
                  <a:pt x="3777" y="2310"/>
                </a:lnTo>
                <a:cubicBezTo>
                  <a:pt x="4228" y="2560"/>
                  <a:pt x="4579" y="2961"/>
                  <a:pt x="4762" y="3295"/>
                </a:cubicBezTo>
                <a:cubicBezTo>
                  <a:pt x="5414" y="4398"/>
                  <a:pt x="4913" y="5735"/>
                  <a:pt x="4645" y="6470"/>
                </a:cubicBezTo>
                <a:cubicBezTo>
                  <a:pt x="4495" y="6838"/>
                  <a:pt x="4311" y="7155"/>
                  <a:pt x="4161" y="7389"/>
                </a:cubicBezTo>
                <a:cubicBezTo>
                  <a:pt x="3423" y="6785"/>
                  <a:pt x="2642" y="6397"/>
                  <a:pt x="1957" y="6397"/>
                </a:cubicBezTo>
                <a:cubicBezTo>
                  <a:pt x="1788" y="6397"/>
                  <a:pt x="1626" y="6421"/>
                  <a:pt x="1471" y="6470"/>
                </a:cubicBezTo>
                <a:cubicBezTo>
                  <a:pt x="669" y="6721"/>
                  <a:pt x="1" y="7606"/>
                  <a:pt x="168" y="8224"/>
                </a:cubicBezTo>
                <a:cubicBezTo>
                  <a:pt x="306" y="8742"/>
                  <a:pt x="1075" y="9012"/>
                  <a:pt x="1853" y="9012"/>
                </a:cubicBezTo>
                <a:cubicBezTo>
                  <a:pt x="2105" y="9012"/>
                  <a:pt x="2358" y="8983"/>
                  <a:pt x="2590" y="8926"/>
                </a:cubicBezTo>
                <a:cubicBezTo>
                  <a:pt x="3342" y="8742"/>
                  <a:pt x="3827" y="8241"/>
                  <a:pt x="4044" y="8007"/>
                </a:cubicBezTo>
                <a:cubicBezTo>
                  <a:pt x="4094" y="7974"/>
                  <a:pt x="4161" y="7907"/>
                  <a:pt x="4211" y="7823"/>
                </a:cubicBezTo>
                <a:cubicBezTo>
                  <a:pt x="5113" y="8642"/>
                  <a:pt x="5949" y="9778"/>
                  <a:pt x="6450" y="10931"/>
                </a:cubicBezTo>
                <a:cubicBezTo>
                  <a:pt x="7068" y="12351"/>
                  <a:pt x="7285" y="13404"/>
                  <a:pt x="7235" y="14824"/>
                </a:cubicBezTo>
                <a:cubicBezTo>
                  <a:pt x="5782" y="15409"/>
                  <a:pt x="5397" y="15793"/>
                  <a:pt x="5180" y="16278"/>
                </a:cubicBezTo>
                <a:cubicBezTo>
                  <a:pt x="4930" y="16879"/>
                  <a:pt x="4595" y="18617"/>
                  <a:pt x="4579" y="18684"/>
                </a:cubicBezTo>
                <a:lnTo>
                  <a:pt x="4512" y="19035"/>
                </a:lnTo>
                <a:lnTo>
                  <a:pt x="4512" y="19035"/>
                </a:lnTo>
                <a:lnTo>
                  <a:pt x="4813" y="18851"/>
                </a:lnTo>
                <a:cubicBezTo>
                  <a:pt x="5080" y="18684"/>
                  <a:pt x="5397" y="18517"/>
                  <a:pt x="5681" y="18366"/>
                </a:cubicBezTo>
                <a:cubicBezTo>
                  <a:pt x="6183" y="18116"/>
                  <a:pt x="6651" y="17865"/>
                  <a:pt x="6951" y="17598"/>
                </a:cubicBezTo>
                <a:cubicBezTo>
                  <a:pt x="7352" y="17247"/>
                  <a:pt x="7419" y="17013"/>
                  <a:pt x="7519" y="15108"/>
                </a:cubicBezTo>
                <a:lnTo>
                  <a:pt x="7519" y="15075"/>
                </a:lnTo>
                <a:cubicBezTo>
                  <a:pt x="7586" y="15041"/>
                  <a:pt x="7620" y="15025"/>
                  <a:pt x="7686" y="15008"/>
                </a:cubicBezTo>
                <a:cubicBezTo>
                  <a:pt x="8656" y="14635"/>
                  <a:pt x="9429" y="14513"/>
                  <a:pt x="10252" y="14513"/>
                </a:cubicBezTo>
                <a:cubicBezTo>
                  <a:pt x="10719" y="14513"/>
                  <a:pt x="11202" y="14553"/>
                  <a:pt x="11747" y="14607"/>
                </a:cubicBezTo>
                <a:cubicBezTo>
                  <a:pt x="12950" y="14707"/>
                  <a:pt x="14303" y="15175"/>
                  <a:pt x="15356" y="15793"/>
                </a:cubicBezTo>
                <a:lnTo>
                  <a:pt x="15172" y="16111"/>
                </a:lnTo>
                <a:cubicBezTo>
                  <a:pt x="15005" y="16412"/>
                  <a:pt x="14687" y="17013"/>
                  <a:pt x="14754" y="17782"/>
                </a:cubicBezTo>
                <a:cubicBezTo>
                  <a:pt x="14804" y="18717"/>
                  <a:pt x="15456" y="19853"/>
                  <a:pt x="16158" y="19853"/>
                </a:cubicBezTo>
                <a:lnTo>
                  <a:pt x="16191" y="19820"/>
                </a:lnTo>
                <a:cubicBezTo>
                  <a:pt x="16826" y="19803"/>
                  <a:pt x="17494" y="18851"/>
                  <a:pt x="17478" y="18016"/>
                </a:cubicBezTo>
                <a:cubicBezTo>
                  <a:pt x="17461" y="17147"/>
                  <a:pt x="16793" y="16345"/>
                  <a:pt x="15807" y="15693"/>
                </a:cubicBezTo>
                <a:cubicBezTo>
                  <a:pt x="15991" y="15459"/>
                  <a:pt x="16225" y="15259"/>
                  <a:pt x="16475" y="15041"/>
                </a:cubicBezTo>
                <a:cubicBezTo>
                  <a:pt x="16996" y="14622"/>
                  <a:pt x="17919" y="13900"/>
                  <a:pt x="18972" y="13900"/>
                </a:cubicBezTo>
                <a:cubicBezTo>
                  <a:pt x="19134" y="13900"/>
                  <a:pt x="19299" y="13918"/>
                  <a:pt x="19466" y="13955"/>
                </a:cubicBezTo>
                <a:cubicBezTo>
                  <a:pt x="19900" y="14056"/>
                  <a:pt x="20502" y="14340"/>
                  <a:pt x="20886" y="14774"/>
                </a:cubicBezTo>
                <a:cubicBezTo>
                  <a:pt x="20218" y="14808"/>
                  <a:pt x="19483" y="15008"/>
                  <a:pt x="18781" y="15442"/>
                </a:cubicBezTo>
                <a:cubicBezTo>
                  <a:pt x="18163" y="15793"/>
                  <a:pt x="18246" y="16478"/>
                  <a:pt x="18296" y="16696"/>
                </a:cubicBezTo>
                <a:cubicBezTo>
                  <a:pt x="18413" y="17347"/>
                  <a:pt x="18998" y="17732"/>
                  <a:pt x="19499" y="17798"/>
                </a:cubicBezTo>
                <a:cubicBezTo>
                  <a:pt x="19557" y="17807"/>
                  <a:pt x="19615" y="17811"/>
                  <a:pt x="19673" y="17811"/>
                </a:cubicBezTo>
                <a:cubicBezTo>
                  <a:pt x="20077" y="17811"/>
                  <a:pt x="20505" y="17614"/>
                  <a:pt x="20870" y="17264"/>
                </a:cubicBezTo>
                <a:cubicBezTo>
                  <a:pt x="21371" y="16796"/>
                  <a:pt x="21621" y="16161"/>
                  <a:pt x="21571" y="15576"/>
                </a:cubicBezTo>
                <a:cubicBezTo>
                  <a:pt x="21555" y="15376"/>
                  <a:pt x="21504" y="15209"/>
                  <a:pt x="21454" y="15058"/>
                </a:cubicBezTo>
                <a:lnTo>
                  <a:pt x="21454" y="15058"/>
                </a:lnTo>
                <a:cubicBezTo>
                  <a:pt x="22306" y="15092"/>
                  <a:pt x="22975" y="15342"/>
                  <a:pt x="23092" y="15442"/>
                </a:cubicBezTo>
                <a:cubicBezTo>
                  <a:pt x="23121" y="15472"/>
                  <a:pt x="23154" y="15485"/>
                  <a:pt x="23186" y="15485"/>
                </a:cubicBezTo>
                <a:cubicBezTo>
                  <a:pt x="23229" y="15485"/>
                  <a:pt x="23271" y="15463"/>
                  <a:pt x="23309" y="15426"/>
                </a:cubicBezTo>
                <a:cubicBezTo>
                  <a:pt x="23376" y="15359"/>
                  <a:pt x="23342" y="15275"/>
                  <a:pt x="23292" y="15209"/>
                </a:cubicBezTo>
                <a:cubicBezTo>
                  <a:pt x="23125" y="15075"/>
                  <a:pt x="22323" y="14757"/>
                  <a:pt x="21287" y="14757"/>
                </a:cubicBezTo>
                <a:lnTo>
                  <a:pt x="21271" y="14757"/>
                </a:lnTo>
                <a:cubicBezTo>
                  <a:pt x="20819" y="14122"/>
                  <a:pt x="20017" y="13772"/>
                  <a:pt x="19533" y="13671"/>
                </a:cubicBezTo>
                <a:cubicBezTo>
                  <a:pt x="19342" y="13628"/>
                  <a:pt x="19155" y="13609"/>
                  <a:pt x="18973" y="13609"/>
                </a:cubicBezTo>
                <a:cubicBezTo>
                  <a:pt x="17817" y="13609"/>
                  <a:pt x="16854" y="14391"/>
                  <a:pt x="16291" y="14824"/>
                </a:cubicBezTo>
                <a:cubicBezTo>
                  <a:pt x="16024" y="15041"/>
                  <a:pt x="15773" y="15292"/>
                  <a:pt x="15556" y="15543"/>
                </a:cubicBezTo>
                <a:cubicBezTo>
                  <a:pt x="14470" y="14874"/>
                  <a:pt x="13100" y="14423"/>
                  <a:pt x="11797" y="14290"/>
                </a:cubicBezTo>
                <a:cubicBezTo>
                  <a:pt x="11234" y="14228"/>
                  <a:pt x="10737" y="14185"/>
                  <a:pt x="10254" y="14185"/>
                </a:cubicBezTo>
                <a:cubicBezTo>
                  <a:pt x="9416" y="14185"/>
                  <a:pt x="8620" y="14315"/>
                  <a:pt x="7603" y="14707"/>
                </a:cubicBezTo>
                <a:cubicBezTo>
                  <a:pt x="7586" y="14741"/>
                  <a:pt x="7586" y="14741"/>
                  <a:pt x="7569" y="14741"/>
                </a:cubicBezTo>
                <a:cubicBezTo>
                  <a:pt x="7586" y="13337"/>
                  <a:pt x="7369" y="12268"/>
                  <a:pt x="6751" y="10848"/>
                </a:cubicBezTo>
                <a:cubicBezTo>
                  <a:pt x="6233" y="9645"/>
                  <a:pt x="5364" y="8442"/>
                  <a:pt x="4428" y="7606"/>
                </a:cubicBezTo>
                <a:cubicBezTo>
                  <a:pt x="4595" y="7356"/>
                  <a:pt x="4779" y="7021"/>
                  <a:pt x="4946" y="6587"/>
                </a:cubicBezTo>
                <a:cubicBezTo>
                  <a:pt x="5230" y="5818"/>
                  <a:pt x="5765" y="4381"/>
                  <a:pt x="5030" y="3145"/>
                </a:cubicBezTo>
                <a:cubicBezTo>
                  <a:pt x="4813" y="2761"/>
                  <a:pt x="4311" y="2176"/>
                  <a:pt x="3676" y="1909"/>
                </a:cubicBezTo>
                <a:cubicBezTo>
                  <a:pt x="3342" y="956"/>
                  <a:pt x="2757" y="171"/>
                  <a:pt x="2523" y="37"/>
                </a:cubicBezTo>
                <a:cubicBezTo>
                  <a:pt x="2504" y="12"/>
                  <a:pt x="2475" y="1"/>
                  <a:pt x="2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1"/>
          <p:cNvSpPr/>
          <p:nvPr/>
        </p:nvSpPr>
        <p:spPr>
          <a:xfrm rot="10800000" flipH="1">
            <a:off x="630712" y="393998"/>
            <a:ext cx="720853" cy="611470"/>
          </a:xfrm>
          <a:custGeom>
            <a:avLst/>
            <a:gdLst/>
            <a:ahLst/>
            <a:cxnLst/>
            <a:rect l="l" t="t" r="r" b="b"/>
            <a:pathLst>
              <a:path w="15790" h="13394" extrusionOk="0">
                <a:moveTo>
                  <a:pt x="2156" y="6610"/>
                </a:moveTo>
                <a:cubicBezTo>
                  <a:pt x="2273" y="6610"/>
                  <a:pt x="2406" y="6610"/>
                  <a:pt x="2523" y="6643"/>
                </a:cubicBezTo>
                <a:cubicBezTo>
                  <a:pt x="2874" y="6727"/>
                  <a:pt x="3158" y="6961"/>
                  <a:pt x="3409" y="7295"/>
                </a:cubicBezTo>
                <a:cubicBezTo>
                  <a:pt x="3125" y="7395"/>
                  <a:pt x="2857" y="7462"/>
                  <a:pt x="2590" y="7479"/>
                </a:cubicBezTo>
                <a:cubicBezTo>
                  <a:pt x="2506" y="7489"/>
                  <a:pt x="2408" y="7498"/>
                  <a:pt x="2301" y="7498"/>
                </a:cubicBezTo>
                <a:cubicBezTo>
                  <a:pt x="2066" y="7498"/>
                  <a:pt x="1790" y="7455"/>
                  <a:pt x="1537" y="7295"/>
                </a:cubicBezTo>
                <a:cubicBezTo>
                  <a:pt x="1203" y="7061"/>
                  <a:pt x="1187" y="6944"/>
                  <a:pt x="1187" y="6944"/>
                </a:cubicBezTo>
                <a:cubicBezTo>
                  <a:pt x="1187" y="6927"/>
                  <a:pt x="1203" y="6877"/>
                  <a:pt x="1320" y="6810"/>
                </a:cubicBezTo>
                <a:cubicBezTo>
                  <a:pt x="1504" y="6693"/>
                  <a:pt x="1821" y="6610"/>
                  <a:pt x="2156" y="6610"/>
                </a:cubicBezTo>
                <a:close/>
                <a:moveTo>
                  <a:pt x="4812" y="10553"/>
                </a:moveTo>
                <a:lnTo>
                  <a:pt x="4812" y="10553"/>
                </a:lnTo>
                <a:cubicBezTo>
                  <a:pt x="4913" y="10954"/>
                  <a:pt x="4913" y="11355"/>
                  <a:pt x="4796" y="11773"/>
                </a:cubicBezTo>
                <a:lnTo>
                  <a:pt x="4796" y="11789"/>
                </a:lnTo>
                <a:cubicBezTo>
                  <a:pt x="4729" y="12040"/>
                  <a:pt x="4528" y="12725"/>
                  <a:pt x="3977" y="12875"/>
                </a:cubicBezTo>
                <a:cubicBezTo>
                  <a:pt x="3919" y="12896"/>
                  <a:pt x="3861" y="12906"/>
                  <a:pt x="3803" y="12906"/>
                </a:cubicBezTo>
                <a:cubicBezTo>
                  <a:pt x="3674" y="12906"/>
                  <a:pt x="3541" y="12861"/>
                  <a:pt x="3392" y="12792"/>
                </a:cubicBezTo>
                <a:cubicBezTo>
                  <a:pt x="3342" y="12742"/>
                  <a:pt x="3208" y="12658"/>
                  <a:pt x="3175" y="12625"/>
                </a:cubicBezTo>
                <a:cubicBezTo>
                  <a:pt x="3041" y="12525"/>
                  <a:pt x="2891" y="12357"/>
                  <a:pt x="2891" y="12107"/>
                </a:cubicBezTo>
                <a:cubicBezTo>
                  <a:pt x="2874" y="11522"/>
                  <a:pt x="3492" y="11121"/>
                  <a:pt x="3709" y="10954"/>
                </a:cubicBezTo>
                <a:cubicBezTo>
                  <a:pt x="4044" y="10720"/>
                  <a:pt x="4428" y="10586"/>
                  <a:pt x="4812" y="10553"/>
                </a:cubicBezTo>
                <a:close/>
                <a:moveTo>
                  <a:pt x="8388" y="10904"/>
                </a:moveTo>
                <a:cubicBezTo>
                  <a:pt x="8772" y="11054"/>
                  <a:pt x="9090" y="11238"/>
                  <a:pt x="9307" y="11539"/>
                </a:cubicBezTo>
                <a:cubicBezTo>
                  <a:pt x="9541" y="11940"/>
                  <a:pt x="9608" y="12458"/>
                  <a:pt x="9524" y="12742"/>
                </a:cubicBezTo>
                <a:cubicBezTo>
                  <a:pt x="9474" y="12875"/>
                  <a:pt x="9457" y="12909"/>
                  <a:pt x="9441" y="12909"/>
                </a:cubicBezTo>
                <a:cubicBezTo>
                  <a:pt x="9437" y="12916"/>
                  <a:pt x="9428" y="12920"/>
                  <a:pt x="9412" y="12920"/>
                </a:cubicBezTo>
                <a:cubicBezTo>
                  <a:pt x="9354" y="12920"/>
                  <a:pt x="9210" y="12863"/>
                  <a:pt x="8973" y="12692"/>
                </a:cubicBezTo>
                <a:cubicBezTo>
                  <a:pt x="8639" y="12441"/>
                  <a:pt x="8538" y="12040"/>
                  <a:pt x="8471" y="11773"/>
                </a:cubicBezTo>
                <a:cubicBezTo>
                  <a:pt x="8388" y="11489"/>
                  <a:pt x="8371" y="11205"/>
                  <a:pt x="8388" y="10904"/>
                </a:cubicBezTo>
                <a:close/>
                <a:moveTo>
                  <a:pt x="3073" y="1"/>
                </a:moveTo>
                <a:cubicBezTo>
                  <a:pt x="2629" y="1"/>
                  <a:pt x="2177" y="102"/>
                  <a:pt x="1755" y="344"/>
                </a:cubicBezTo>
                <a:cubicBezTo>
                  <a:pt x="785" y="862"/>
                  <a:pt x="0" y="2115"/>
                  <a:pt x="351" y="3184"/>
                </a:cubicBezTo>
                <a:cubicBezTo>
                  <a:pt x="602" y="3970"/>
                  <a:pt x="1370" y="4805"/>
                  <a:pt x="2289" y="4855"/>
                </a:cubicBezTo>
                <a:cubicBezTo>
                  <a:pt x="2321" y="4856"/>
                  <a:pt x="2352" y="4857"/>
                  <a:pt x="2383" y="4857"/>
                </a:cubicBezTo>
                <a:cubicBezTo>
                  <a:pt x="3274" y="4857"/>
                  <a:pt x="3966" y="4395"/>
                  <a:pt x="4144" y="3636"/>
                </a:cubicBezTo>
                <a:cubicBezTo>
                  <a:pt x="4294" y="3034"/>
                  <a:pt x="4060" y="2332"/>
                  <a:pt x="3609" y="2048"/>
                </a:cubicBezTo>
                <a:cubicBezTo>
                  <a:pt x="3464" y="1957"/>
                  <a:pt x="3263" y="1901"/>
                  <a:pt x="3063" y="1901"/>
                </a:cubicBezTo>
                <a:cubicBezTo>
                  <a:pt x="2895" y="1901"/>
                  <a:pt x="2727" y="1940"/>
                  <a:pt x="2590" y="2032"/>
                </a:cubicBezTo>
                <a:cubicBezTo>
                  <a:pt x="2423" y="2165"/>
                  <a:pt x="2206" y="2416"/>
                  <a:pt x="2273" y="2951"/>
                </a:cubicBezTo>
                <a:cubicBezTo>
                  <a:pt x="2273" y="3088"/>
                  <a:pt x="2371" y="3170"/>
                  <a:pt x="2490" y="3170"/>
                </a:cubicBezTo>
                <a:cubicBezTo>
                  <a:pt x="2501" y="3170"/>
                  <a:pt x="2512" y="3169"/>
                  <a:pt x="2523" y="3168"/>
                </a:cubicBezTo>
                <a:cubicBezTo>
                  <a:pt x="2674" y="3168"/>
                  <a:pt x="2757" y="3034"/>
                  <a:pt x="2724" y="2917"/>
                </a:cubicBezTo>
                <a:cubicBezTo>
                  <a:pt x="2707" y="2750"/>
                  <a:pt x="2707" y="2516"/>
                  <a:pt x="2857" y="2433"/>
                </a:cubicBezTo>
                <a:cubicBezTo>
                  <a:pt x="2923" y="2389"/>
                  <a:pt x="3007" y="2371"/>
                  <a:pt x="3092" y="2371"/>
                </a:cubicBezTo>
                <a:cubicBezTo>
                  <a:pt x="3203" y="2371"/>
                  <a:pt x="3316" y="2402"/>
                  <a:pt x="3392" y="2449"/>
                </a:cubicBezTo>
                <a:cubicBezTo>
                  <a:pt x="3693" y="2616"/>
                  <a:pt x="3843" y="3118"/>
                  <a:pt x="3726" y="3535"/>
                </a:cubicBezTo>
                <a:cubicBezTo>
                  <a:pt x="3554" y="4160"/>
                  <a:pt x="2973" y="4391"/>
                  <a:pt x="2448" y="4391"/>
                </a:cubicBezTo>
                <a:cubicBezTo>
                  <a:pt x="2411" y="4391"/>
                  <a:pt x="2375" y="4390"/>
                  <a:pt x="2339" y="4387"/>
                </a:cubicBezTo>
                <a:cubicBezTo>
                  <a:pt x="1638" y="4371"/>
                  <a:pt x="1019" y="3702"/>
                  <a:pt x="802" y="3051"/>
                </a:cubicBezTo>
                <a:cubicBezTo>
                  <a:pt x="535" y="2249"/>
                  <a:pt x="1203" y="1196"/>
                  <a:pt x="2005" y="762"/>
                </a:cubicBezTo>
                <a:cubicBezTo>
                  <a:pt x="2352" y="558"/>
                  <a:pt x="2731" y="473"/>
                  <a:pt x="3107" y="473"/>
                </a:cubicBezTo>
                <a:cubicBezTo>
                  <a:pt x="3781" y="473"/>
                  <a:pt x="4445" y="748"/>
                  <a:pt x="4896" y="1113"/>
                </a:cubicBezTo>
                <a:cubicBezTo>
                  <a:pt x="5648" y="1697"/>
                  <a:pt x="5848" y="2550"/>
                  <a:pt x="5948" y="2951"/>
                </a:cubicBezTo>
                <a:cubicBezTo>
                  <a:pt x="6149" y="3853"/>
                  <a:pt x="6099" y="4688"/>
                  <a:pt x="5715" y="5423"/>
                </a:cubicBezTo>
                <a:cubicBezTo>
                  <a:pt x="5230" y="6359"/>
                  <a:pt x="4428" y="6777"/>
                  <a:pt x="3843" y="7094"/>
                </a:cubicBezTo>
                <a:cubicBezTo>
                  <a:pt x="3526" y="6643"/>
                  <a:pt x="3141" y="6309"/>
                  <a:pt x="2640" y="6192"/>
                </a:cubicBezTo>
                <a:cubicBezTo>
                  <a:pt x="2478" y="6150"/>
                  <a:pt x="2309" y="6132"/>
                  <a:pt x="2142" y="6132"/>
                </a:cubicBezTo>
                <a:cubicBezTo>
                  <a:pt x="1710" y="6132"/>
                  <a:pt x="1294" y="6257"/>
                  <a:pt x="1053" y="6426"/>
                </a:cubicBezTo>
                <a:cubicBezTo>
                  <a:pt x="886" y="6526"/>
                  <a:pt x="769" y="6677"/>
                  <a:pt x="752" y="6844"/>
                </a:cubicBezTo>
                <a:cubicBezTo>
                  <a:pt x="702" y="7128"/>
                  <a:pt x="886" y="7395"/>
                  <a:pt x="1303" y="7679"/>
                </a:cubicBezTo>
                <a:cubicBezTo>
                  <a:pt x="1657" y="7898"/>
                  <a:pt x="2028" y="7940"/>
                  <a:pt x="2326" y="7940"/>
                </a:cubicBezTo>
                <a:cubicBezTo>
                  <a:pt x="2437" y="7940"/>
                  <a:pt x="2537" y="7934"/>
                  <a:pt x="2623" y="7930"/>
                </a:cubicBezTo>
                <a:cubicBezTo>
                  <a:pt x="2974" y="7896"/>
                  <a:pt x="3308" y="7813"/>
                  <a:pt x="3676" y="7679"/>
                </a:cubicBezTo>
                <a:cubicBezTo>
                  <a:pt x="3877" y="8047"/>
                  <a:pt x="4060" y="8481"/>
                  <a:pt x="4278" y="8966"/>
                </a:cubicBezTo>
                <a:cubicBezTo>
                  <a:pt x="4445" y="9350"/>
                  <a:pt x="4595" y="9717"/>
                  <a:pt x="4712" y="10068"/>
                </a:cubicBezTo>
                <a:cubicBezTo>
                  <a:pt x="4278" y="10135"/>
                  <a:pt x="3843" y="10286"/>
                  <a:pt x="3442" y="10553"/>
                </a:cubicBezTo>
                <a:cubicBezTo>
                  <a:pt x="3192" y="10737"/>
                  <a:pt x="2390" y="11271"/>
                  <a:pt x="2440" y="12107"/>
                </a:cubicBezTo>
                <a:cubicBezTo>
                  <a:pt x="2456" y="12558"/>
                  <a:pt x="2757" y="12825"/>
                  <a:pt x="2841" y="12942"/>
                </a:cubicBezTo>
                <a:cubicBezTo>
                  <a:pt x="2891" y="13026"/>
                  <a:pt x="3058" y="13143"/>
                  <a:pt x="3175" y="13193"/>
                </a:cubicBezTo>
                <a:cubicBezTo>
                  <a:pt x="3371" y="13302"/>
                  <a:pt x="3574" y="13354"/>
                  <a:pt x="3775" y="13354"/>
                </a:cubicBezTo>
                <a:cubicBezTo>
                  <a:pt x="3882" y="13354"/>
                  <a:pt x="3989" y="13339"/>
                  <a:pt x="4094" y="13310"/>
                </a:cubicBezTo>
                <a:cubicBezTo>
                  <a:pt x="4879" y="13076"/>
                  <a:pt x="5113" y="12224"/>
                  <a:pt x="5213" y="11906"/>
                </a:cubicBezTo>
                <a:lnTo>
                  <a:pt x="5213" y="11890"/>
                </a:lnTo>
                <a:cubicBezTo>
                  <a:pt x="5364" y="11405"/>
                  <a:pt x="5364" y="10954"/>
                  <a:pt x="5280" y="10519"/>
                </a:cubicBezTo>
                <a:cubicBezTo>
                  <a:pt x="5664" y="10519"/>
                  <a:pt x="6082" y="10553"/>
                  <a:pt x="6517" y="10603"/>
                </a:cubicBezTo>
                <a:cubicBezTo>
                  <a:pt x="7035" y="10653"/>
                  <a:pt x="7519" y="10703"/>
                  <a:pt x="7937" y="10787"/>
                </a:cubicBezTo>
                <a:cubicBezTo>
                  <a:pt x="7920" y="11188"/>
                  <a:pt x="7937" y="11522"/>
                  <a:pt x="8020" y="11873"/>
                </a:cubicBezTo>
                <a:cubicBezTo>
                  <a:pt x="8087" y="12190"/>
                  <a:pt x="8204" y="12692"/>
                  <a:pt x="8672" y="13059"/>
                </a:cubicBezTo>
                <a:cubicBezTo>
                  <a:pt x="8939" y="13293"/>
                  <a:pt x="9190" y="13393"/>
                  <a:pt x="9390" y="13393"/>
                </a:cubicBezTo>
                <a:cubicBezTo>
                  <a:pt x="9474" y="13393"/>
                  <a:pt x="9557" y="13377"/>
                  <a:pt x="9641" y="13360"/>
                </a:cubicBezTo>
                <a:cubicBezTo>
                  <a:pt x="9791" y="13276"/>
                  <a:pt x="9892" y="13126"/>
                  <a:pt x="9959" y="12909"/>
                </a:cubicBezTo>
                <a:cubicBezTo>
                  <a:pt x="10059" y="12525"/>
                  <a:pt x="9992" y="11856"/>
                  <a:pt x="9691" y="11322"/>
                </a:cubicBezTo>
                <a:cubicBezTo>
                  <a:pt x="9407" y="10870"/>
                  <a:pt x="8973" y="10620"/>
                  <a:pt x="8455" y="10453"/>
                </a:cubicBezTo>
                <a:cubicBezTo>
                  <a:pt x="8572" y="9801"/>
                  <a:pt x="8722" y="8932"/>
                  <a:pt x="9474" y="8180"/>
                </a:cubicBezTo>
                <a:cubicBezTo>
                  <a:pt x="10059" y="7596"/>
                  <a:pt x="10827" y="7278"/>
                  <a:pt x="11746" y="7195"/>
                </a:cubicBezTo>
                <a:cubicBezTo>
                  <a:pt x="11870" y="7180"/>
                  <a:pt x="12034" y="7165"/>
                  <a:pt x="12224" y="7165"/>
                </a:cubicBezTo>
                <a:cubicBezTo>
                  <a:pt x="12673" y="7165"/>
                  <a:pt x="13266" y="7248"/>
                  <a:pt x="13818" y="7612"/>
                </a:cubicBezTo>
                <a:cubicBezTo>
                  <a:pt x="14587" y="8113"/>
                  <a:pt x="15305" y="9149"/>
                  <a:pt x="15071" y="10269"/>
                </a:cubicBezTo>
                <a:cubicBezTo>
                  <a:pt x="14904" y="11154"/>
                  <a:pt x="14136" y="12107"/>
                  <a:pt x="13284" y="12107"/>
                </a:cubicBezTo>
                <a:cubicBezTo>
                  <a:pt x="12582" y="12073"/>
                  <a:pt x="11746" y="11706"/>
                  <a:pt x="11529" y="11054"/>
                </a:cubicBezTo>
                <a:cubicBezTo>
                  <a:pt x="11329" y="10536"/>
                  <a:pt x="11329" y="9851"/>
                  <a:pt x="11913" y="9467"/>
                </a:cubicBezTo>
                <a:cubicBezTo>
                  <a:pt x="12101" y="9348"/>
                  <a:pt x="12327" y="9289"/>
                  <a:pt x="12537" y="9289"/>
                </a:cubicBezTo>
                <a:cubicBezTo>
                  <a:pt x="12739" y="9289"/>
                  <a:pt x="12927" y="9344"/>
                  <a:pt x="13050" y="9450"/>
                </a:cubicBezTo>
                <a:cubicBezTo>
                  <a:pt x="13167" y="9550"/>
                  <a:pt x="13284" y="9784"/>
                  <a:pt x="13233" y="9951"/>
                </a:cubicBezTo>
                <a:cubicBezTo>
                  <a:pt x="13200" y="10102"/>
                  <a:pt x="12983" y="10185"/>
                  <a:pt x="12816" y="10202"/>
                </a:cubicBezTo>
                <a:cubicBezTo>
                  <a:pt x="12699" y="10219"/>
                  <a:pt x="12615" y="10352"/>
                  <a:pt x="12632" y="10469"/>
                </a:cubicBezTo>
                <a:cubicBezTo>
                  <a:pt x="12646" y="10583"/>
                  <a:pt x="12745" y="10661"/>
                  <a:pt x="12846" y="10661"/>
                </a:cubicBezTo>
                <a:cubicBezTo>
                  <a:pt x="12864" y="10661"/>
                  <a:pt x="12882" y="10658"/>
                  <a:pt x="12899" y="10653"/>
                </a:cubicBezTo>
                <a:cubicBezTo>
                  <a:pt x="13417" y="10570"/>
                  <a:pt x="13618" y="10286"/>
                  <a:pt x="13668" y="10068"/>
                </a:cubicBezTo>
                <a:cubicBezTo>
                  <a:pt x="13785" y="9701"/>
                  <a:pt x="13584" y="9300"/>
                  <a:pt x="13334" y="9099"/>
                </a:cubicBezTo>
                <a:cubicBezTo>
                  <a:pt x="13120" y="8911"/>
                  <a:pt x="12827" y="8819"/>
                  <a:pt x="12518" y="8819"/>
                </a:cubicBezTo>
                <a:cubicBezTo>
                  <a:pt x="12224" y="8819"/>
                  <a:pt x="11915" y="8903"/>
                  <a:pt x="11646" y="9066"/>
                </a:cubicBezTo>
                <a:cubicBezTo>
                  <a:pt x="10961" y="9517"/>
                  <a:pt x="10744" y="10352"/>
                  <a:pt x="11061" y="11221"/>
                </a:cubicBezTo>
                <a:cubicBezTo>
                  <a:pt x="11379" y="12073"/>
                  <a:pt x="12415" y="12558"/>
                  <a:pt x="13233" y="12558"/>
                </a:cubicBezTo>
                <a:lnTo>
                  <a:pt x="13250" y="12558"/>
                </a:lnTo>
                <a:cubicBezTo>
                  <a:pt x="14386" y="12558"/>
                  <a:pt x="15305" y="11405"/>
                  <a:pt x="15506" y="10352"/>
                </a:cubicBezTo>
                <a:cubicBezTo>
                  <a:pt x="15790" y="9016"/>
                  <a:pt x="14988" y="7813"/>
                  <a:pt x="14069" y="7211"/>
                </a:cubicBezTo>
                <a:cubicBezTo>
                  <a:pt x="13414" y="6771"/>
                  <a:pt x="12726" y="6687"/>
                  <a:pt x="12221" y="6687"/>
                </a:cubicBezTo>
                <a:cubicBezTo>
                  <a:pt x="12017" y="6687"/>
                  <a:pt x="11843" y="6700"/>
                  <a:pt x="11713" y="6710"/>
                </a:cubicBezTo>
                <a:cubicBezTo>
                  <a:pt x="10660" y="6793"/>
                  <a:pt x="9808" y="7178"/>
                  <a:pt x="9140" y="7813"/>
                </a:cubicBezTo>
                <a:cubicBezTo>
                  <a:pt x="8288" y="8648"/>
                  <a:pt x="8104" y="9634"/>
                  <a:pt x="7987" y="10319"/>
                </a:cubicBezTo>
                <a:cubicBezTo>
                  <a:pt x="7569" y="10235"/>
                  <a:pt x="7068" y="10185"/>
                  <a:pt x="6567" y="10135"/>
                </a:cubicBezTo>
                <a:cubicBezTo>
                  <a:pt x="6099" y="10102"/>
                  <a:pt x="5631" y="10052"/>
                  <a:pt x="5197" y="10052"/>
                </a:cubicBezTo>
                <a:cubicBezTo>
                  <a:pt x="5063" y="9617"/>
                  <a:pt x="4879" y="9200"/>
                  <a:pt x="4695" y="8782"/>
                </a:cubicBezTo>
                <a:cubicBezTo>
                  <a:pt x="4478" y="8297"/>
                  <a:pt x="4278" y="7863"/>
                  <a:pt x="4060" y="7462"/>
                </a:cubicBezTo>
                <a:cubicBezTo>
                  <a:pt x="4695" y="7144"/>
                  <a:pt x="5564" y="6677"/>
                  <a:pt x="6116" y="5607"/>
                </a:cubicBezTo>
                <a:cubicBezTo>
                  <a:pt x="6533" y="4772"/>
                  <a:pt x="6633" y="3853"/>
                  <a:pt x="6383" y="2834"/>
                </a:cubicBezTo>
                <a:cubicBezTo>
                  <a:pt x="6283" y="2366"/>
                  <a:pt x="6049" y="1430"/>
                  <a:pt x="5180" y="745"/>
                </a:cubicBezTo>
                <a:cubicBezTo>
                  <a:pt x="4625" y="318"/>
                  <a:pt x="3859" y="1"/>
                  <a:pt x="3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p:nvPr/>
        </p:nvSpPr>
        <p:spPr>
          <a:xfrm>
            <a:off x="711927" y="3683357"/>
            <a:ext cx="1067173" cy="906385"/>
          </a:xfrm>
          <a:custGeom>
            <a:avLst/>
            <a:gdLst/>
            <a:ahLst/>
            <a:cxnLst/>
            <a:rect l="l" t="t" r="r" b="b"/>
            <a:pathLst>
              <a:path w="23376" h="19854" extrusionOk="0">
                <a:moveTo>
                  <a:pt x="2941" y="2092"/>
                </a:moveTo>
                <a:cubicBezTo>
                  <a:pt x="3108" y="2092"/>
                  <a:pt x="3259" y="2142"/>
                  <a:pt x="3409" y="2159"/>
                </a:cubicBezTo>
                <a:cubicBezTo>
                  <a:pt x="3610" y="2844"/>
                  <a:pt x="3660" y="3630"/>
                  <a:pt x="3259" y="4315"/>
                </a:cubicBezTo>
                <a:cubicBezTo>
                  <a:pt x="3075" y="4682"/>
                  <a:pt x="2741" y="4933"/>
                  <a:pt x="2457" y="4983"/>
                </a:cubicBezTo>
                <a:cubicBezTo>
                  <a:pt x="2416" y="4989"/>
                  <a:pt x="2375" y="4992"/>
                  <a:pt x="2335" y="4992"/>
                </a:cubicBezTo>
                <a:cubicBezTo>
                  <a:pt x="1910" y="4992"/>
                  <a:pt x="1506" y="4684"/>
                  <a:pt x="1354" y="4348"/>
                </a:cubicBezTo>
                <a:cubicBezTo>
                  <a:pt x="1204" y="4047"/>
                  <a:pt x="1254" y="3596"/>
                  <a:pt x="1454" y="3162"/>
                </a:cubicBezTo>
                <a:cubicBezTo>
                  <a:pt x="1705" y="2644"/>
                  <a:pt x="2173" y="2243"/>
                  <a:pt x="2657" y="2142"/>
                </a:cubicBezTo>
                <a:cubicBezTo>
                  <a:pt x="2757" y="2109"/>
                  <a:pt x="2841" y="2092"/>
                  <a:pt x="2941" y="2092"/>
                </a:cubicBezTo>
                <a:close/>
                <a:moveTo>
                  <a:pt x="1955" y="6754"/>
                </a:moveTo>
                <a:cubicBezTo>
                  <a:pt x="2590" y="6754"/>
                  <a:pt x="3309" y="7105"/>
                  <a:pt x="3960" y="7673"/>
                </a:cubicBezTo>
                <a:cubicBezTo>
                  <a:pt x="3927" y="7740"/>
                  <a:pt x="3860" y="7807"/>
                  <a:pt x="3827" y="7840"/>
                </a:cubicBezTo>
                <a:cubicBezTo>
                  <a:pt x="3593" y="8074"/>
                  <a:pt x="3175" y="8508"/>
                  <a:pt x="2507" y="8676"/>
                </a:cubicBezTo>
                <a:cubicBezTo>
                  <a:pt x="2309" y="8727"/>
                  <a:pt x="2098" y="8750"/>
                  <a:pt x="1889" y="8750"/>
                </a:cubicBezTo>
                <a:cubicBezTo>
                  <a:pt x="1211" y="8750"/>
                  <a:pt x="554" y="8506"/>
                  <a:pt x="452" y="8174"/>
                </a:cubicBezTo>
                <a:cubicBezTo>
                  <a:pt x="335" y="7773"/>
                  <a:pt x="869" y="7021"/>
                  <a:pt x="1538" y="6821"/>
                </a:cubicBezTo>
                <a:cubicBezTo>
                  <a:pt x="1671" y="6771"/>
                  <a:pt x="1822" y="6754"/>
                  <a:pt x="1955" y="6754"/>
                </a:cubicBezTo>
                <a:close/>
                <a:moveTo>
                  <a:pt x="21053" y="15108"/>
                </a:moveTo>
                <a:cubicBezTo>
                  <a:pt x="21154" y="15275"/>
                  <a:pt x="21204" y="15442"/>
                  <a:pt x="21204" y="15660"/>
                </a:cubicBezTo>
                <a:cubicBezTo>
                  <a:pt x="21237" y="16127"/>
                  <a:pt x="21020" y="16696"/>
                  <a:pt x="20602" y="17097"/>
                </a:cubicBezTo>
                <a:cubicBezTo>
                  <a:pt x="20278" y="17392"/>
                  <a:pt x="19940" y="17556"/>
                  <a:pt x="19612" y="17556"/>
                </a:cubicBezTo>
                <a:cubicBezTo>
                  <a:pt x="19569" y="17556"/>
                  <a:pt x="19526" y="17554"/>
                  <a:pt x="19483" y="17548"/>
                </a:cubicBezTo>
                <a:cubicBezTo>
                  <a:pt x="19115" y="17498"/>
                  <a:pt x="18647" y="17180"/>
                  <a:pt x="18547" y="16696"/>
                </a:cubicBezTo>
                <a:cubicBezTo>
                  <a:pt x="18530" y="16545"/>
                  <a:pt x="18463" y="16027"/>
                  <a:pt x="18898" y="15760"/>
                </a:cubicBezTo>
                <a:cubicBezTo>
                  <a:pt x="19633" y="15292"/>
                  <a:pt x="20385" y="15125"/>
                  <a:pt x="21053" y="15108"/>
                </a:cubicBezTo>
                <a:close/>
                <a:moveTo>
                  <a:pt x="7185" y="15242"/>
                </a:moveTo>
                <a:lnTo>
                  <a:pt x="7185" y="15242"/>
                </a:lnTo>
                <a:cubicBezTo>
                  <a:pt x="7085" y="17030"/>
                  <a:pt x="7018" y="17147"/>
                  <a:pt x="6701" y="17414"/>
                </a:cubicBezTo>
                <a:cubicBezTo>
                  <a:pt x="6417" y="17665"/>
                  <a:pt x="5965" y="17882"/>
                  <a:pt x="5498" y="18133"/>
                </a:cubicBezTo>
                <a:cubicBezTo>
                  <a:pt x="5297" y="18249"/>
                  <a:pt x="5097" y="18350"/>
                  <a:pt x="4913" y="18450"/>
                </a:cubicBezTo>
                <a:cubicBezTo>
                  <a:pt x="5030" y="17932"/>
                  <a:pt x="5264" y="16879"/>
                  <a:pt x="5431" y="16462"/>
                </a:cubicBezTo>
                <a:cubicBezTo>
                  <a:pt x="5581" y="16161"/>
                  <a:pt x="5832" y="15827"/>
                  <a:pt x="7185" y="15242"/>
                </a:cubicBezTo>
                <a:close/>
                <a:moveTo>
                  <a:pt x="15606" y="15994"/>
                </a:moveTo>
                <a:cubicBezTo>
                  <a:pt x="16525" y="16595"/>
                  <a:pt x="17144" y="17331"/>
                  <a:pt x="17144" y="18032"/>
                </a:cubicBezTo>
                <a:cubicBezTo>
                  <a:pt x="17177" y="18751"/>
                  <a:pt x="16592" y="19519"/>
                  <a:pt x="16174" y="19536"/>
                </a:cubicBezTo>
                <a:cubicBezTo>
                  <a:pt x="16170" y="19536"/>
                  <a:pt x="16166" y="19536"/>
                  <a:pt x="16162" y="19536"/>
                </a:cubicBezTo>
                <a:cubicBezTo>
                  <a:pt x="15680" y="19536"/>
                  <a:pt x="15104" y="18610"/>
                  <a:pt x="15038" y="17765"/>
                </a:cubicBezTo>
                <a:cubicBezTo>
                  <a:pt x="15005" y="17097"/>
                  <a:pt x="15272" y="16545"/>
                  <a:pt x="15423" y="16278"/>
                </a:cubicBezTo>
                <a:cubicBezTo>
                  <a:pt x="15473" y="16178"/>
                  <a:pt x="15539" y="16094"/>
                  <a:pt x="15606" y="15994"/>
                </a:cubicBezTo>
                <a:close/>
                <a:moveTo>
                  <a:pt x="2445" y="1"/>
                </a:moveTo>
                <a:cubicBezTo>
                  <a:pt x="2396" y="1"/>
                  <a:pt x="2344" y="29"/>
                  <a:pt x="2323" y="71"/>
                </a:cubicBezTo>
                <a:cubicBezTo>
                  <a:pt x="2256" y="137"/>
                  <a:pt x="2306" y="238"/>
                  <a:pt x="2356" y="288"/>
                </a:cubicBezTo>
                <a:cubicBezTo>
                  <a:pt x="2507" y="371"/>
                  <a:pt x="2991" y="973"/>
                  <a:pt x="3309" y="1792"/>
                </a:cubicBezTo>
                <a:cubicBezTo>
                  <a:pt x="3200" y="1758"/>
                  <a:pt x="3083" y="1741"/>
                  <a:pt x="2962" y="1741"/>
                </a:cubicBezTo>
                <a:cubicBezTo>
                  <a:pt x="2841" y="1741"/>
                  <a:pt x="2716" y="1758"/>
                  <a:pt x="2590" y="1792"/>
                </a:cubicBezTo>
                <a:cubicBezTo>
                  <a:pt x="2006" y="1909"/>
                  <a:pt x="1488" y="2376"/>
                  <a:pt x="1187" y="2978"/>
                </a:cubicBezTo>
                <a:cubicBezTo>
                  <a:pt x="936" y="3496"/>
                  <a:pt x="903" y="4047"/>
                  <a:pt x="1087" y="4432"/>
                </a:cubicBezTo>
                <a:cubicBezTo>
                  <a:pt x="1286" y="4860"/>
                  <a:pt x="1765" y="5261"/>
                  <a:pt x="2345" y="5261"/>
                </a:cubicBezTo>
                <a:cubicBezTo>
                  <a:pt x="2398" y="5261"/>
                  <a:pt x="2452" y="5257"/>
                  <a:pt x="2507" y="5250"/>
                </a:cubicBezTo>
                <a:cubicBezTo>
                  <a:pt x="2908" y="5217"/>
                  <a:pt x="3309" y="4899"/>
                  <a:pt x="3559" y="4432"/>
                </a:cubicBezTo>
                <a:cubicBezTo>
                  <a:pt x="3927" y="3746"/>
                  <a:pt x="3927" y="2995"/>
                  <a:pt x="3777" y="2310"/>
                </a:cubicBezTo>
                <a:lnTo>
                  <a:pt x="3777" y="2310"/>
                </a:lnTo>
                <a:cubicBezTo>
                  <a:pt x="4228" y="2560"/>
                  <a:pt x="4579" y="2961"/>
                  <a:pt x="4762" y="3295"/>
                </a:cubicBezTo>
                <a:cubicBezTo>
                  <a:pt x="5414" y="4398"/>
                  <a:pt x="4913" y="5735"/>
                  <a:pt x="4645" y="6470"/>
                </a:cubicBezTo>
                <a:cubicBezTo>
                  <a:pt x="4495" y="6838"/>
                  <a:pt x="4311" y="7155"/>
                  <a:pt x="4161" y="7389"/>
                </a:cubicBezTo>
                <a:cubicBezTo>
                  <a:pt x="3423" y="6785"/>
                  <a:pt x="2642" y="6397"/>
                  <a:pt x="1957" y="6397"/>
                </a:cubicBezTo>
                <a:cubicBezTo>
                  <a:pt x="1788" y="6397"/>
                  <a:pt x="1626" y="6421"/>
                  <a:pt x="1471" y="6470"/>
                </a:cubicBezTo>
                <a:cubicBezTo>
                  <a:pt x="669" y="6721"/>
                  <a:pt x="1" y="7606"/>
                  <a:pt x="168" y="8224"/>
                </a:cubicBezTo>
                <a:cubicBezTo>
                  <a:pt x="306" y="8742"/>
                  <a:pt x="1075" y="9012"/>
                  <a:pt x="1853" y="9012"/>
                </a:cubicBezTo>
                <a:cubicBezTo>
                  <a:pt x="2105" y="9012"/>
                  <a:pt x="2358" y="8983"/>
                  <a:pt x="2590" y="8926"/>
                </a:cubicBezTo>
                <a:cubicBezTo>
                  <a:pt x="3342" y="8742"/>
                  <a:pt x="3827" y="8241"/>
                  <a:pt x="4044" y="8007"/>
                </a:cubicBezTo>
                <a:cubicBezTo>
                  <a:pt x="4094" y="7974"/>
                  <a:pt x="4161" y="7907"/>
                  <a:pt x="4211" y="7823"/>
                </a:cubicBezTo>
                <a:cubicBezTo>
                  <a:pt x="5113" y="8642"/>
                  <a:pt x="5949" y="9778"/>
                  <a:pt x="6450" y="10931"/>
                </a:cubicBezTo>
                <a:cubicBezTo>
                  <a:pt x="7068" y="12351"/>
                  <a:pt x="7285" y="13404"/>
                  <a:pt x="7235" y="14824"/>
                </a:cubicBezTo>
                <a:cubicBezTo>
                  <a:pt x="5782" y="15409"/>
                  <a:pt x="5397" y="15793"/>
                  <a:pt x="5180" y="16278"/>
                </a:cubicBezTo>
                <a:cubicBezTo>
                  <a:pt x="4930" y="16879"/>
                  <a:pt x="4595" y="18617"/>
                  <a:pt x="4579" y="18684"/>
                </a:cubicBezTo>
                <a:lnTo>
                  <a:pt x="4512" y="19035"/>
                </a:lnTo>
                <a:lnTo>
                  <a:pt x="4512" y="19035"/>
                </a:lnTo>
                <a:lnTo>
                  <a:pt x="4813" y="18851"/>
                </a:lnTo>
                <a:cubicBezTo>
                  <a:pt x="5080" y="18684"/>
                  <a:pt x="5397" y="18517"/>
                  <a:pt x="5681" y="18366"/>
                </a:cubicBezTo>
                <a:cubicBezTo>
                  <a:pt x="6183" y="18116"/>
                  <a:pt x="6651" y="17865"/>
                  <a:pt x="6951" y="17598"/>
                </a:cubicBezTo>
                <a:cubicBezTo>
                  <a:pt x="7352" y="17247"/>
                  <a:pt x="7419" y="17013"/>
                  <a:pt x="7519" y="15108"/>
                </a:cubicBezTo>
                <a:lnTo>
                  <a:pt x="7519" y="15075"/>
                </a:lnTo>
                <a:cubicBezTo>
                  <a:pt x="7586" y="15041"/>
                  <a:pt x="7620" y="15025"/>
                  <a:pt x="7686" y="15008"/>
                </a:cubicBezTo>
                <a:cubicBezTo>
                  <a:pt x="8656" y="14635"/>
                  <a:pt x="9429" y="14513"/>
                  <a:pt x="10252" y="14513"/>
                </a:cubicBezTo>
                <a:cubicBezTo>
                  <a:pt x="10719" y="14513"/>
                  <a:pt x="11202" y="14553"/>
                  <a:pt x="11747" y="14607"/>
                </a:cubicBezTo>
                <a:cubicBezTo>
                  <a:pt x="12950" y="14707"/>
                  <a:pt x="14303" y="15175"/>
                  <a:pt x="15356" y="15793"/>
                </a:cubicBezTo>
                <a:lnTo>
                  <a:pt x="15172" y="16111"/>
                </a:lnTo>
                <a:cubicBezTo>
                  <a:pt x="15005" y="16412"/>
                  <a:pt x="14687" y="17013"/>
                  <a:pt x="14754" y="17782"/>
                </a:cubicBezTo>
                <a:cubicBezTo>
                  <a:pt x="14804" y="18717"/>
                  <a:pt x="15456" y="19853"/>
                  <a:pt x="16158" y="19853"/>
                </a:cubicBezTo>
                <a:lnTo>
                  <a:pt x="16191" y="19820"/>
                </a:lnTo>
                <a:cubicBezTo>
                  <a:pt x="16826" y="19803"/>
                  <a:pt x="17494" y="18851"/>
                  <a:pt x="17478" y="18016"/>
                </a:cubicBezTo>
                <a:cubicBezTo>
                  <a:pt x="17461" y="17147"/>
                  <a:pt x="16793" y="16345"/>
                  <a:pt x="15807" y="15693"/>
                </a:cubicBezTo>
                <a:cubicBezTo>
                  <a:pt x="15991" y="15459"/>
                  <a:pt x="16225" y="15259"/>
                  <a:pt x="16475" y="15041"/>
                </a:cubicBezTo>
                <a:cubicBezTo>
                  <a:pt x="16996" y="14622"/>
                  <a:pt x="17919" y="13900"/>
                  <a:pt x="18972" y="13900"/>
                </a:cubicBezTo>
                <a:cubicBezTo>
                  <a:pt x="19134" y="13900"/>
                  <a:pt x="19299" y="13918"/>
                  <a:pt x="19466" y="13955"/>
                </a:cubicBezTo>
                <a:cubicBezTo>
                  <a:pt x="19900" y="14056"/>
                  <a:pt x="20502" y="14340"/>
                  <a:pt x="20886" y="14774"/>
                </a:cubicBezTo>
                <a:cubicBezTo>
                  <a:pt x="20218" y="14808"/>
                  <a:pt x="19483" y="15008"/>
                  <a:pt x="18781" y="15442"/>
                </a:cubicBezTo>
                <a:cubicBezTo>
                  <a:pt x="18163" y="15793"/>
                  <a:pt x="18246" y="16478"/>
                  <a:pt x="18296" y="16696"/>
                </a:cubicBezTo>
                <a:cubicBezTo>
                  <a:pt x="18413" y="17347"/>
                  <a:pt x="18998" y="17732"/>
                  <a:pt x="19499" y="17798"/>
                </a:cubicBezTo>
                <a:cubicBezTo>
                  <a:pt x="19557" y="17807"/>
                  <a:pt x="19615" y="17811"/>
                  <a:pt x="19673" y="17811"/>
                </a:cubicBezTo>
                <a:cubicBezTo>
                  <a:pt x="20077" y="17811"/>
                  <a:pt x="20505" y="17614"/>
                  <a:pt x="20870" y="17264"/>
                </a:cubicBezTo>
                <a:cubicBezTo>
                  <a:pt x="21371" y="16796"/>
                  <a:pt x="21621" y="16161"/>
                  <a:pt x="21571" y="15576"/>
                </a:cubicBezTo>
                <a:cubicBezTo>
                  <a:pt x="21555" y="15376"/>
                  <a:pt x="21504" y="15209"/>
                  <a:pt x="21454" y="15058"/>
                </a:cubicBezTo>
                <a:lnTo>
                  <a:pt x="21454" y="15058"/>
                </a:lnTo>
                <a:cubicBezTo>
                  <a:pt x="22306" y="15092"/>
                  <a:pt x="22975" y="15342"/>
                  <a:pt x="23092" y="15442"/>
                </a:cubicBezTo>
                <a:cubicBezTo>
                  <a:pt x="23121" y="15472"/>
                  <a:pt x="23154" y="15485"/>
                  <a:pt x="23186" y="15485"/>
                </a:cubicBezTo>
                <a:cubicBezTo>
                  <a:pt x="23229" y="15485"/>
                  <a:pt x="23271" y="15463"/>
                  <a:pt x="23309" y="15426"/>
                </a:cubicBezTo>
                <a:cubicBezTo>
                  <a:pt x="23376" y="15359"/>
                  <a:pt x="23342" y="15275"/>
                  <a:pt x="23292" y="15209"/>
                </a:cubicBezTo>
                <a:cubicBezTo>
                  <a:pt x="23125" y="15075"/>
                  <a:pt x="22323" y="14757"/>
                  <a:pt x="21287" y="14757"/>
                </a:cubicBezTo>
                <a:lnTo>
                  <a:pt x="21271" y="14757"/>
                </a:lnTo>
                <a:cubicBezTo>
                  <a:pt x="20819" y="14122"/>
                  <a:pt x="20017" y="13772"/>
                  <a:pt x="19533" y="13671"/>
                </a:cubicBezTo>
                <a:cubicBezTo>
                  <a:pt x="19342" y="13628"/>
                  <a:pt x="19155" y="13609"/>
                  <a:pt x="18973" y="13609"/>
                </a:cubicBezTo>
                <a:cubicBezTo>
                  <a:pt x="17817" y="13609"/>
                  <a:pt x="16854" y="14391"/>
                  <a:pt x="16291" y="14824"/>
                </a:cubicBezTo>
                <a:cubicBezTo>
                  <a:pt x="16024" y="15041"/>
                  <a:pt x="15773" y="15292"/>
                  <a:pt x="15556" y="15543"/>
                </a:cubicBezTo>
                <a:cubicBezTo>
                  <a:pt x="14470" y="14874"/>
                  <a:pt x="13100" y="14423"/>
                  <a:pt x="11797" y="14290"/>
                </a:cubicBezTo>
                <a:cubicBezTo>
                  <a:pt x="11234" y="14228"/>
                  <a:pt x="10737" y="14185"/>
                  <a:pt x="10254" y="14185"/>
                </a:cubicBezTo>
                <a:cubicBezTo>
                  <a:pt x="9416" y="14185"/>
                  <a:pt x="8620" y="14315"/>
                  <a:pt x="7603" y="14707"/>
                </a:cubicBezTo>
                <a:cubicBezTo>
                  <a:pt x="7586" y="14741"/>
                  <a:pt x="7586" y="14741"/>
                  <a:pt x="7569" y="14741"/>
                </a:cubicBezTo>
                <a:cubicBezTo>
                  <a:pt x="7586" y="13337"/>
                  <a:pt x="7369" y="12268"/>
                  <a:pt x="6751" y="10848"/>
                </a:cubicBezTo>
                <a:cubicBezTo>
                  <a:pt x="6233" y="9645"/>
                  <a:pt x="5364" y="8442"/>
                  <a:pt x="4428" y="7606"/>
                </a:cubicBezTo>
                <a:cubicBezTo>
                  <a:pt x="4595" y="7356"/>
                  <a:pt x="4779" y="7021"/>
                  <a:pt x="4946" y="6587"/>
                </a:cubicBezTo>
                <a:cubicBezTo>
                  <a:pt x="5230" y="5818"/>
                  <a:pt x="5765" y="4381"/>
                  <a:pt x="5030" y="3145"/>
                </a:cubicBezTo>
                <a:cubicBezTo>
                  <a:pt x="4813" y="2761"/>
                  <a:pt x="4311" y="2176"/>
                  <a:pt x="3676" y="1909"/>
                </a:cubicBezTo>
                <a:cubicBezTo>
                  <a:pt x="3342" y="956"/>
                  <a:pt x="2757" y="171"/>
                  <a:pt x="2523" y="37"/>
                </a:cubicBezTo>
                <a:cubicBezTo>
                  <a:pt x="2504" y="12"/>
                  <a:pt x="2475" y="1"/>
                  <a:pt x="2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657784" y="4127784"/>
            <a:ext cx="720853" cy="611470"/>
          </a:xfrm>
          <a:custGeom>
            <a:avLst/>
            <a:gdLst/>
            <a:ahLst/>
            <a:cxnLst/>
            <a:rect l="l" t="t" r="r" b="b"/>
            <a:pathLst>
              <a:path w="15790" h="13394" extrusionOk="0">
                <a:moveTo>
                  <a:pt x="2156" y="6610"/>
                </a:moveTo>
                <a:cubicBezTo>
                  <a:pt x="2273" y="6610"/>
                  <a:pt x="2406" y="6610"/>
                  <a:pt x="2523" y="6643"/>
                </a:cubicBezTo>
                <a:cubicBezTo>
                  <a:pt x="2874" y="6727"/>
                  <a:pt x="3158" y="6961"/>
                  <a:pt x="3409" y="7295"/>
                </a:cubicBezTo>
                <a:cubicBezTo>
                  <a:pt x="3125" y="7395"/>
                  <a:pt x="2857" y="7462"/>
                  <a:pt x="2590" y="7479"/>
                </a:cubicBezTo>
                <a:cubicBezTo>
                  <a:pt x="2506" y="7489"/>
                  <a:pt x="2408" y="7498"/>
                  <a:pt x="2301" y="7498"/>
                </a:cubicBezTo>
                <a:cubicBezTo>
                  <a:pt x="2066" y="7498"/>
                  <a:pt x="1790" y="7455"/>
                  <a:pt x="1537" y="7295"/>
                </a:cubicBezTo>
                <a:cubicBezTo>
                  <a:pt x="1203" y="7061"/>
                  <a:pt x="1187" y="6944"/>
                  <a:pt x="1187" y="6944"/>
                </a:cubicBezTo>
                <a:cubicBezTo>
                  <a:pt x="1187" y="6927"/>
                  <a:pt x="1203" y="6877"/>
                  <a:pt x="1320" y="6810"/>
                </a:cubicBezTo>
                <a:cubicBezTo>
                  <a:pt x="1504" y="6693"/>
                  <a:pt x="1821" y="6610"/>
                  <a:pt x="2156" y="6610"/>
                </a:cubicBezTo>
                <a:close/>
                <a:moveTo>
                  <a:pt x="4812" y="10553"/>
                </a:moveTo>
                <a:lnTo>
                  <a:pt x="4812" y="10553"/>
                </a:lnTo>
                <a:cubicBezTo>
                  <a:pt x="4913" y="10954"/>
                  <a:pt x="4913" y="11355"/>
                  <a:pt x="4796" y="11773"/>
                </a:cubicBezTo>
                <a:lnTo>
                  <a:pt x="4796" y="11789"/>
                </a:lnTo>
                <a:cubicBezTo>
                  <a:pt x="4729" y="12040"/>
                  <a:pt x="4528" y="12725"/>
                  <a:pt x="3977" y="12875"/>
                </a:cubicBezTo>
                <a:cubicBezTo>
                  <a:pt x="3919" y="12896"/>
                  <a:pt x="3861" y="12906"/>
                  <a:pt x="3803" y="12906"/>
                </a:cubicBezTo>
                <a:cubicBezTo>
                  <a:pt x="3674" y="12906"/>
                  <a:pt x="3541" y="12861"/>
                  <a:pt x="3392" y="12792"/>
                </a:cubicBezTo>
                <a:cubicBezTo>
                  <a:pt x="3342" y="12742"/>
                  <a:pt x="3208" y="12658"/>
                  <a:pt x="3175" y="12625"/>
                </a:cubicBezTo>
                <a:cubicBezTo>
                  <a:pt x="3041" y="12525"/>
                  <a:pt x="2891" y="12357"/>
                  <a:pt x="2891" y="12107"/>
                </a:cubicBezTo>
                <a:cubicBezTo>
                  <a:pt x="2874" y="11522"/>
                  <a:pt x="3492" y="11121"/>
                  <a:pt x="3709" y="10954"/>
                </a:cubicBezTo>
                <a:cubicBezTo>
                  <a:pt x="4044" y="10720"/>
                  <a:pt x="4428" y="10586"/>
                  <a:pt x="4812" y="10553"/>
                </a:cubicBezTo>
                <a:close/>
                <a:moveTo>
                  <a:pt x="8388" y="10904"/>
                </a:moveTo>
                <a:cubicBezTo>
                  <a:pt x="8772" y="11054"/>
                  <a:pt x="9090" y="11238"/>
                  <a:pt x="9307" y="11539"/>
                </a:cubicBezTo>
                <a:cubicBezTo>
                  <a:pt x="9541" y="11940"/>
                  <a:pt x="9608" y="12458"/>
                  <a:pt x="9524" y="12742"/>
                </a:cubicBezTo>
                <a:cubicBezTo>
                  <a:pt x="9474" y="12875"/>
                  <a:pt x="9457" y="12909"/>
                  <a:pt x="9441" y="12909"/>
                </a:cubicBezTo>
                <a:cubicBezTo>
                  <a:pt x="9437" y="12916"/>
                  <a:pt x="9428" y="12920"/>
                  <a:pt x="9412" y="12920"/>
                </a:cubicBezTo>
                <a:cubicBezTo>
                  <a:pt x="9354" y="12920"/>
                  <a:pt x="9210" y="12863"/>
                  <a:pt x="8973" y="12692"/>
                </a:cubicBezTo>
                <a:cubicBezTo>
                  <a:pt x="8639" y="12441"/>
                  <a:pt x="8538" y="12040"/>
                  <a:pt x="8471" y="11773"/>
                </a:cubicBezTo>
                <a:cubicBezTo>
                  <a:pt x="8388" y="11489"/>
                  <a:pt x="8371" y="11205"/>
                  <a:pt x="8388" y="10904"/>
                </a:cubicBezTo>
                <a:close/>
                <a:moveTo>
                  <a:pt x="3073" y="1"/>
                </a:moveTo>
                <a:cubicBezTo>
                  <a:pt x="2629" y="1"/>
                  <a:pt x="2177" y="102"/>
                  <a:pt x="1755" y="344"/>
                </a:cubicBezTo>
                <a:cubicBezTo>
                  <a:pt x="785" y="862"/>
                  <a:pt x="0" y="2115"/>
                  <a:pt x="351" y="3184"/>
                </a:cubicBezTo>
                <a:cubicBezTo>
                  <a:pt x="602" y="3970"/>
                  <a:pt x="1370" y="4805"/>
                  <a:pt x="2289" y="4855"/>
                </a:cubicBezTo>
                <a:cubicBezTo>
                  <a:pt x="2321" y="4856"/>
                  <a:pt x="2352" y="4857"/>
                  <a:pt x="2383" y="4857"/>
                </a:cubicBezTo>
                <a:cubicBezTo>
                  <a:pt x="3274" y="4857"/>
                  <a:pt x="3966" y="4395"/>
                  <a:pt x="4144" y="3636"/>
                </a:cubicBezTo>
                <a:cubicBezTo>
                  <a:pt x="4294" y="3034"/>
                  <a:pt x="4060" y="2332"/>
                  <a:pt x="3609" y="2048"/>
                </a:cubicBezTo>
                <a:cubicBezTo>
                  <a:pt x="3464" y="1957"/>
                  <a:pt x="3263" y="1901"/>
                  <a:pt x="3063" y="1901"/>
                </a:cubicBezTo>
                <a:cubicBezTo>
                  <a:pt x="2895" y="1901"/>
                  <a:pt x="2727" y="1940"/>
                  <a:pt x="2590" y="2032"/>
                </a:cubicBezTo>
                <a:cubicBezTo>
                  <a:pt x="2423" y="2165"/>
                  <a:pt x="2206" y="2416"/>
                  <a:pt x="2273" y="2951"/>
                </a:cubicBezTo>
                <a:cubicBezTo>
                  <a:pt x="2273" y="3088"/>
                  <a:pt x="2371" y="3170"/>
                  <a:pt x="2490" y="3170"/>
                </a:cubicBezTo>
                <a:cubicBezTo>
                  <a:pt x="2501" y="3170"/>
                  <a:pt x="2512" y="3169"/>
                  <a:pt x="2523" y="3168"/>
                </a:cubicBezTo>
                <a:cubicBezTo>
                  <a:pt x="2674" y="3168"/>
                  <a:pt x="2757" y="3034"/>
                  <a:pt x="2724" y="2917"/>
                </a:cubicBezTo>
                <a:cubicBezTo>
                  <a:pt x="2707" y="2750"/>
                  <a:pt x="2707" y="2516"/>
                  <a:pt x="2857" y="2433"/>
                </a:cubicBezTo>
                <a:cubicBezTo>
                  <a:pt x="2923" y="2389"/>
                  <a:pt x="3007" y="2371"/>
                  <a:pt x="3092" y="2371"/>
                </a:cubicBezTo>
                <a:cubicBezTo>
                  <a:pt x="3203" y="2371"/>
                  <a:pt x="3316" y="2402"/>
                  <a:pt x="3392" y="2449"/>
                </a:cubicBezTo>
                <a:cubicBezTo>
                  <a:pt x="3693" y="2616"/>
                  <a:pt x="3843" y="3118"/>
                  <a:pt x="3726" y="3535"/>
                </a:cubicBezTo>
                <a:cubicBezTo>
                  <a:pt x="3554" y="4160"/>
                  <a:pt x="2973" y="4391"/>
                  <a:pt x="2448" y="4391"/>
                </a:cubicBezTo>
                <a:cubicBezTo>
                  <a:pt x="2411" y="4391"/>
                  <a:pt x="2375" y="4390"/>
                  <a:pt x="2339" y="4387"/>
                </a:cubicBezTo>
                <a:cubicBezTo>
                  <a:pt x="1638" y="4371"/>
                  <a:pt x="1019" y="3702"/>
                  <a:pt x="802" y="3051"/>
                </a:cubicBezTo>
                <a:cubicBezTo>
                  <a:pt x="535" y="2249"/>
                  <a:pt x="1203" y="1196"/>
                  <a:pt x="2005" y="762"/>
                </a:cubicBezTo>
                <a:cubicBezTo>
                  <a:pt x="2352" y="558"/>
                  <a:pt x="2731" y="473"/>
                  <a:pt x="3107" y="473"/>
                </a:cubicBezTo>
                <a:cubicBezTo>
                  <a:pt x="3781" y="473"/>
                  <a:pt x="4445" y="748"/>
                  <a:pt x="4896" y="1113"/>
                </a:cubicBezTo>
                <a:cubicBezTo>
                  <a:pt x="5648" y="1697"/>
                  <a:pt x="5848" y="2550"/>
                  <a:pt x="5948" y="2951"/>
                </a:cubicBezTo>
                <a:cubicBezTo>
                  <a:pt x="6149" y="3853"/>
                  <a:pt x="6099" y="4688"/>
                  <a:pt x="5715" y="5423"/>
                </a:cubicBezTo>
                <a:cubicBezTo>
                  <a:pt x="5230" y="6359"/>
                  <a:pt x="4428" y="6777"/>
                  <a:pt x="3843" y="7094"/>
                </a:cubicBezTo>
                <a:cubicBezTo>
                  <a:pt x="3526" y="6643"/>
                  <a:pt x="3141" y="6309"/>
                  <a:pt x="2640" y="6192"/>
                </a:cubicBezTo>
                <a:cubicBezTo>
                  <a:pt x="2478" y="6150"/>
                  <a:pt x="2309" y="6132"/>
                  <a:pt x="2142" y="6132"/>
                </a:cubicBezTo>
                <a:cubicBezTo>
                  <a:pt x="1710" y="6132"/>
                  <a:pt x="1294" y="6257"/>
                  <a:pt x="1053" y="6426"/>
                </a:cubicBezTo>
                <a:cubicBezTo>
                  <a:pt x="886" y="6526"/>
                  <a:pt x="769" y="6677"/>
                  <a:pt x="752" y="6844"/>
                </a:cubicBezTo>
                <a:cubicBezTo>
                  <a:pt x="702" y="7128"/>
                  <a:pt x="886" y="7395"/>
                  <a:pt x="1303" y="7679"/>
                </a:cubicBezTo>
                <a:cubicBezTo>
                  <a:pt x="1657" y="7898"/>
                  <a:pt x="2028" y="7940"/>
                  <a:pt x="2326" y="7940"/>
                </a:cubicBezTo>
                <a:cubicBezTo>
                  <a:pt x="2437" y="7940"/>
                  <a:pt x="2537" y="7934"/>
                  <a:pt x="2623" y="7930"/>
                </a:cubicBezTo>
                <a:cubicBezTo>
                  <a:pt x="2974" y="7896"/>
                  <a:pt x="3308" y="7813"/>
                  <a:pt x="3676" y="7679"/>
                </a:cubicBezTo>
                <a:cubicBezTo>
                  <a:pt x="3877" y="8047"/>
                  <a:pt x="4060" y="8481"/>
                  <a:pt x="4278" y="8966"/>
                </a:cubicBezTo>
                <a:cubicBezTo>
                  <a:pt x="4445" y="9350"/>
                  <a:pt x="4595" y="9717"/>
                  <a:pt x="4712" y="10068"/>
                </a:cubicBezTo>
                <a:cubicBezTo>
                  <a:pt x="4278" y="10135"/>
                  <a:pt x="3843" y="10286"/>
                  <a:pt x="3442" y="10553"/>
                </a:cubicBezTo>
                <a:cubicBezTo>
                  <a:pt x="3192" y="10737"/>
                  <a:pt x="2390" y="11271"/>
                  <a:pt x="2440" y="12107"/>
                </a:cubicBezTo>
                <a:cubicBezTo>
                  <a:pt x="2456" y="12558"/>
                  <a:pt x="2757" y="12825"/>
                  <a:pt x="2841" y="12942"/>
                </a:cubicBezTo>
                <a:cubicBezTo>
                  <a:pt x="2891" y="13026"/>
                  <a:pt x="3058" y="13143"/>
                  <a:pt x="3175" y="13193"/>
                </a:cubicBezTo>
                <a:cubicBezTo>
                  <a:pt x="3371" y="13302"/>
                  <a:pt x="3574" y="13354"/>
                  <a:pt x="3775" y="13354"/>
                </a:cubicBezTo>
                <a:cubicBezTo>
                  <a:pt x="3882" y="13354"/>
                  <a:pt x="3989" y="13339"/>
                  <a:pt x="4094" y="13310"/>
                </a:cubicBezTo>
                <a:cubicBezTo>
                  <a:pt x="4879" y="13076"/>
                  <a:pt x="5113" y="12224"/>
                  <a:pt x="5213" y="11906"/>
                </a:cubicBezTo>
                <a:lnTo>
                  <a:pt x="5213" y="11890"/>
                </a:lnTo>
                <a:cubicBezTo>
                  <a:pt x="5364" y="11405"/>
                  <a:pt x="5364" y="10954"/>
                  <a:pt x="5280" y="10519"/>
                </a:cubicBezTo>
                <a:cubicBezTo>
                  <a:pt x="5664" y="10519"/>
                  <a:pt x="6082" y="10553"/>
                  <a:pt x="6517" y="10603"/>
                </a:cubicBezTo>
                <a:cubicBezTo>
                  <a:pt x="7035" y="10653"/>
                  <a:pt x="7519" y="10703"/>
                  <a:pt x="7937" y="10787"/>
                </a:cubicBezTo>
                <a:cubicBezTo>
                  <a:pt x="7920" y="11188"/>
                  <a:pt x="7937" y="11522"/>
                  <a:pt x="8020" y="11873"/>
                </a:cubicBezTo>
                <a:cubicBezTo>
                  <a:pt x="8087" y="12190"/>
                  <a:pt x="8204" y="12692"/>
                  <a:pt x="8672" y="13059"/>
                </a:cubicBezTo>
                <a:cubicBezTo>
                  <a:pt x="8939" y="13293"/>
                  <a:pt x="9190" y="13393"/>
                  <a:pt x="9390" y="13393"/>
                </a:cubicBezTo>
                <a:cubicBezTo>
                  <a:pt x="9474" y="13393"/>
                  <a:pt x="9557" y="13377"/>
                  <a:pt x="9641" y="13360"/>
                </a:cubicBezTo>
                <a:cubicBezTo>
                  <a:pt x="9791" y="13276"/>
                  <a:pt x="9892" y="13126"/>
                  <a:pt x="9959" y="12909"/>
                </a:cubicBezTo>
                <a:cubicBezTo>
                  <a:pt x="10059" y="12525"/>
                  <a:pt x="9992" y="11856"/>
                  <a:pt x="9691" y="11322"/>
                </a:cubicBezTo>
                <a:cubicBezTo>
                  <a:pt x="9407" y="10870"/>
                  <a:pt x="8973" y="10620"/>
                  <a:pt x="8455" y="10453"/>
                </a:cubicBezTo>
                <a:cubicBezTo>
                  <a:pt x="8572" y="9801"/>
                  <a:pt x="8722" y="8932"/>
                  <a:pt x="9474" y="8180"/>
                </a:cubicBezTo>
                <a:cubicBezTo>
                  <a:pt x="10059" y="7596"/>
                  <a:pt x="10827" y="7278"/>
                  <a:pt x="11746" y="7195"/>
                </a:cubicBezTo>
                <a:cubicBezTo>
                  <a:pt x="11870" y="7180"/>
                  <a:pt x="12034" y="7165"/>
                  <a:pt x="12224" y="7165"/>
                </a:cubicBezTo>
                <a:cubicBezTo>
                  <a:pt x="12673" y="7165"/>
                  <a:pt x="13266" y="7248"/>
                  <a:pt x="13818" y="7612"/>
                </a:cubicBezTo>
                <a:cubicBezTo>
                  <a:pt x="14587" y="8113"/>
                  <a:pt x="15305" y="9149"/>
                  <a:pt x="15071" y="10269"/>
                </a:cubicBezTo>
                <a:cubicBezTo>
                  <a:pt x="14904" y="11154"/>
                  <a:pt x="14136" y="12107"/>
                  <a:pt x="13284" y="12107"/>
                </a:cubicBezTo>
                <a:cubicBezTo>
                  <a:pt x="12582" y="12073"/>
                  <a:pt x="11746" y="11706"/>
                  <a:pt x="11529" y="11054"/>
                </a:cubicBezTo>
                <a:cubicBezTo>
                  <a:pt x="11329" y="10536"/>
                  <a:pt x="11329" y="9851"/>
                  <a:pt x="11913" y="9467"/>
                </a:cubicBezTo>
                <a:cubicBezTo>
                  <a:pt x="12101" y="9348"/>
                  <a:pt x="12327" y="9289"/>
                  <a:pt x="12537" y="9289"/>
                </a:cubicBezTo>
                <a:cubicBezTo>
                  <a:pt x="12739" y="9289"/>
                  <a:pt x="12927" y="9344"/>
                  <a:pt x="13050" y="9450"/>
                </a:cubicBezTo>
                <a:cubicBezTo>
                  <a:pt x="13167" y="9550"/>
                  <a:pt x="13284" y="9784"/>
                  <a:pt x="13233" y="9951"/>
                </a:cubicBezTo>
                <a:cubicBezTo>
                  <a:pt x="13200" y="10102"/>
                  <a:pt x="12983" y="10185"/>
                  <a:pt x="12816" y="10202"/>
                </a:cubicBezTo>
                <a:cubicBezTo>
                  <a:pt x="12699" y="10219"/>
                  <a:pt x="12615" y="10352"/>
                  <a:pt x="12632" y="10469"/>
                </a:cubicBezTo>
                <a:cubicBezTo>
                  <a:pt x="12646" y="10583"/>
                  <a:pt x="12745" y="10661"/>
                  <a:pt x="12846" y="10661"/>
                </a:cubicBezTo>
                <a:cubicBezTo>
                  <a:pt x="12864" y="10661"/>
                  <a:pt x="12882" y="10658"/>
                  <a:pt x="12899" y="10653"/>
                </a:cubicBezTo>
                <a:cubicBezTo>
                  <a:pt x="13417" y="10570"/>
                  <a:pt x="13618" y="10286"/>
                  <a:pt x="13668" y="10068"/>
                </a:cubicBezTo>
                <a:cubicBezTo>
                  <a:pt x="13785" y="9701"/>
                  <a:pt x="13584" y="9300"/>
                  <a:pt x="13334" y="9099"/>
                </a:cubicBezTo>
                <a:cubicBezTo>
                  <a:pt x="13120" y="8911"/>
                  <a:pt x="12827" y="8819"/>
                  <a:pt x="12518" y="8819"/>
                </a:cubicBezTo>
                <a:cubicBezTo>
                  <a:pt x="12224" y="8819"/>
                  <a:pt x="11915" y="8903"/>
                  <a:pt x="11646" y="9066"/>
                </a:cubicBezTo>
                <a:cubicBezTo>
                  <a:pt x="10961" y="9517"/>
                  <a:pt x="10744" y="10352"/>
                  <a:pt x="11061" y="11221"/>
                </a:cubicBezTo>
                <a:cubicBezTo>
                  <a:pt x="11379" y="12073"/>
                  <a:pt x="12415" y="12558"/>
                  <a:pt x="13233" y="12558"/>
                </a:cubicBezTo>
                <a:lnTo>
                  <a:pt x="13250" y="12558"/>
                </a:lnTo>
                <a:cubicBezTo>
                  <a:pt x="14386" y="12558"/>
                  <a:pt x="15305" y="11405"/>
                  <a:pt x="15506" y="10352"/>
                </a:cubicBezTo>
                <a:cubicBezTo>
                  <a:pt x="15790" y="9016"/>
                  <a:pt x="14988" y="7813"/>
                  <a:pt x="14069" y="7211"/>
                </a:cubicBezTo>
                <a:cubicBezTo>
                  <a:pt x="13414" y="6771"/>
                  <a:pt x="12726" y="6687"/>
                  <a:pt x="12221" y="6687"/>
                </a:cubicBezTo>
                <a:cubicBezTo>
                  <a:pt x="12017" y="6687"/>
                  <a:pt x="11843" y="6700"/>
                  <a:pt x="11713" y="6710"/>
                </a:cubicBezTo>
                <a:cubicBezTo>
                  <a:pt x="10660" y="6793"/>
                  <a:pt x="9808" y="7178"/>
                  <a:pt x="9140" y="7813"/>
                </a:cubicBezTo>
                <a:cubicBezTo>
                  <a:pt x="8288" y="8648"/>
                  <a:pt x="8104" y="9634"/>
                  <a:pt x="7987" y="10319"/>
                </a:cubicBezTo>
                <a:cubicBezTo>
                  <a:pt x="7569" y="10235"/>
                  <a:pt x="7068" y="10185"/>
                  <a:pt x="6567" y="10135"/>
                </a:cubicBezTo>
                <a:cubicBezTo>
                  <a:pt x="6099" y="10102"/>
                  <a:pt x="5631" y="10052"/>
                  <a:pt x="5197" y="10052"/>
                </a:cubicBezTo>
                <a:cubicBezTo>
                  <a:pt x="5063" y="9617"/>
                  <a:pt x="4879" y="9200"/>
                  <a:pt x="4695" y="8782"/>
                </a:cubicBezTo>
                <a:cubicBezTo>
                  <a:pt x="4478" y="8297"/>
                  <a:pt x="4278" y="7863"/>
                  <a:pt x="4060" y="7462"/>
                </a:cubicBezTo>
                <a:cubicBezTo>
                  <a:pt x="4695" y="7144"/>
                  <a:pt x="5564" y="6677"/>
                  <a:pt x="6116" y="5607"/>
                </a:cubicBezTo>
                <a:cubicBezTo>
                  <a:pt x="6533" y="4772"/>
                  <a:pt x="6633" y="3853"/>
                  <a:pt x="6383" y="2834"/>
                </a:cubicBezTo>
                <a:cubicBezTo>
                  <a:pt x="6283" y="2366"/>
                  <a:pt x="6049" y="1430"/>
                  <a:pt x="5180" y="745"/>
                </a:cubicBezTo>
                <a:cubicBezTo>
                  <a:pt x="4625" y="318"/>
                  <a:pt x="3859" y="1"/>
                  <a:pt x="3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p:nvPr/>
        </p:nvSpPr>
        <p:spPr>
          <a:xfrm rot="10800000" flipH="1">
            <a:off x="684856" y="543509"/>
            <a:ext cx="1067173" cy="906385"/>
          </a:xfrm>
          <a:custGeom>
            <a:avLst/>
            <a:gdLst/>
            <a:ahLst/>
            <a:cxnLst/>
            <a:rect l="l" t="t" r="r" b="b"/>
            <a:pathLst>
              <a:path w="23376" h="19854" extrusionOk="0">
                <a:moveTo>
                  <a:pt x="2941" y="2092"/>
                </a:moveTo>
                <a:cubicBezTo>
                  <a:pt x="3108" y="2092"/>
                  <a:pt x="3259" y="2142"/>
                  <a:pt x="3409" y="2159"/>
                </a:cubicBezTo>
                <a:cubicBezTo>
                  <a:pt x="3610" y="2844"/>
                  <a:pt x="3660" y="3630"/>
                  <a:pt x="3259" y="4315"/>
                </a:cubicBezTo>
                <a:cubicBezTo>
                  <a:pt x="3075" y="4682"/>
                  <a:pt x="2741" y="4933"/>
                  <a:pt x="2457" y="4983"/>
                </a:cubicBezTo>
                <a:cubicBezTo>
                  <a:pt x="2416" y="4989"/>
                  <a:pt x="2375" y="4992"/>
                  <a:pt x="2335" y="4992"/>
                </a:cubicBezTo>
                <a:cubicBezTo>
                  <a:pt x="1910" y="4992"/>
                  <a:pt x="1506" y="4684"/>
                  <a:pt x="1354" y="4348"/>
                </a:cubicBezTo>
                <a:cubicBezTo>
                  <a:pt x="1204" y="4047"/>
                  <a:pt x="1254" y="3596"/>
                  <a:pt x="1454" y="3162"/>
                </a:cubicBezTo>
                <a:cubicBezTo>
                  <a:pt x="1705" y="2644"/>
                  <a:pt x="2173" y="2243"/>
                  <a:pt x="2657" y="2142"/>
                </a:cubicBezTo>
                <a:cubicBezTo>
                  <a:pt x="2757" y="2109"/>
                  <a:pt x="2841" y="2092"/>
                  <a:pt x="2941" y="2092"/>
                </a:cubicBezTo>
                <a:close/>
                <a:moveTo>
                  <a:pt x="1955" y="6754"/>
                </a:moveTo>
                <a:cubicBezTo>
                  <a:pt x="2590" y="6754"/>
                  <a:pt x="3309" y="7105"/>
                  <a:pt x="3960" y="7673"/>
                </a:cubicBezTo>
                <a:cubicBezTo>
                  <a:pt x="3927" y="7740"/>
                  <a:pt x="3860" y="7807"/>
                  <a:pt x="3827" y="7840"/>
                </a:cubicBezTo>
                <a:cubicBezTo>
                  <a:pt x="3593" y="8074"/>
                  <a:pt x="3175" y="8508"/>
                  <a:pt x="2507" y="8676"/>
                </a:cubicBezTo>
                <a:cubicBezTo>
                  <a:pt x="2309" y="8727"/>
                  <a:pt x="2098" y="8750"/>
                  <a:pt x="1889" y="8750"/>
                </a:cubicBezTo>
                <a:cubicBezTo>
                  <a:pt x="1211" y="8750"/>
                  <a:pt x="554" y="8506"/>
                  <a:pt x="452" y="8174"/>
                </a:cubicBezTo>
                <a:cubicBezTo>
                  <a:pt x="335" y="7773"/>
                  <a:pt x="869" y="7021"/>
                  <a:pt x="1538" y="6821"/>
                </a:cubicBezTo>
                <a:cubicBezTo>
                  <a:pt x="1671" y="6771"/>
                  <a:pt x="1822" y="6754"/>
                  <a:pt x="1955" y="6754"/>
                </a:cubicBezTo>
                <a:close/>
                <a:moveTo>
                  <a:pt x="21053" y="15108"/>
                </a:moveTo>
                <a:cubicBezTo>
                  <a:pt x="21154" y="15275"/>
                  <a:pt x="21204" y="15442"/>
                  <a:pt x="21204" y="15660"/>
                </a:cubicBezTo>
                <a:cubicBezTo>
                  <a:pt x="21237" y="16127"/>
                  <a:pt x="21020" y="16696"/>
                  <a:pt x="20602" y="17097"/>
                </a:cubicBezTo>
                <a:cubicBezTo>
                  <a:pt x="20278" y="17392"/>
                  <a:pt x="19940" y="17556"/>
                  <a:pt x="19612" y="17556"/>
                </a:cubicBezTo>
                <a:cubicBezTo>
                  <a:pt x="19569" y="17556"/>
                  <a:pt x="19526" y="17554"/>
                  <a:pt x="19483" y="17548"/>
                </a:cubicBezTo>
                <a:cubicBezTo>
                  <a:pt x="19115" y="17498"/>
                  <a:pt x="18647" y="17180"/>
                  <a:pt x="18547" y="16696"/>
                </a:cubicBezTo>
                <a:cubicBezTo>
                  <a:pt x="18530" y="16545"/>
                  <a:pt x="18463" y="16027"/>
                  <a:pt x="18898" y="15760"/>
                </a:cubicBezTo>
                <a:cubicBezTo>
                  <a:pt x="19633" y="15292"/>
                  <a:pt x="20385" y="15125"/>
                  <a:pt x="21053" y="15108"/>
                </a:cubicBezTo>
                <a:close/>
                <a:moveTo>
                  <a:pt x="7185" y="15242"/>
                </a:moveTo>
                <a:lnTo>
                  <a:pt x="7185" y="15242"/>
                </a:lnTo>
                <a:cubicBezTo>
                  <a:pt x="7085" y="17030"/>
                  <a:pt x="7018" y="17147"/>
                  <a:pt x="6701" y="17414"/>
                </a:cubicBezTo>
                <a:cubicBezTo>
                  <a:pt x="6417" y="17665"/>
                  <a:pt x="5965" y="17882"/>
                  <a:pt x="5498" y="18133"/>
                </a:cubicBezTo>
                <a:cubicBezTo>
                  <a:pt x="5297" y="18249"/>
                  <a:pt x="5097" y="18350"/>
                  <a:pt x="4913" y="18450"/>
                </a:cubicBezTo>
                <a:cubicBezTo>
                  <a:pt x="5030" y="17932"/>
                  <a:pt x="5264" y="16879"/>
                  <a:pt x="5431" y="16462"/>
                </a:cubicBezTo>
                <a:cubicBezTo>
                  <a:pt x="5581" y="16161"/>
                  <a:pt x="5832" y="15827"/>
                  <a:pt x="7185" y="15242"/>
                </a:cubicBezTo>
                <a:close/>
                <a:moveTo>
                  <a:pt x="15606" y="15994"/>
                </a:moveTo>
                <a:cubicBezTo>
                  <a:pt x="16525" y="16595"/>
                  <a:pt x="17144" y="17331"/>
                  <a:pt x="17144" y="18032"/>
                </a:cubicBezTo>
                <a:cubicBezTo>
                  <a:pt x="17177" y="18751"/>
                  <a:pt x="16592" y="19519"/>
                  <a:pt x="16174" y="19536"/>
                </a:cubicBezTo>
                <a:cubicBezTo>
                  <a:pt x="16170" y="19536"/>
                  <a:pt x="16166" y="19536"/>
                  <a:pt x="16162" y="19536"/>
                </a:cubicBezTo>
                <a:cubicBezTo>
                  <a:pt x="15680" y="19536"/>
                  <a:pt x="15104" y="18610"/>
                  <a:pt x="15038" y="17765"/>
                </a:cubicBezTo>
                <a:cubicBezTo>
                  <a:pt x="15005" y="17097"/>
                  <a:pt x="15272" y="16545"/>
                  <a:pt x="15423" y="16278"/>
                </a:cubicBezTo>
                <a:cubicBezTo>
                  <a:pt x="15473" y="16178"/>
                  <a:pt x="15539" y="16094"/>
                  <a:pt x="15606" y="15994"/>
                </a:cubicBezTo>
                <a:close/>
                <a:moveTo>
                  <a:pt x="2445" y="1"/>
                </a:moveTo>
                <a:cubicBezTo>
                  <a:pt x="2396" y="1"/>
                  <a:pt x="2344" y="29"/>
                  <a:pt x="2323" y="71"/>
                </a:cubicBezTo>
                <a:cubicBezTo>
                  <a:pt x="2256" y="137"/>
                  <a:pt x="2306" y="238"/>
                  <a:pt x="2356" y="288"/>
                </a:cubicBezTo>
                <a:cubicBezTo>
                  <a:pt x="2507" y="371"/>
                  <a:pt x="2991" y="973"/>
                  <a:pt x="3309" y="1792"/>
                </a:cubicBezTo>
                <a:cubicBezTo>
                  <a:pt x="3200" y="1758"/>
                  <a:pt x="3083" y="1741"/>
                  <a:pt x="2962" y="1741"/>
                </a:cubicBezTo>
                <a:cubicBezTo>
                  <a:pt x="2841" y="1741"/>
                  <a:pt x="2716" y="1758"/>
                  <a:pt x="2590" y="1792"/>
                </a:cubicBezTo>
                <a:cubicBezTo>
                  <a:pt x="2006" y="1909"/>
                  <a:pt x="1488" y="2376"/>
                  <a:pt x="1187" y="2978"/>
                </a:cubicBezTo>
                <a:cubicBezTo>
                  <a:pt x="936" y="3496"/>
                  <a:pt x="903" y="4047"/>
                  <a:pt x="1087" y="4432"/>
                </a:cubicBezTo>
                <a:cubicBezTo>
                  <a:pt x="1286" y="4860"/>
                  <a:pt x="1765" y="5261"/>
                  <a:pt x="2345" y="5261"/>
                </a:cubicBezTo>
                <a:cubicBezTo>
                  <a:pt x="2398" y="5261"/>
                  <a:pt x="2452" y="5257"/>
                  <a:pt x="2507" y="5250"/>
                </a:cubicBezTo>
                <a:cubicBezTo>
                  <a:pt x="2908" y="5217"/>
                  <a:pt x="3309" y="4899"/>
                  <a:pt x="3559" y="4432"/>
                </a:cubicBezTo>
                <a:cubicBezTo>
                  <a:pt x="3927" y="3746"/>
                  <a:pt x="3927" y="2995"/>
                  <a:pt x="3777" y="2310"/>
                </a:cubicBezTo>
                <a:lnTo>
                  <a:pt x="3777" y="2310"/>
                </a:lnTo>
                <a:cubicBezTo>
                  <a:pt x="4228" y="2560"/>
                  <a:pt x="4579" y="2961"/>
                  <a:pt x="4762" y="3295"/>
                </a:cubicBezTo>
                <a:cubicBezTo>
                  <a:pt x="5414" y="4398"/>
                  <a:pt x="4913" y="5735"/>
                  <a:pt x="4645" y="6470"/>
                </a:cubicBezTo>
                <a:cubicBezTo>
                  <a:pt x="4495" y="6838"/>
                  <a:pt x="4311" y="7155"/>
                  <a:pt x="4161" y="7389"/>
                </a:cubicBezTo>
                <a:cubicBezTo>
                  <a:pt x="3423" y="6785"/>
                  <a:pt x="2642" y="6397"/>
                  <a:pt x="1957" y="6397"/>
                </a:cubicBezTo>
                <a:cubicBezTo>
                  <a:pt x="1788" y="6397"/>
                  <a:pt x="1626" y="6421"/>
                  <a:pt x="1471" y="6470"/>
                </a:cubicBezTo>
                <a:cubicBezTo>
                  <a:pt x="669" y="6721"/>
                  <a:pt x="1" y="7606"/>
                  <a:pt x="168" y="8224"/>
                </a:cubicBezTo>
                <a:cubicBezTo>
                  <a:pt x="306" y="8742"/>
                  <a:pt x="1075" y="9012"/>
                  <a:pt x="1853" y="9012"/>
                </a:cubicBezTo>
                <a:cubicBezTo>
                  <a:pt x="2105" y="9012"/>
                  <a:pt x="2358" y="8983"/>
                  <a:pt x="2590" y="8926"/>
                </a:cubicBezTo>
                <a:cubicBezTo>
                  <a:pt x="3342" y="8742"/>
                  <a:pt x="3827" y="8241"/>
                  <a:pt x="4044" y="8007"/>
                </a:cubicBezTo>
                <a:cubicBezTo>
                  <a:pt x="4094" y="7974"/>
                  <a:pt x="4161" y="7907"/>
                  <a:pt x="4211" y="7823"/>
                </a:cubicBezTo>
                <a:cubicBezTo>
                  <a:pt x="5113" y="8642"/>
                  <a:pt x="5949" y="9778"/>
                  <a:pt x="6450" y="10931"/>
                </a:cubicBezTo>
                <a:cubicBezTo>
                  <a:pt x="7068" y="12351"/>
                  <a:pt x="7285" y="13404"/>
                  <a:pt x="7235" y="14824"/>
                </a:cubicBezTo>
                <a:cubicBezTo>
                  <a:pt x="5782" y="15409"/>
                  <a:pt x="5397" y="15793"/>
                  <a:pt x="5180" y="16278"/>
                </a:cubicBezTo>
                <a:cubicBezTo>
                  <a:pt x="4930" y="16879"/>
                  <a:pt x="4595" y="18617"/>
                  <a:pt x="4579" y="18684"/>
                </a:cubicBezTo>
                <a:lnTo>
                  <a:pt x="4512" y="19035"/>
                </a:lnTo>
                <a:lnTo>
                  <a:pt x="4512" y="19035"/>
                </a:lnTo>
                <a:lnTo>
                  <a:pt x="4813" y="18851"/>
                </a:lnTo>
                <a:cubicBezTo>
                  <a:pt x="5080" y="18684"/>
                  <a:pt x="5397" y="18517"/>
                  <a:pt x="5681" y="18366"/>
                </a:cubicBezTo>
                <a:cubicBezTo>
                  <a:pt x="6183" y="18116"/>
                  <a:pt x="6651" y="17865"/>
                  <a:pt x="6951" y="17598"/>
                </a:cubicBezTo>
                <a:cubicBezTo>
                  <a:pt x="7352" y="17247"/>
                  <a:pt x="7419" y="17013"/>
                  <a:pt x="7519" y="15108"/>
                </a:cubicBezTo>
                <a:lnTo>
                  <a:pt x="7519" y="15075"/>
                </a:lnTo>
                <a:cubicBezTo>
                  <a:pt x="7586" y="15041"/>
                  <a:pt x="7620" y="15025"/>
                  <a:pt x="7686" y="15008"/>
                </a:cubicBezTo>
                <a:cubicBezTo>
                  <a:pt x="8656" y="14635"/>
                  <a:pt x="9429" y="14513"/>
                  <a:pt x="10252" y="14513"/>
                </a:cubicBezTo>
                <a:cubicBezTo>
                  <a:pt x="10719" y="14513"/>
                  <a:pt x="11202" y="14553"/>
                  <a:pt x="11747" y="14607"/>
                </a:cubicBezTo>
                <a:cubicBezTo>
                  <a:pt x="12950" y="14707"/>
                  <a:pt x="14303" y="15175"/>
                  <a:pt x="15356" y="15793"/>
                </a:cubicBezTo>
                <a:lnTo>
                  <a:pt x="15172" y="16111"/>
                </a:lnTo>
                <a:cubicBezTo>
                  <a:pt x="15005" y="16412"/>
                  <a:pt x="14687" y="17013"/>
                  <a:pt x="14754" y="17782"/>
                </a:cubicBezTo>
                <a:cubicBezTo>
                  <a:pt x="14804" y="18717"/>
                  <a:pt x="15456" y="19853"/>
                  <a:pt x="16158" y="19853"/>
                </a:cubicBezTo>
                <a:lnTo>
                  <a:pt x="16191" y="19820"/>
                </a:lnTo>
                <a:cubicBezTo>
                  <a:pt x="16826" y="19803"/>
                  <a:pt x="17494" y="18851"/>
                  <a:pt x="17478" y="18016"/>
                </a:cubicBezTo>
                <a:cubicBezTo>
                  <a:pt x="17461" y="17147"/>
                  <a:pt x="16793" y="16345"/>
                  <a:pt x="15807" y="15693"/>
                </a:cubicBezTo>
                <a:cubicBezTo>
                  <a:pt x="15991" y="15459"/>
                  <a:pt x="16225" y="15259"/>
                  <a:pt x="16475" y="15041"/>
                </a:cubicBezTo>
                <a:cubicBezTo>
                  <a:pt x="16996" y="14622"/>
                  <a:pt x="17919" y="13900"/>
                  <a:pt x="18972" y="13900"/>
                </a:cubicBezTo>
                <a:cubicBezTo>
                  <a:pt x="19134" y="13900"/>
                  <a:pt x="19299" y="13918"/>
                  <a:pt x="19466" y="13955"/>
                </a:cubicBezTo>
                <a:cubicBezTo>
                  <a:pt x="19900" y="14056"/>
                  <a:pt x="20502" y="14340"/>
                  <a:pt x="20886" y="14774"/>
                </a:cubicBezTo>
                <a:cubicBezTo>
                  <a:pt x="20218" y="14808"/>
                  <a:pt x="19483" y="15008"/>
                  <a:pt x="18781" y="15442"/>
                </a:cubicBezTo>
                <a:cubicBezTo>
                  <a:pt x="18163" y="15793"/>
                  <a:pt x="18246" y="16478"/>
                  <a:pt x="18296" y="16696"/>
                </a:cubicBezTo>
                <a:cubicBezTo>
                  <a:pt x="18413" y="17347"/>
                  <a:pt x="18998" y="17732"/>
                  <a:pt x="19499" y="17798"/>
                </a:cubicBezTo>
                <a:cubicBezTo>
                  <a:pt x="19557" y="17807"/>
                  <a:pt x="19615" y="17811"/>
                  <a:pt x="19673" y="17811"/>
                </a:cubicBezTo>
                <a:cubicBezTo>
                  <a:pt x="20077" y="17811"/>
                  <a:pt x="20505" y="17614"/>
                  <a:pt x="20870" y="17264"/>
                </a:cubicBezTo>
                <a:cubicBezTo>
                  <a:pt x="21371" y="16796"/>
                  <a:pt x="21621" y="16161"/>
                  <a:pt x="21571" y="15576"/>
                </a:cubicBezTo>
                <a:cubicBezTo>
                  <a:pt x="21555" y="15376"/>
                  <a:pt x="21504" y="15209"/>
                  <a:pt x="21454" y="15058"/>
                </a:cubicBezTo>
                <a:lnTo>
                  <a:pt x="21454" y="15058"/>
                </a:lnTo>
                <a:cubicBezTo>
                  <a:pt x="22306" y="15092"/>
                  <a:pt x="22975" y="15342"/>
                  <a:pt x="23092" y="15442"/>
                </a:cubicBezTo>
                <a:cubicBezTo>
                  <a:pt x="23121" y="15472"/>
                  <a:pt x="23154" y="15485"/>
                  <a:pt x="23186" y="15485"/>
                </a:cubicBezTo>
                <a:cubicBezTo>
                  <a:pt x="23229" y="15485"/>
                  <a:pt x="23271" y="15463"/>
                  <a:pt x="23309" y="15426"/>
                </a:cubicBezTo>
                <a:cubicBezTo>
                  <a:pt x="23376" y="15359"/>
                  <a:pt x="23342" y="15275"/>
                  <a:pt x="23292" y="15209"/>
                </a:cubicBezTo>
                <a:cubicBezTo>
                  <a:pt x="23125" y="15075"/>
                  <a:pt x="22323" y="14757"/>
                  <a:pt x="21287" y="14757"/>
                </a:cubicBezTo>
                <a:lnTo>
                  <a:pt x="21271" y="14757"/>
                </a:lnTo>
                <a:cubicBezTo>
                  <a:pt x="20819" y="14122"/>
                  <a:pt x="20017" y="13772"/>
                  <a:pt x="19533" y="13671"/>
                </a:cubicBezTo>
                <a:cubicBezTo>
                  <a:pt x="19342" y="13628"/>
                  <a:pt x="19155" y="13609"/>
                  <a:pt x="18973" y="13609"/>
                </a:cubicBezTo>
                <a:cubicBezTo>
                  <a:pt x="17817" y="13609"/>
                  <a:pt x="16854" y="14391"/>
                  <a:pt x="16291" y="14824"/>
                </a:cubicBezTo>
                <a:cubicBezTo>
                  <a:pt x="16024" y="15041"/>
                  <a:pt x="15773" y="15292"/>
                  <a:pt x="15556" y="15543"/>
                </a:cubicBezTo>
                <a:cubicBezTo>
                  <a:pt x="14470" y="14874"/>
                  <a:pt x="13100" y="14423"/>
                  <a:pt x="11797" y="14290"/>
                </a:cubicBezTo>
                <a:cubicBezTo>
                  <a:pt x="11234" y="14228"/>
                  <a:pt x="10737" y="14185"/>
                  <a:pt x="10254" y="14185"/>
                </a:cubicBezTo>
                <a:cubicBezTo>
                  <a:pt x="9416" y="14185"/>
                  <a:pt x="8620" y="14315"/>
                  <a:pt x="7603" y="14707"/>
                </a:cubicBezTo>
                <a:cubicBezTo>
                  <a:pt x="7586" y="14741"/>
                  <a:pt x="7586" y="14741"/>
                  <a:pt x="7569" y="14741"/>
                </a:cubicBezTo>
                <a:cubicBezTo>
                  <a:pt x="7586" y="13337"/>
                  <a:pt x="7369" y="12268"/>
                  <a:pt x="6751" y="10848"/>
                </a:cubicBezTo>
                <a:cubicBezTo>
                  <a:pt x="6233" y="9645"/>
                  <a:pt x="5364" y="8442"/>
                  <a:pt x="4428" y="7606"/>
                </a:cubicBezTo>
                <a:cubicBezTo>
                  <a:pt x="4595" y="7356"/>
                  <a:pt x="4779" y="7021"/>
                  <a:pt x="4946" y="6587"/>
                </a:cubicBezTo>
                <a:cubicBezTo>
                  <a:pt x="5230" y="5818"/>
                  <a:pt x="5765" y="4381"/>
                  <a:pt x="5030" y="3145"/>
                </a:cubicBezTo>
                <a:cubicBezTo>
                  <a:pt x="4813" y="2761"/>
                  <a:pt x="4311" y="2176"/>
                  <a:pt x="3676" y="1909"/>
                </a:cubicBezTo>
                <a:cubicBezTo>
                  <a:pt x="3342" y="956"/>
                  <a:pt x="2757" y="171"/>
                  <a:pt x="2523" y="37"/>
                </a:cubicBezTo>
                <a:cubicBezTo>
                  <a:pt x="2504" y="12"/>
                  <a:pt x="2475" y="1"/>
                  <a:pt x="2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1"/>
          <p:cNvSpPr/>
          <p:nvPr/>
        </p:nvSpPr>
        <p:spPr>
          <a:xfrm rot="10800000" flipH="1">
            <a:off x="630712" y="393998"/>
            <a:ext cx="720853" cy="611470"/>
          </a:xfrm>
          <a:custGeom>
            <a:avLst/>
            <a:gdLst/>
            <a:ahLst/>
            <a:cxnLst/>
            <a:rect l="l" t="t" r="r" b="b"/>
            <a:pathLst>
              <a:path w="15790" h="13394" extrusionOk="0">
                <a:moveTo>
                  <a:pt x="2156" y="6610"/>
                </a:moveTo>
                <a:cubicBezTo>
                  <a:pt x="2273" y="6610"/>
                  <a:pt x="2406" y="6610"/>
                  <a:pt x="2523" y="6643"/>
                </a:cubicBezTo>
                <a:cubicBezTo>
                  <a:pt x="2874" y="6727"/>
                  <a:pt x="3158" y="6961"/>
                  <a:pt x="3409" y="7295"/>
                </a:cubicBezTo>
                <a:cubicBezTo>
                  <a:pt x="3125" y="7395"/>
                  <a:pt x="2857" y="7462"/>
                  <a:pt x="2590" y="7479"/>
                </a:cubicBezTo>
                <a:cubicBezTo>
                  <a:pt x="2506" y="7489"/>
                  <a:pt x="2408" y="7498"/>
                  <a:pt x="2301" y="7498"/>
                </a:cubicBezTo>
                <a:cubicBezTo>
                  <a:pt x="2066" y="7498"/>
                  <a:pt x="1790" y="7455"/>
                  <a:pt x="1537" y="7295"/>
                </a:cubicBezTo>
                <a:cubicBezTo>
                  <a:pt x="1203" y="7061"/>
                  <a:pt x="1187" y="6944"/>
                  <a:pt x="1187" y="6944"/>
                </a:cubicBezTo>
                <a:cubicBezTo>
                  <a:pt x="1187" y="6927"/>
                  <a:pt x="1203" y="6877"/>
                  <a:pt x="1320" y="6810"/>
                </a:cubicBezTo>
                <a:cubicBezTo>
                  <a:pt x="1504" y="6693"/>
                  <a:pt x="1821" y="6610"/>
                  <a:pt x="2156" y="6610"/>
                </a:cubicBezTo>
                <a:close/>
                <a:moveTo>
                  <a:pt x="4812" y="10553"/>
                </a:moveTo>
                <a:lnTo>
                  <a:pt x="4812" y="10553"/>
                </a:lnTo>
                <a:cubicBezTo>
                  <a:pt x="4913" y="10954"/>
                  <a:pt x="4913" y="11355"/>
                  <a:pt x="4796" y="11773"/>
                </a:cubicBezTo>
                <a:lnTo>
                  <a:pt x="4796" y="11789"/>
                </a:lnTo>
                <a:cubicBezTo>
                  <a:pt x="4729" y="12040"/>
                  <a:pt x="4528" y="12725"/>
                  <a:pt x="3977" y="12875"/>
                </a:cubicBezTo>
                <a:cubicBezTo>
                  <a:pt x="3919" y="12896"/>
                  <a:pt x="3861" y="12906"/>
                  <a:pt x="3803" y="12906"/>
                </a:cubicBezTo>
                <a:cubicBezTo>
                  <a:pt x="3674" y="12906"/>
                  <a:pt x="3541" y="12861"/>
                  <a:pt x="3392" y="12792"/>
                </a:cubicBezTo>
                <a:cubicBezTo>
                  <a:pt x="3342" y="12742"/>
                  <a:pt x="3208" y="12658"/>
                  <a:pt x="3175" y="12625"/>
                </a:cubicBezTo>
                <a:cubicBezTo>
                  <a:pt x="3041" y="12525"/>
                  <a:pt x="2891" y="12357"/>
                  <a:pt x="2891" y="12107"/>
                </a:cubicBezTo>
                <a:cubicBezTo>
                  <a:pt x="2874" y="11522"/>
                  <a:pt x="3492" y="11121"/>
                  <a:pt x="3709" y="10954"/>
                </a:cubicBezTo>
                <a:cubicBezTo>
                  <a:pt x="4044" y="10720"/>
                  <a:pt x="4428" y="10586"/>
                  <a:pt x="4812" y="10553"/>
                </a:cubicBezTo>
                <a:close/>
                <a:moveTo>
                  <a:pt x="8388" y="10904"/>
                </a:moveTo>
                <a:cubicBezTo>
                  <a:pt x="8772" y="11054"/>
                  <a:pt x="9090" y="11238"/>
                  <a:pt x="9307" y="11539"/>
                </a:cubicBezTo>
                <a:cubicBezTo>
                  <a:pt x="9541" y="11940"/>
                  <a:pt x="9608" y="12458"/>
                  <a:pt x="9524" y="12742"/>
                </a:cubicBezTo>
                <a:cubicBezTo>
                  <a:pt x="9474" y="12875"/>
                  <a:pt x="9457" y="12909"/>
                  <a:pt x="9441" y="12909"/>
                </a:cubicBezTo>
                <a:cubicBezTo>
                  <a:pt x="9437" y="12916"/>
                  <a:pt x="9428" y="12920"/>
                  <a:pt x="9412" y="12920"/>
                </a:cubicBezTo>
                <a:cubicBezTo>
                  <a:pt x="9354" y="12920"/>
                  <a:pt x="9210" y="12863"/>
                  <a:pt x="8973" y="12692"/>
                </a:cubicBezTo>
                <a:cubicBezTo>
                  <a:pt x="8639" y="12441"/>
                  <a:pt x="8538" y="12040"/>
                  <a:pt x="8471" y="11773"/>
                </a:cubicBezTo>
                <a:cubicBezTo>
                  <a:pt x="8388" y="11489"/>
                  <a:pt x="8371" y="11205"/>
                  <a:pt x="8388" y="10904"/>
                </a:cubicBezTo>
                <a:close/>
                <a:moveTo>
                  <a:pt x="3073" y="1"/>
                </a:moveTo>
                <a:cubicBezTo>
                  <a:pt x="2629" y="1"/>
                  <a:pt x="2177" y="102"/>
                  <a:pt x="1755" y="344"/>
                </a:cubicBezTo>
                <a:cubicBezTo>
                  <a:pt x="785" y="862"/>
                  <a:pt x="0" y="2115"/>
                  <a:pt x="351" y="3184"/>
                </a:cubicBezTo>
                <a:cubicBezTo>
                  <a:pt x="602" y="3970"/>
                  <a:pt x="1370" y="4805"/>
                  <a:pt x="2289" y="4855"/>
                </a:cubicBezTo>
                <a:cubicBezTo>
                  <a:pt x="2321" y="4856"/>
                  <a:pt x="2352" y="4857"/>
                  <a:pt x="2383" y="4857"/>
                </a:cubicBezTo>
                <a:cubicBezTo>
                  <a:pt x="3274" y="4857"/>
                  <a:pt x="3966" y="4395"/>
                  <a:pt x="4144" y="3636"/>
                </a:cubicBezTo>
                <a:cubicBezTo>
                  <a:pt x="4294" y="3034"/>
                  <a:pt x="4060" y="2332"/>
                  <a:pt x="3609" y="2048"/>
                </a:cubicBezTo>
                <a:cubicBezTo>
                  <a:pt x="3464" y="1957"/>
                  <a:pt x="3263" y="1901"/>
                  <a:pt x="3063" y="1901"/>
                </a:cubicBezTo>
                <a:cubicBezTo>
                  <a:pt x="2895" y="1901"/>
                  <a:pt x="2727" y="1940"/>
                  <a:pt x="2590" y="2032"/>
                </a:cubicBezTo>
                <a:cubicBezTo>
                  <a:pt x="2423" y="2165"/>
                  <a:pt x="2206" y="2416"/>
                  <a:pt x="2273" y="2951"/>
                </a:cubicBezTo>
                <a:cubicBezTo>
                  <a:pt x="2273" y="3088"/>
                  <a:pt x="2371" y="3170"/>
                  <a:pt x="2490" y="3170"/>
                </a:cubicBezTo>
                <a:cubicBezTo>
                  <a:pt x="2501" y="3170"/>
                  <a:pt x="2512" y="3169"/>
                  <a:pt x="2523" y="3168"/>
                </a:cubicBezTo>
                <a:cubicBezTo>
                  <a:pt x="2674" y="3168"/>
                  <a:pt x="2757" y="3034"/>
                  <a:pt x="2724" y="2917"/>
                </a:cubicBezTo>
                <a:cubicBezTo>
                  <a:pt x="2707" y="2750"/>
                  <a:pt x="2707" y="2516"/>
                  <a:pt x="2857" y="2433"/>
                </a:cubicBezTo>
                <a:cubicBezTo>
                  <a:pt x="2923" y="2389"/>
                  <a:pt x="3007" y="2371"/>
                  <a:pt x="3092" y="2371"/>
                </a:cubicBezTo>
                <a:cubicBezTo>
                  <a:pt x="3203" y="2371"/>
                  <a:pt x="3316" y="2402"/>
                  <a:pt x="3392" y="2449"/>
                </a:cubicBezTo>
                <a:cubicBezTo>
                  <a:pt x="3693" y="2616"/>
                  <a:pt x="3843" y="3118"/>
                  <a:pt x="3726" y="3535"/>
                </a:cubicBezTo>
                <a:cubicBezTo>
                  <a:pt x="3554" y="4160"/>
                  <a:pt x="2973" y="4391"/>
                  <a:pt x="2448" y="4391"/>
                </a:cubicBezTo>
                <a:cubicBezTo>
                  <a:pt x="2411" y="4391"/>
                  <a:pt x="2375" y="4390"/>
                  <a:pt x="2339" y="4387"/>
                </a:cubicBezTo>
                <a:cubicBezTo>
                  <a:pt x="1638" y="4371"/>
                  <a:pt x="1019" y="3702"/>
                  <a:pt x="802" y="3051"/>
                </a:cubicBezTo>
                <a:cubicBezTo>
                  <a:pt x="535" y="2249"/>
                  <a:pt x="1203" y="1196"/>
                  <a:pt x="2005" y="762"/>
                </a:cubicBezTo>
                <a:cubicBezTo>
                  <a:pt x="2352" y="558"/>
                  <a:pt x="2731" y="473"/>
                  <a:pt x="3107" y="473"/>
                </a:cubicBezTo>
                <a:cubicBezTo>
                  <a:pt x="3781" y="473"/>
                  <a:pt x="4445" y="748"/>
                  <a:pt x="4896" y="1113"/>
                </a:cubicBezTo>
                <a:cubicBezTo>
                  <a:pt x="5648" y="1697"/>
                  <a:pt x="5848" y="2550"/>
                  <a:pt x="5948" y="2951"/>
                </a:cubicBezTo>
                <a:cubicBezTo>
                  <a:pt x="6149" y="3853"/>
                  <a:pt x="6099" y="4688"/>
                  <a:pt x="5715" y="5423"/>
                </a:cubicBezTo>
                <a:cubicBezTo>
                  <a:pt x="5230" y="6359"/>
                  <a:pt x="4428" y="6777"/>
                  <a:pt x="3843" y="7094"/>
                </a:cubicBezTo>
                <a:cubicBezTo>
                  <a:pt x="3526" y="6643"/>
                  <a:pt x="3141" y="6309"/>
                  <a:pt x="2640" y="6192"/>
                </a:cubicBezTo>
                <a:cubicBezTo>
                  <a:pt x="2478" y="6150"/>
                  <a:pt x="2309" y="6132"/>
                  <a:pt x="2142" y="6132"/>
                </a:cubicBezTo>
                <a:cubicBezTo>
                  <a:pt x="1710" y="6132"/>
                  <a:pt x="1294" y="6257"/>
                  <a:pt x="1053" y="6426"/>
                </a:cubicBezTo>
                <a:cubicBezTo>
                  <a:pt x="886" y="6526"/>
                  <a:pt x="769" y="6677"/>
                  <a:pt x="752" y="6844"/>
                </a:cubicBezTo>
                <a:cubicBezTo>
                  <a:pt x="702" y="7128"/>
                  <a:pt x="886" y="7395"/>
                  <a:pt x="1303" y="7679"/>
                </a:cubicBezTo>
                <a:cubicBezTo>
                  <a:pt x="1657" y="7898"/>
                  <a:pt x="2028" y="7940"/>
                  <a:pt x="2326" y="7940"/>
                </a:cubicBezTo>
                <a:cubicBezTo>
                  <a:pt x="2437" y="7940"/>
                  <a:pt x="2537" y="7934"/>
                  <a:pt x="2623" y="7930"/>
                </a:cubicBezTo>
                <a:cubicBezTo>
                  <a:pt x="2974" y="7896"/>
                  <a:pt x="3308" y="7813"/>
                  <a:pt x="3676" y="7679"/>
                </a:cubicBezTo>
                <a:cubicBezTo>
                  <a:pt x="3877" y="8047"/>
                  <a:pt x="4060" y="8481"/>
                  <a:pt x="4278" y="8966"/>
                </a:cubicBezTo>
                <a:cubicBezTo>
                  <a:pt x="4445" y="9350"/>
                  <a:pt x="4595" y="9717"/>
                  <a:pt x="4712" y="10068"/>
                </a:cubicBezTo>
                <a:cubicBezTo>
                  <a:pt x="4278" y="10135"/>
                  <a:pt x="3843" y="10286"/>
                  <a:pt x="3442" y="10553"/>
                </a:cubicBezTo>
                <a:cubicBezTo>
                  <a:pt x="3192" y="10737"/>
                  <a:pt x="2390" y="11271"/>
                  <a:pt x="2440" y="12107"/>
                </a:cubicBezTo>
                <a:cubicBezTo>
                  <a:pt x="2456" y="12558"/>
                  <a:pt x="2757" y="12825"/>
                  <a:pt x="2841" y="12942"/>
                </a:cubicBezTo>
                <a:cubicBezTo>
                  <a:pt x="2891" y="13026"/>
                  <a:pt x="3058" y="13143"/>
                  <a:pt x="3175" y="13193"/>
                </a:cubicBezTo>
                <a:cubicBezTo>
                  <a:pt x="3371" y="13302"/>
                  <a:pt x="3574" y="13354"/>
                  <a:pt x="3775" y="13354"/>
                </a:cubicBezTo>
                <a:cubicBezTo>
                  <a:pt x="3882" y="13354"/>
                  <a:pt x="3989" y="13339"/>
                  <a:pt x="4094" y="13310"/>
                </a:cubicBezTo>
                <a:cubicBezTo>
                  <a:pt x="4879" y="13076"/>
                  <a:pt x="5113" y="12224"/>
                  <a:pt x="5213" y="11906"/>
                </a:cubicBezTo>
                <a:lnTo>
                  <a:pt x="5213" y="11890"/>
                </a:lnTo>
                <a:cubicBezTo>
                  <a:pt x="5364" y="11405"/>
                  <a:pt x="5364" y="10954"/>
                  <a:pt x="5280" y="10519"/>
                </a:cubicBezTo>
                <a:cubicBezTo>
                  <a:pt x="5664" y="10519"/>
                  <a:pt x="6082" y="10553"/>
                  <a:pt x="6517" y="10603"/>
                </a:cubicBezTo>
                <a:cubicBezTo>
                  <a:pt x="7035" y="10653"/>
                  <a:pt x="7519" y="10703"/>
                  <a:pt x="7937" y="10787"/>
                </a:cubicBezTo>
                <a:cubicBezTo>
                  <a:pt x="7920" y="11188"/>
                  <a:pt x="7937" y="11522"/>
                  <a:pt x="8020" y="11873"/>
                </a:cubicBezTo>
                <a:cubicBezTo>
                  <a:pt x="8087" y="12190"/>
                  <a:pt x="8204" y="12692"/>
                  <a:pt x="8672" y="13059"/>
                </a:cubicBezTo>
                <a:cubicBezTo>
                  <a:pt x="8939" y="13293"/>
                  <a:pt x="9190" y="13393"/>
                  <a:pt x="9390" y="13393"/>
                </a:cubicBezTo>
                <a:cubicBezTo>
                  <a:pt x="9474" y="13393"/>
                  <a:pt x="9557" y="13377"/>
                  <a:pt x="9641" y="13360"/>
                </a:cubicBezTo>
                <a:cubicBezTo>
                  <a:pt x="9791" y="13276"/>
                  <a:pt x="9892" y="13126"/>
                  <a:pt x="9959" y="12909"/>
                </a:cubicBezTo>
                <a:cubicBezTo>
                  <a:pt x="10059" y="12525"/>
                  <a:pt x="9992" y="11856"/>
                  <a:pt x="9691" y="11322"/>
                </a:cubicBezTo>
                <a:cubicBezTo>
                  <a:pt x="9407" y="10870"/>
                  <a:pt x="8973" y="10620"/>
                  <a:pt x="8455" y="10453"/>
                </a:cubicBezTo>
                <a:cubicBezTo>
                  <a:pt x="8572" y="9801"/>
                  <a:pt x="8722" y="8932"/>
                  <a:pt x="9474" y="8180"/>
                </a:cubicBezTo>
                <a:cubicBezTo>
                  <a:pt x="10059" y="7596"/>
                  <a:pt x="10827" y="7278"/>
                  <a:pt x="11746" y="7195"/>
                </a:cubicBezTo>
                <a:cubicBezTo>
                  <a:pt x="11870" y="7180"/>
                  <a:pt x="12034" y="7165"/>
                  <a:pt x="12224" y="7165"/>
                </a:cubicBezTo>
                <a:cubicBezTo>
                  <a:pt x="12673" y="7165"/>
                  <a:pt x="13266" y="7248"/>
                  <a:pt x="13818" y="7612"/>
                </a:cubicBezTo>
                <a:cubicBezTo>
                  <a:pt x="14587" y="8113"/>
                  <a:pt x="15305" y="9149"/>
                  <a:pt x="15071" y="10269"/>
                </a:cubicBezTo>
                <a:cubicBezTo>
                  <a:pt x="14904" y="11154"/>
                  <a:pt x="14136" y="12107"/>
                  <a:pt x="13284" y="12107"/>
                </a:cubicBezTo>
                <a:cubicBezTo>
                  <a:pt x="12582" y="12073"/>
                  <a:pt x="11746" y="11706"/>
                  <a:pt x="11529" y="11054"/>
                </a:cubicBezTo>
                <a:cubicBezTo>
                  <a:pt x="11329" y="10536"/>
                  <a:pt x="11329" y="9851"/>
                  <a:pt x="11913" y="9467"/>
                </a:cubicBezTo>
                <a:cubicBezTo>
                  <a:pt x="12101" y="9348"/>
                  <a:pt x="12327" y="9289"/>
                  <a:pt x="12537" y="9289"/>
                </a:cubicBezTo>
                <a:cubicBezTo>
                  <a:pt x="12739" y="9289"/>
                  <a:pt x="12927" y="9344"/>
                  <a:pt x="13050" y="9450"/>
                </a:cubicBezTo>
                <a:cubicBezTo>
                  <a:pt x="13167" y="9550"/>
                  <a:pt x="13284" y="9784"/>
                  <a:pt x="13233" y="9951"/>
                </a:cubicBezTo>
                <a:cubicBezTo>
                  <a:pt x="13200" y="10102"/>
                  <a:pt x="12983" y="10185"/>
                  <a:pt x="12816" y="10202"/>
                </a:cubicBezTo>
                <a:cubicBezTo>
                  <a:pt x="12699" y="10219"/>
                  <a:pt x="12615" y="10352"/>
                  <a:pt x="12632" y="10469"/>
                </a:cubicBezTo>
                <a:cubicBezTo>
                  <a:pt x="12646" y="10583"/>
                  <a:pt x="12745" y="10661"/>
                  <a:pt x="12846" y="10661"/>
                </a:cubicBezTo>
                <a:cubicBezTo>
                  <a:pt x="12864" y="10661"/>
                  <a:pt x="12882" y="10658"/>
                  <a:pt x="12899" y="10653"/>
                </a:cubicBezTo>
                <a:cubicBezTo>
                  <a:pt x="13417" y="10570"/>
                  <a:pt x="13618" y="10286"/>
                  <a:pt x="13668" y="10068"/>
                </a:cubicBezTo>
                <a:cubicBezTo>
                  <a:pt x="13785" y="9701"/>
                  <a:pt x="13584" y="9300"/>
                  <a:pt x="13334" y="9099"/>
                </a:cubicBezTo>
                <a:cubicBezTo>
                  <a:pt x="13120" y="8911"/>
                  <a:pt x="12827" y="8819"/>
                  <a:pt x="12518" y="8819"/>
                </a:cubicBezTo>
                <a:cubicBezTo>
                  <a:pt x="12224" y="8819"/>
                  <a:pt x="11915" y="8903"/>
                  <a:pt x="11646" y="9066"/>
                </a:cubicBezTo>
                <a:cubicBezTo>
                  <a:pt x="10961" y="9517"/>
                  <a:pt x="10744" y="10352"/>
                  <a:pt x="11061" y="11221"/>
                </a:cubicBezTo>
                <a:cubicBezTo>
                  <a:pt x="11379" y="12073"/>
                  <a:pt x="12415" y="12558"/>
                  <a:pt x="13233" y="12558"/>
                </a:cubicBezTo>
                <a:lnTo>
                  <a:pt x="13250" y="12558"/>
                </a:lnTo>
                <a:cubicBezTo>
                  <a:pt x="14386" y="12558"/>
                  <a:pt x="15305" y="11405"/>
                  <a:pt x="15506" y="10352"/>
                </a:cubicBezTo>
                <a:cubicBezTo>
                  <a:pt x="15790" y="9016"/>
                  <a:pt x="14988" y="7813"/>
                  <a:pt x="14069" y="7211"/>
                </a:cubicBezTo>
                <a:cubicBezTo>
                  <a:pt x="13414" y="6771"/>
                  <a:pt x="12726" y="6687"/>
                  <a:pt x="12221" y="6687"/>
                </a:cubicBezTo>
                <a:cubicBezTo>
                  <a:pt x="12017" y="6687"/>
                  <a:pt x="11843" y="6700"/>
                  <a:pt x="11713" y="6710"/>
                </a:cubicBezTo>
                <a:cubicBezTo>
                  <a:pt x="10660" y="6793"/>
                  <a:pt x="9808" y="7178"/>
                  <a:pt x="9140" y="7813"/>
                </a:cubicBezTo>
                <a:cubicBezTo>
                  <a:pt x="8288" y="8648"/>
                  <a:pt x="8104" y="9634"/>
                  <a:pt x="7987" y="10319"/>
                </a:cubicBezTo>
                <a:cubicBezTo>
                  <a:pt x="7569" y="10235"/>
                  <a:pt x="7068" y="10185"/>
                  <a:pt x="6567" y="10135"/>
                </a:cubicBezTo>
                <a:cubicBezTo>
                  <a:pt x="6099" y="10102"/>
                  <a:pt x="5631" y="10052"/>
                  <a:pt x="5197" y="10052"/>
                </a:cubicBezTo>
                <a:cubicBezTo>
                  <a:pt x="5063" y="9617"/>
                  <a:pt x="4879" y="9200"/>
                  <a:pt x="4695" y="8782"/>
                </a:cubicBezTo>
                <a:cubicBezTo>
                  <a:pt x="4478" y="8297"/>
                  <a:pt x="4278" y="7863"/>
                  <a:pt x="4060" y="7462"/>
                </a:cubicBezTo>
                <a:cubicBezTo>
                  <a:pt x="4695" y="7144"/>
                  <a:pt x="5564" y="6677"/>
                  <a:pt x="6116" y="5607"/>
                </a:cubicBezTo>
                <a:cubicBezTo>
                  <a:pt x="6533" y="4772"/>
                  <a:pt x="6633" y="3853"/>
                  <a:pt x="6383" y="2834"/>
                </a:cubicBezTo>
                <a:cubicBezTo>
                  <a:pt x="6283" y="2366"/>
                  <a:pt x="6049" y="1430"/>
                  <a:pt x="5180" y="745"/>
                </a:cubicBezTo>
                <a:cubicBezTo>
                  <a:pt x="4625" y="318"/>
                  <a:pt x="3859" y="1"/>
                  <a:pt x="3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1"/>
          <p:cNvSpPr/>
          <p:nvPr/>
        </p:nvSpPr>
        <p:spPr>
          <a:xfrm>
            <a:off x="711927" y="3683357"/>
            <a:ext cx="1067173" cy="906385"/>
          </a:xfrm>
          <a:custGeom>
            <a:avLst/>
            <a:gdLst/>
            <a:ahLst/>
            <a:cxnLst/>
            <a:rect l="l" t="t" r="r" b="b"/>
            <a:pathLst>
              <a:path w="23376" h="19854" extrusionOk="0">
                <a:moveTo>
                  <a:pt x="2941" y="2092"/>
                </a:moveTo>
                <a:cubicBezTo>
                  <a:pt x="3108" y="2092"/>
                  <a:pt x="3259" y="2142"/>
                  <a:pt x="3409" y="2159"/>
                </a:cubicBezTo>
                <a:cubicBezTo>
                  <a:pt x="3610" y="2844"/>
                  <a:pt x="3660" y="3630"/>
                  <a:pt x="3259" y="4315"/>
                </a:cubicBezTo>
                <a:cubicBezTo>
                  <a:pt x="3075" y="4682"/>
                  <a:pt x="2741" y="4933"/>
                  <a:pt x="2457" y="4983"/>
                </a:cubicBezTo>
                <a:cubicBezTo>
                  <a:pt x="2416" y="4989"/>
                  <a:pt x="2375" y="4992"/>
                  <a:pt x="2335" y="4992"/>
                </a:cubicBezTo>
                <a:cubicBezTo>
                  <a:pt x="1910" y="4992"/>
                  <a:pt x="1506" y="4684"/>
                  <a:pt x="1354" y="4348"/>
                </a:cubicBezTo>
                <a:cubicBezTo>
                  <a:pt x="1204" y="4047"/>
                  <a:pt x="1254" y="3596"/>
                  <a:pt x="1454" y="3162"/>
                </a:cubicBezTo>
                <a:cubicBezTo>
                  <a:pt x="1705" y="2644"/>
                  <a:pt x="2173" y="2243"/>
                  <a:pt x="2657" y="2142"/>
                </a:cubicBezTo>
                <a:cubicBezTo>
                  <a:pt x="2757" y="2109"/>
                  <a:pt x="2841" y="2092"/>
                  <a:pt x="2941" y="2092"/>
                </a:cubicBezTo>
                <a:close/>
                <a:moveTo>
                  <a:pt x="1955" y="6754"/>
                </a:moveTo>
                <a:cubicBezTo>
                  <a:pt x="2590" y="6754"/>
                  <a:pt x="3309" y="7105"/>
                  <a:pt x="3960" y="7673"/>
                </a:cubicBezTo>
                <a:cubicBezTo>
                  <a:pt x="3927" y="7740"/>
                  <a:pt x="3860" y="7807"/>
                  <a:pt x="3827" y="7840"/>
                </a:cubicBezTo>
                <a:cubicBezTo>
                  <a:pt x="3593" y="8074"/>
                  <a:pt x="3175" y="8508"/>
                  <a:pt x="2507" y="8676"/>
                </a:cubicBezTo>
                <a:cubicBezTo>
                  <a:pt x="2309" y="8727"/>
                  <a:pt x="2098" y="8750"/>
                  <a:pt x="1889" y="8750"/>
                </a:cubicBezTo>
                <a:cubicBezTo>
                  <a:pt x="1211" y="8750"/>
                  <a:pt x="554" y="8506"/>
                  <a:pt x="452" y="8174"/>
                </a:cubicBezTo>
                <a:cubicBezTo>
                  <a:pt x="335" y="7773"/>
                  <a:pt x="869" y="7021"/>
                  <a:pt x="1538" y="6821"/>
                </a:cubicBezTo>
                <a:cubicBezTo>
                  <a:pt x="1671" y="6771"/>
                  <a:pt x="1822" y="6754"/>
                  <a:pt x="1955" y="6754"/>
                </a:cubicBezTo>
                <a:close/>
                <a:moveTo>
                  <a:pt x="21053" y="15108"/>
                </a:moveTo>
                <a:cubicBezTo>
                  <a:pt x="21154" y="15275"/>
                  <a:pt x="21204" y="15442"/>
                  <a:pt x="21204" y="15660"/>
                </a:cubicBezTo>
                <a:cubicBezTo>
                  <a:pt x="21237" y="16127"/>
                  <a:pt x="21020" y="16696"/>
                  <a:pt x="20602" y="17097"/>
                </a:cubicBezTo>
                <a:cubicBezTo>
                  <a:pt x="20278" y="17392"/>
                  <a:pt x="19940" y="17556"/>
                  <a:pt x="19612" y="17556"/>
                </a:cubicBezTo>
                <a:cubicBezTo>
                  <a:pt x="19569" y="17556"/>
                  <a:pt x="19526" y="17554"/>
                  <a:pt x="19483" y="17548"/>
                </a:cubicBezTo>
                <a:cubicBezTo>
                  <a:pt x="19115" y="17498"/>
                  <a:pt x="18647" y="17180"/>
                  <a:pt x="18547" y="16696"/>
                </a:cubicBezTo>
                <a:cubicBezTo>
                  <a:pt x="18530" y="16545"/>
                  <a:pt x="18463" y="16027"/>
                  <a:pt x="18898" y="15760"/>
                </a:cubicBezTo>
                <a:cubicBezTo>
                  <a:pt x="19633" y="15292"/>
                  <a:pt x="20385" y="15125"/>
                  <a:pt x="21053" y="15108"/>
                </a:cubicBezTo>
                <a:close/>
                <a:moveTo>
                  <a:pt x="7185" y="15242"/>
                </a:moveTo>
                <a:lnTo>
                  <a:pt x="7185" y="15242"/>
                </a:lnTo>
                <a:cubicBezTo>
                  <a:pt x="7085" y="17030"/>
                  <a:pt x="7018" y="17147"/>
                  <a:pt x="6701" y="17414"/>
                </a:cubicBezTo>
                <a:cubicBezTo>
                  <a:pt x="6417" y="17665"/>
                  <a:pt x="5965" y="17882"/>
                  <a:pt x="5498" y="18133"/>
                </a:cubicBezTo>
                <a:cubicBezTo>
                  <a:pt x="5297" y="18249"/>
                  <a:pt x="5097" y="18350"/>
                  <a:pt x="4913" y="18450"/>
                </a:cubicBezTo>
                <a:cubicBezTo>
                  <a:pt x="5030" y="17932"/>
                  <a:pt x="5264" y="16879"/>
                  <a:pt x="5431" y="16462"/>
                </a:cubicBezTo>
                <a:cubicBezTo>
                  <a:pt x="5581" y="16161"/>
                  <a:pt x="5832" y="15827"/>
                  <a:pt x="7185" y="15242"/>
                </a:cubicBezTo>
                <a:close/>
                <a:moveTo>
                  <a:pt x="15606" y="15994"/>
                </a:moveTo>
                <a:cubicBezTo>
                  <a:pt x="16525" y="16595"/>
                  <a:pt x="17144" y="17331"/>
                  <a:pt x="17144" y="18032"/>
                </a:cubicBezTo>
                <a:cubicBezTo>
                  <a:pt x="17177" y="18751"/>
                  <a:pt x="16592" y="19519"/>
                  <a:pt x="16174" y="19536"/>
                </a:cubicBezTo>
                <a:cubicBezTo>
                  <a:pt x="16170" y="19536"/>
                  <a:pt x="16166" y="19536"/>
                  <a:pt x="16162" y="19536"/>
                </a:cubicBezTo>
                <a:cubicBezTo>
                  <a:pt x="15680" y="19536"/>
                  <a:pt x="15104" y="18610"/>
                  <a:pt x="15038" y="17765"/>
                </a:cubicBezTo>
                <a:cubicBezTo>
                  <a:pt x="15005" y="17097"/>
                  <a:pt x="15272" y="16545"/>
                  <a:pt x="15423" y="16278"/>
                </a:cubicBezTo>
                <a:cubicBezTo>
                  <a:pt x="15473" y="16178"/>
                  <a:pt x="15539" y="16094"/>
                  <a:pt x="15606" y="15994"/>
                </a:cubicBezTo>
                <a:close/>
                <a:moveTo>
                  <a:pt x="2445" y="1"/>
                </a:moveTo>
                <a:cubicBezTo>
                  <a:pt x="2396" y="1"/>
                  <a:pt x="2344" y="29"/>
                  <a:pt x="2323" y="71"/>
                </a:cubicBezTo>
                <a:cubicBezTo>
                  <a:pt x="2256" y="137"/>
                  <a:pt x="2306" y="238"/>
                  <a:pt x="2356" y="288"/>
                </a:cubicBezTo>
                <a:cubicBezTo>
                  <a:pt x="2507" y="371"/>
                  <a:pt x="2991" y="973"/>
                  <a:pt x="3309" y="1792"/>
                </a:cubicBezTo>
                <a:cubicBezTo>
                  <a:pt x="3200" y="1758"/>
                  <a:pt x="3083" y="1741"/>
                  <a:pt x="2962" y="1741"/>
                </a:cubicBezTo>
                <a:cubicBezTo>
                  <a:pt x="2841" y="1741"/>
                  <a:pt x="2716" y="1758"/>
                  <a:pt x="2590" y="1792"/>
                </a:cubicBezTo>
                <a:cubicBezTo>
                  <a:pt x="2006" y="1909"/>
                  <a:pt x="1488" y="2376"/>
                  <a:pt x="1187" y="2978"/>
                </a:cubicBezTo>
                <a:cubicBezTo>
                  <a:pt x="936" y="3496"/>
                  <a:pt x="903" y="4047"/>
                  <a:pt x="1087" y="4432"/>
                </a:cubicBezTo>
                <a:cubicBezTo>
                  <a:pt x="1286" y="4860"/>
                  <a:pt x="1765" y="5261"/>
                  <a:pt x="2345" y="5261"/>
                </a:cubicBezTo>
                <a:cubicBezTo>
                  <a:pt x="2398" y="5261"/>
                  <a:pt x="2452" y="5257"/>
                  <a:pt x="2507" y="5250"/>
                </a:cubicBezTo>
                <a:cubicBezTo>
                  <a:pt x="2908" y="5217"/>
                  <a:pt x="3309" y="4899"/>
                  <a:pt x="3559" y="4432"/>
                </a:cubicBezTo>
                <a:cubicBezTo>
                  <a:pt x="3927" y="3746"/>
                  <a:pt x="3927" y="2995"/>
                  <a:pt x="3777" y="2310"/>
                </a:cubicBezTo>
                <a:lnTo>
                  <a:pt x="3777" y="2310"/>
                </a:lnTo>
                <a:cubicBezTo>
                  <a:pt x="4228" y="2560"/>
                  <a:pt x="4579" y="2961"/>
                  <a:pt x="4762" y="3295"/>
                </a:cubicBezTo>
                <a:cubicBezTo>
                  <a:pt x="5414" y="4398"/>
                  <a:pt x="4913" y="5735"/>
                  <a:pt x="4645" y="6470"/>
                </a:cubicBezTo>
                <a:cubicBezTo>
                  <a:pt x="4495" y="6838"/>
                  <a:pt x="4311" y="7155"/>
                  <a:pt x="4161" y="7389"/>
                </a:cubicBezTo>
                <a:cubicBezTo>
                  <a:pt x="3423" y="6785"/>
                  <a:pt x="2642" y="6397"/>
                  <a:pt x="1957" y="6397"/>
                </a:cubicBezTo>
                <a:cubicBezTo>
                  <a:pt x="1788" y="6397"/>
                  <a:pt x="1626" y="6421"/>
                  <a:pt x="1471" y="6470"/>
                </a:cubicBezTo>
                <a:cubicBezTo>
                  <a:pt x="669" y="6721"/>
                  <a:pt x="1" y="7606"/>
                  <a:pt x="168" y="8224"/>
                </a:cubicBezTo>
                <a:cubicBezTo>
                  <a:pt x="306" y="8742"/>
                  <a:pt x="1075" y="9012"/>
                  <a:pt x="1853" y="9012"/>
                </a:cubicBezTo>
                <a:cubicBezTo>
                  <a:pt x="2105" y="9012"/>
                  <a:pt x="2358" y="8983"/>
                  <a:pt x="2590" y="8926"/>
                </a:cubicBezTo>
                <a:cubicBezTo>
                  <a:pt x="3342" y="8742"/>
                  <a:pt x="3827" y="8241"/>
                  <a:pt x="4044" y="8007"/>
                </a:cubicBezTo>
                <a:cubicBezTo>
                  <a:pt x="4094" y="7974"/>
                  <a:pt x="4161" y="7907"/>
                  <a:pt x="4211" y="7823"/>
                </a:cubicBezTo>
                <a:cubicBezTo>
                  <a:pt x="5113" y="8642"/>
                  <a:pt x="5949" y="9778"/>
                  <a:pt x="6450" y="10931"/>
                </a:cubicBezTo>
                <a:cubicBezTo>
                  <a:pt x="7068" y="12351"/>
                  <a:pt x="7285" y="13404"/>
                  <a:pt x="7235" y="14824"/>
                </a:cubicBezTo>
                <a:cubicBezTo>
                  <a:pt x="5782" y="15409"/>
                  <a:pt x="5397" y="15793"/>
                  <a:pt x="5180" y="16278"/>
                </a:cubicBezTo>
                <a:cubicBezTo>
                  <a:pt x="4930" y="16879"/>
                  <a:pt x="4595" y="18617"/>
                  <a:pt x="4579" y="18684"/>
                </a:cubicBezTo>
                <a:lnTo>
                  <a:pt x="4512" y="19035"/>
                </a:lnTo>
                <a:lnTo>
                  <a:pt x="4512" y="19035"/>
                </a:lnTo>
                <a:lnTo>
                  <a:pt x="4813" y="18851"/>
                </a:lnTo>
                <a:cubicBezTo>
                  <a:pt x="5080" y="18684"/>
                  <a:pt x="5397" y="18517"/>
                  <a:pt x="5681" y="18366"/>
                </a:cubicBezTo>
                <a:cubicBezTo>
                  <a:pt x="6183" y="18116"/>
                  <a:pt x="6651" y="17865"/>
                  <a:pt x="6951" y="17598"/>
                </a:cubicBezTo>
                <a:cubicBezTo>
                  <a:pt x="7352" y="17247"/>
                  <a:pt x="7419" y="17013"/>
                  <a:pt x="7519" y="15108"/>
                </a:cubicBezTo>
                <a:lnTo>
                  <a:pt x="7519" y="15075"/>
                </a:lnTo>
                <a:cubicBezTo>
                  <a:pt x="7586" y="15041"/>
                  <a:pt x="7620" y="15025"/>
                  <a:pt x="7686" y="15008"/>
                </a:cubicBezTo>
                <a:cubicBezTo>
                  <a:pt x="8656" y="14635"/>
                  <a:pt x="9429" y="14513"/>
                  <a:pt x="10252" y="14513"/>
                </a:cubicBezTo>
                <a:cubicBezTo>
                  <a:pt x="10719" y="14513"/>
                  <a:pt x="11202" y="14553"/>
                  <a:pt x="11747" y="14607"/>
                </a:cubicBezTo>
                <a:cubicBezTo>
                  <a:pt x="12950" y="14707"/>
                  <a:pt x="14303" y="15175"/>
                  <a:pt x="15356" y="15793"/>
                </a:cubicBezTo>
                <a:lnTo>
                  <a:pt x="15172" y="16111"/>
                </a:lnTo>
                <a:cubicBezTo>
                  <a:pt x="15005" y="16412"/>
                  <a:pt x="14687" y="17013"/>
                  <a:pt x="14754" y="17782"/>
                </a:cubicBezTo>
                <a:cubicBezTo>
                  <a:pt x="14804" y="18717"/>
                  <a:pt x="15456" y="19853"/>
                  <a:pt x="16158" y="19853"/>
                </a:cubicBezTo>
                <a:lnTo>
                  <a:pt x="16191" y="19820"/>
                </a:lnTo>
                <a:cubicBezTo>
                  <a:pt x="16826" y="19803"/>
                  <a:pt x="17494" y="18851"/>
                  <a:pt x="17478" y="18016"/>
                </a:cubicBezTo>
                <a:cubicBezTo>
                  <a:pt x="17461" y="17147"/>
                  <a:pt x="16793" y="16345"/>
                  <a:pt x="15807" y="15693"/>
                </a:cubicBezTo>
                <a:cubicBezTo>
                  <a:pt x="15991" y="15459"/>
                  <a:pt x="16225" y="15259"/>
                  <a:pt x="16475" y="15041"/>
                </a:cubicBezTo>
                <a:cubicBezTo>
                  <a:pt x="16996" y="14622"/>
                  <a:pt x="17919" y="13900"/>
                  <a:pt x="18972" y="13900"/>
                </a:cubicBezTo>
                <a:cubicBezTo>
                  <a:pt x="19134" y="13900"/>
                  <a:pt x="19299" y="13918"/>
                  <a:pt x="19466" y="13955"/>
                </a:cubicBezTo>
                <a:cubicBezTo>
                  <a:pt x="19900" y="14056"/>
                  <a:pt x="20502" y="14340"/>
                  <a:pt x="20886" y="14774"/>
                </a:cubicBezTo>
                <a:cubicBezTo>
                  <a:pt x="20218" y="14808"/>
                  <a:pt x="19483" y="15008"/>
                  <a:pt x="18781" y="15442"/>
                </a:cubicBezTo>
                <a:cubicBezTo>
                  <a:pt x="18163" y="15793"/>
                  <a:pt x="18246" y="16478"/>
                  <a:pt x="18296" y="16696"/>
                </a:cubicBezTo>
                <a:cubicBezTo>
                  <a:pt x="18413" y="17347"/>
                  <a:pt x="18998" y="17732"/>
                  <a:pt x="19499" y="17798"/>
                </a:cubicBezTo>
                <a:cubicBezTo>
                  <a:pt x="19557" y="17807"/>
                  <a:pt x="19615" y="17811"/>
                  <a:pt x="19673" y="17811"/>
                </a:cubicBezTo>
                <a:cubicBezTo>
                  <a:pt x="20077" y="17811"/>
                  <a:pt x="20505" y="17614"/>
                  <a:pt x="20870" y="17264"/>
                </a:cubicBezTo>
                <a:cubicBezTo>
                  <a:pt x="21371" y="16796"/>
                  <a:pt x="21621" y="16161"/>
                  <a:pt x="21571" y="15576"/>
                </a:cubicBezTo>
                <a:cubicBezTo>
                  <a:pt x="21555" y="15376"/>
                  <a:pt x="21504" y="15209"/>
                  <a:pt x="21454" y="15058"/>
                </a:cubicBezTo>
                <a:lnTo>
                  <a:pt x="21454" y="15058"/>
                </a:lnTo>
                <a:cubicBezTo>
                  <a:pt x="22306" y="15092"/>
                  <a:pt x="22975" y="15342"/>
                  <a:pt x="23092" y="15442"/>
                </a:cubicBezTo>
                <a:cubicBezTo>
                  <a:pt x="23121" y="15472"/>
                  <a:pt x="23154" y="15485"/>
                  <a:pt x="23186" y="15485"/>
                </a:cubicBezTo>
                <a:cubicBezTo>
                  <a:pt x="23229" y="15485"/>
                  <a:pt x="23271" y="15463"/>
                  <a:pt x="23309" y="15426"/>
                </a:cubicBezTo>
                <a:cubicBezTo>
                  <a:pt x="23376" y="15359"/>
                  <a:pt x="23342" y="15275"/>
                  <a:pt x="23292" y="15209"/>
                </a:cubicBezTo>
                <a:cubicBezTo>
                  <a:pt x="23125" y="15075"/>
                  <a:pt x="22323" y="14757"/>
                  <a:pt x="21287" y="14757"/>
                </a:cubicBezTo>
                <a:lnTo>
                  <a:pt x="21271" y="14757"/>
                </a:lnTo>
                <a:cubicBezTo>
                  <a:pt x="20819" y="14122"/>
                  <a:pt x="20017" y="13772"/>
                  <a:pt x="19533" y="13671"/>
                </a:cubicBezTo>
                <a:cubicBezTo>
                  <a:pt x="19342" y="13628"/>
                  <a:pt x="19155" y="13609"/>
                  <a:pt x="18973" y="13609"/>
                </a:cubicBezTo>
                <a:cubicBezTo>
                  <a:pt x="17817" y="13609"/>
                  <a:pt x="16854" y="14391"/>
                  <a:pt x="16291" y="14824"/>
                </a:cubicBezTo>
                <a:cubicBezTo>
                  <a:pt x="16024" y="15041"/>
                  <a:pt x="15773" y="15292"/>
                  <a:pt x="15556" y="15543"/>
                </a:cubicBezTo>
                <a:cubicBezTo>
                  <a:pt x="14470" y="14874"/>
                  <a:pt x="13100" y="14423"/>
                  <a:pt x="11797" y="14290"/>
                </a:cubicBezTo>
                <a:cubicBezTo>
                  <a:pt x="11234" y="14228"/>
                  <a:pt x="10737" y="14185"/>
                  <a:pt x="10254" y="14185"/>
                </a:cubicBezTo>
                <a:cubicBezTo>
                  <a:pt x="9416" y="14185"/>
                  <a:pt x="8620" y="14315"/>
                  <a:pt x="7603" y="14707"/>
                </a:cubicBezTo>
                <a:cubicBezTo>
                  <a:pt x="7586" y="14741"/>
                  <a:pt x="7586" y="14741"/>
                  <a:pt x="7569" y="14741"/>
                </a:cubicBezTo>
                <a:cubicBezTo>
                  <a:pt x="7586" y="13337"/>
                  <a:pt x="7369" y="12268"/>
                  <a:pt x="6751" y="10848"/>
                </a:cubicBezTo>
                <a:cubicBezTo>
                  <a:pt x="6233" y="9645"/>
                  <a:pt x="5364" y="8442"/>
                  <a:pt x="4428" y="7606"/>
                </a:cubicBezTo>
                <a:cubicBezTo>
                  <a:pt x="4595" y="7356"/>
                  <a:pt x="4779" y="7021"/>
                  <a:pt x="4946" y="6587"/>
                </a:cubicBezTo>
                <a:cubicBezTo>
                  <a:pt x="5230" y="5818"/>
                  <a:pt x="5765" y="4381"/>
                  <a:pt x="5030" y="3145"/>
                </a:cubicBezTo>
                <a:cubicBezTo>
                  <a:pt x="4813" y="2761"/>
                  <a:pt x="4311" y="2176"/>
                  <a:pt x="3676" y="1909"/>
                </a:cubicBezTo>
                <a:cubicBezTo>
                  <a:pt x="3342" y="956"/>
                  <a:pt x="2757" y="171"/>
                  <a:pt x="2523" y="37"/>
                </a:cubicBezTo>
                <a:cubicBezTo>
                  <a:pt x="2504" y="12"/>
                  <a:pt x="2475" y="1"/>
                  <a:pt x="2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657784" y="4127784"/>
            <a:ext cx="720853" cy="611470"/>
          </a:xfrm>
          <a:custGeom>
            <a:avLst/>
            <a:gdLst/>
            <a:ahLst/>
            <a:cxnLst/>
            <a:rect l="l" t="t" r="r" b="b"/>
            <a:pathLst>
              <a:path w="15790" h="13394" extrusionOk="0">
                <a:moveTo>
                  <a:pt x="2156" y="6610"/>
                </a:moveTo>
                <a:cubicBezTo>
                  <a:pt x="2273" y="6610"/>
                  <a:pt x="2406" y="6610"/>
                  <a:pt x="2523" y="6643"/>
                </a:cubicBezTo>
                <a:cubicBezTo>
                  <a:pt x="2874" y="6727"/>
                  <a:pt x="3158" y="6961"/>
                  <a:pt x="3409" y="7295"/>
                </a:cubicBezTo>
                <a:cubicBezTo>
                  <a:pt x="3125" y="7395"/>
                  <a:pt x="2857" y="7462"/>
                  <a:pt x="2590" y="7479"/>
                </a:cubicBezTo>
                <a:cubicBezTo>
                  <a:pt x="2506" y="7489"/>
                  <a:pt x="2408" y="7498"/>
                  <a:pt x="2301" y="7498"/>
                </a:cubicBezTo>
                <a:cubicBezTo>
                  <a:pt x="2066" y="7498"/>
                  <a:pt x="1790" y="7455"/>
                  <a:pt x="1537" y="7295"/>
                </a:cubicBezTo>
                <a:cubicBezTo>
                  <a:pt x="1203" y="7061"/>
                  <a:pt x="1187" y="6944"/>
                  <a:pt x="1187" y="6944"/>
                </a:cubicBezTo>
                <a:cubicBezTo>
                  <a:pt x="1187" y="6927"/>
                  <a:pt x="1203" y="6877"/>
                  <a:pt x="1320" y="6810"/>
                </a:cubicBezTo>
                <a:cubicBezTo>
                  <a:pt x="1504" y="6693"/>
                  <a:pt x="1821" y="6610"/>
                  <a:pt x="2156" y="6610"/>
                </a:cubicBezTo>
                <a:close/>
                <a:moveTo>
                  <a:pt x="4812" y="10553"/>
                </a:moveTo>
                <a:lnTo>
                  <a:pt x="4812" y="10553"/>
                </a:lnTo>
                <a:cubicBezTo>
                  <a:pt x="4913" y="10954"/>
                  <a:pt x="4913" y="11355"/>
                  <a:pt x="4796" y="11773"/>
                </a:cubicBezTo>
                <a:lnTo>
                  <a:pt x="4796" y="11789"/>
                </a:lnTo>
                <a:cubicBezTo>
                  <a:pt x="4729" y="12040"/>
                  <a:pt x="4528" y="12725"/>
                  <a:pt x="3977" y="12875"/>
                </a:cubicBezTo>
                <a:cubicBezTo>
                  <a:pt x="3919" y="12896"/>
                  <a:pt x="3861" y="12906"/>
                  <a:pt x="3803" y="12906"/>
                </a:cubicBezTo>
                <a:cubicBezTo>
                  <a:pt x="3674" y="12906"/>
                  <a:pt x="3541" y="12861"/>
                  <a:pt x="3392" y="12792"/>
                </a:cubicBezTo>
                <a:cubicBezTo>
                  <a:pt x="3342" y="12742"/>
                  <a:pt x="3208" y="12658"/>
                  <a:pt x="3175" y="12625"/>
                </a:cubicBezTo>
                <a:cubicBezTo>
                  <a:pt x="3041" y="12525"/>
                  <a:pt x="2891" y="12357"/>
                  <a:pt x="2891" y="12107"/>
                </a:cubicBezTo>
                <a:cubicBezTo>
                  <a:pt x="2874" y="11522"/>
                  <a:pt x="3492" y="11121"/>
                  <a:pt x="3709" y="10954"/>
                </a:cubicBezTo>
                <a:cubicBezTo>
                  <a:pt x="4044" y="10720"/>
                  <a:pt x="4428" y="10586"/>
                  <a:pt x="4812" y="10553"/>
                </a:cubicBezTo>
                <a:close/>
                <a:moveTo>
                  <a:pt x="8388" y="10904"/>
                </a:moveTo>
                <a:cubicBezTo>
                  <a:pt x="8772" y="11054"/>
                  <a:pt x="9090" y="11238"/>
                  <a:pt x="9307" y="11539"/>
                </a:cubicBezTo>
                <a:cubicBezTo>
                  <a:pt x="9541" y="11940"/>
                  <a:pt x="9608" y="12458"/>
                  <a:pt x="9524" y="12742"/>
                </a:cubicBezTo>
                <a:cubicBezTo>
                  <a:pt x="9474" y="12875"/>
                  <a:pt x="9457" y="12909"/>
                  <a:pt x="9441" y="12909"/>
                </a:cubicBezTo>
                <a:cubicBezTo>
                  <a:pt x="9437" y="12916"/>
                  <a:pt x="9428" y="12920"/>
                  <a:pt x="9412" y="12920"/>
                </a:cubicBezTo>
                <a:cubicBezTo>
                  <a:pt x="9354" y="12920"/>
                  <a:pt x="9210" y="12863"/>
                  <a:pt x="8973" y="12692"/>
                </a:cubicBezTo>
                <a:cubicBezTo>
                  <a:pt x="8639" y="12441"/>
                  <a:pt x="8538" y="12040"/>
                  <a:pt x="8471" y="11773"/>
                </a:cubicBezTo>
                <a:cubicBezTo>
                  <a:pt x="8388" y="11489"/>
                  <a:pt x="8371" y="11205"/>
                  <a:pt x="8388" y="10904"/>
                </a:cubicBezTo>
                <a:close/>
                <a:moveTo>
                  <a:pt x="3073" y="1"/>
                </a:moveTo>
                <a:cubicBezTo>
                  <a:pt x="2629" y="1"/>
                  <a:pt x="2177" y="102"/>
                  <a:pt x="1755" y="344"/>
                </a:cubicBezTo>
                <a:cubicBezTo>
                  <a:pt x="785" y="862"/>
                  <a:pt x="0" y="2115"/>
                  <a:pt x="351" y="3184"/>
                </a:cubicBezTo>
                <a:cubicBezTo>
                  <a:pt x="602" y="3970"/>
                  <a:pt x="1370" y="4805"/>
                  <a:pt x="2289" y="4855"/>
                </a:cubicBezTo>
                <a:cubicBezTo>
                  <a:pt x="2321" y="4856"/>
                  <a:pt x="2352" y="4857"/>
                  <a:pt x="2383" y="4857"/>
                </a:cubicBezTo>
                <a:cubicBezTo>
                  <a:pt x="3274" y="4857"/>
                  <a:pt x="3966" y="4395"/>
                  <a:pt x="4144" y="3636"/>
                </a:cubicBezTo>
                <a:cubicBezTo>
                  <a:pt x="4294" y="3034"/>
                  <a:pt x="4060" y="2332"/>
                  <a:pt x="3609" y="2048"/>
                </a:cubicBezTo>
                <a:cubicBezTo>
                  <a:pt x="3464" y="1957"/>
                  <a:pt x="3263" y="1901"/>
                  <a:pt x="3063" y="1901"/>
                </a:cubicBezTo>
                <a:cubicBezTo>
                  <a:pt x="2895" y="1901"/>
                  <a:pt x="2727" y="1940"/>
                  <a:pt x="2590" y="2032"/>
                </a:cubicBezTo>
                <a:cubicBezTo>
                  <a:pt x="2423" y="2165"/>
                  <a:pt x="2206" y="2416"/>
                  <a:pt x="2273" y="2951"/>
                </a:cubicBezTo>
                <a:cubicBezTo>
                  <a:pt x="2273" y="3088"/>
                  <a:pt x="2371" y="3170"/>
                  <a:pt x="2490" y="3170"/>
                </a:cubicBezTo>
                <a:cubicBezTo>
                  <a:pt x="2501" y="3170"/>
                  <a:pt x="2512" y="3169"/>
                  <a:pt x="2523" y="3168"/>
                </a:cubicBezTo>
                <a:cubicBezTo>
                  <a:pt x="2674" y="3168"/>
                  <a:pt x="2757" y="3034"/>
                  <a:pt x="2724" y="2917"/>
                </a:cubicBezTo>
                <a:cubicBezTo>
                  <a:pt x="2707" y="2750"/>
                  <a:pt x="2707" y="2516"/>
                  <a:pt x="2857" y="2433"/>
                </a:cubicBezTo>
                <a:cubicBezTo>
                  <a:pt x="2923" y="2389"/>
                  <a:pt x="3007" y="2371"/>
                  <a:pt x="3092" y="2371"/>
                </a:cubicBezTo>
                <a:cubicBezTo>
                  <a:pt x="3203" y="2371"/>
                  <a:pt x="3316" y="2402"/>
                  <a:pt x="3392" y="2449"/>
                </a:cubicBezTo>
                <a:cubicBezTo>
                  <a:pt x="3693" y="2616"/>
                  <a:pt x="3843" y="3118"/>
                  <a:pt x="3726" y="3535"/>
                </a:cubicBezTo>
                <a:cubicBezTo>
                  <a:pt x="3554" y="4160"/>
                  <a:pt x="2973" y="4391"/>
                  <a:pt x="2448" y="4391"/>
                </a:cubicBezTo>
                <a:cubicBezTo>
                  <a:pt x="2411" y="4391"/>
                  <a:pt x="2375" y="4390"/>
                  <a:pt x="2339" y="4387"/>
                </a:cubicBezTo>
                <a:cubicBezTo>
                  <a:pt x="1638" y="4371"/>
                  <a:pt x="1019" y="3702"/>
                  <a:pt x="802" y="3051"/>
                </a:cubicBezTo>
                <a:cubicBezTo>
                  <a:pt x="535" y="2249"/>
                  <a:pt x="1203" y="1196"/>
                  <a:pt x="2005" y="762"/>
                </a:cubicBezTo>
                <a:cubicBezTo>
                  <a:pt x="2352" y="558"/>
                  <a:pt x="2731" y="473"/>
                  <a:pt x="3107" y="473"/>
                </a:cubicBezTo>
                <a:cubicBezTo>
                  <a:pt x="3781" y="473"/>
                  <a:pt x="4445" y="748"/>
                  <a:pt x="4896" y="1113"/>
                </a:cubicBezTo>
                <a:cubicBezTo>
                  <a:pt x="5648" y="1697"/>
                  <a:pt x="5848" y="2550"/>
                  <a:pt x="5948" y="2951"/>
                </a:cubicBezTo>
                <a:cubicBezTo>
                  <a:pt x="6149" y="3853"/>
                  <a:pt x="6099" y="4688"/>
                  <a:pt x="5715" y="5423"/>
                </a:cubicBezTo>
                <a:cubicBezTo>
                  <a:pt x="5230" y="6359"/>
                  <a:pt x="4428" y="6777"/>
                  <a:pt x="3843" y="7094"/>
                </a:cubicBezTo>
                <a:cubicBezTo>
                  <a:pt x="3526" y="6643"/>
                  <a:pt x="3141" y="6309"/>
                  <a:pt x="2640" y="6192"/>
                </a:cubicBezTo>
                <a:cubicBezTo>
                  <a:pt x="2478" y="6150"/>
                  <a:pt x="2309" y="6132"/>
                  <a:pt x="2142" y="6132"/>
                </a:cubicBezTo>
                <a:cubicBezTo>
                  <a:pt x="1710" y="6132"/>
                  <a:pt x="1294" y="6257"/>
                  <a:pt x="1053" y="6426"/>
                </a:cubicBezTo>
                <a:cubicBezTo>
                  <a:pt x="886" y="6526"/>
                  <a:pt x="769" y="6677"/>
                  <a:pt x="752" y="6844"/>
                </a:cubicBezTo>
                <a:cubicBezTo>
                  <a:pt x="702" y="7128"/>
                  <a:pt x="886" y="7395"/>
                  <a:pt x="1303" y="7679"/>
                </a:cubicBezTo>
                <a:cubicBezTo>
                  <a:pt x="1657" y="7898"/>
                  <a:pt x="2028" y="7940"/>
                  <a:pt x="2326" y="7940"/>
                </a:cubicBezTo>
                <a:cubicBezTo>
                  <a:pt x="2437" y="7940"/>
                  <a:pt x="2537" y="7934"/>
                  <a:pt x="2623" y="7930"/>
                </a:cubicBezTo>
                <a:cubicBezTo>
                  <a:pt x="2974" y="7896"/>
                  <a:pt x="3308" y="7813"/>
                  <a:pt x="3676" y="7679"/>
                </a:cubicBezTo>
                <a:cubicBezTo>
                  <a:pt x="3877" y="8047"/>
                  <a:pt x="4060" y="8481"/>
                  <a:pt x="4278" y="8966"/>
                </a:cubicBezTo>
                <a:cubicBezTo>
                  <a:pt x="4445" y="9350"/>
                  <a:pt x="4595" y="9717"/>
                  <a:pt x="4712" y="10068"/>
                </a:cubicBezTo>
                <a:cubicBezTo>
                  <a:pt x="4278" y="10135"/>
                  <a:pt x="3843" y="10286"/>
                  <a:pt x="3442" y="10553"/>
                </a:cubicBezTo>
                <a:cubicBezTo>
                  <a:pt x="3192" y="10737"/>
                  <a:pt x="2390" y="11271"/>
                  <a:pt x="2440" y="12107"/>
                </a:cubicBezTo>
                <a:cubicBezTo>
                  <a:pt x="2456" y="12558"/>
                  <a:pt x="2757" y="12825"/>
                  <a:pt x="2841" y="12942"/>
                </a:cubicBezTo>
                <a:cubicBezTo>
                  <a:pt x="2891" y="13026"/>
                  <a:pt x="3058" y="13143"/>
                  <a:pt x="3175" y="13193"/>
                </a:cubicBezTo>
                <a:cubicBezTo>
                  <a:pt x="3371" y="13302"/>
                  <a:pt x="3574" y="13354"/>
                  <a:pt x="3775" y="13354"/>
                </a:cubicBezTo>
                <a:cubicBezTo>
                  <a:pt x="3882" y="13354"/>
                  <a:pt x="3989" y="13339"/>
                  <a:pt x="4094" y="13310"/>
                </a:cubicBezTo>
                <a:cubicBezTo>
                  <a:pt x="4879" y="13076"/>
                  <a:pt x="5113" y="12224"/>
                  <a:pt x="5213" y="11906"/>
                </a:cubicBezTo>
                <a:lnTo>
                  <a:pt x="5213" y="11890"/>
                </a:lnTo>
                <a:cubicBezTo>
                  <a:pt x="5364" y="11405"/>
                  <a:pt x="5364" y="10954"/>
                  <a:pt x="5280" y="10519"/>
                </a:cubicBezTo>
                <a:cubicBezTo>
                  <a:pt x="5664" y="10519"/>
                  <a:pt x="6082" y="10553"/>
                  <a:pt x="6517" y="10603"/>
                </a:cubicBezTo>
                <a:cubicBezTo>
                  <a:pt x="7035" y="10653"/>
                  <a:pt x="7519" y="10703"/>
                  <a:pt x="7937" y="10787"/>
                </a:cubicBezTo>
                <a:cubicBezTo>
                  <a:pt x="7920" y="11188"/>
                  <a:pt x="7937" y="11522"/>
                  <a:pt x="8020" y="11873"/>
                </a:cubicBezTo>
                <a:cubicBezTo>
                  <a:pt x="8087" y="12190"/>
                  <a:pt x="8204" y="12692"/>
                  <a:pt x="8672" y="13059"/>
                </a:cubicBezTo>
                <a:cubicBezTo>
                  <a:pt x="8939" y="13293"/>
                  <a:pt x="9190" y="13393"/>
                  <a:pt x="9390" y="13393"/>
                </a:cubicBezTo>
                <a:cubicBezTo>
                  <a:pt x="9474" y="13393"/>
                  <a:pt x="9557" y="13377"/>
                  <a:pt x="9641" y="13360"/>
                </a:cubicBezTo>
                <a:cubicBezTo>
                  <a:pt x="9791" y="13276"/>
                  <a:pt x="9892" y="13126"/>
                  <a:pt x="9959" y="12909"/>
                </a:cubicBezTo>
                <a:cubicBezTo>
                  <a:pt x="10059" y="12525"/>
                  <a:pt x="9992" y="11856"/>
                  <a:pt x="9691" y="11322"/>
                </a:cubicBezTo>
                <a:cubicBezTo>
                  <a:pt x="9407" y="10870"/>
                  <a:pt x="8973" y="10620"/>
                  <a:pt x="8455" y="10453"/>
                </a:cubicBezTo>
                <a:cubicBezTo>
                  <a:pt x="8572" y="9801"/>
                  <a:pt x="8722" y="8932"/>
                  <a:pt x="9474" y="8180"/>
                </a:cubicBezTo>
                <a:cubicBezTo>
                  <a:pt x="10059" y="7596"/>
                  <a:pt x="10827" y="7278"/>
                  <a:pt x="11746" y="7195"/>
                </a:cubicBezTo>
                <a:cubicBezTo>
                  <a:pt x="11870" y="7180"/>
                  <a:pt x="12034" y="7165"/>
                  <a:pt x="12224" y="7165"/>
                </a:cubicBezTo>
                <a:cubicBezTo>
                  <a:pt x="12673" y="7165"/>
                  <a:pt x="13266" y="7248"/>
                  <a:pt x="13818" y="7612"/>
                </a:cubicBezTo>
                <a:cubicBezTo>
                  <a:pt x="14587" y="8113"/>
                  <a:pt x="15305" y="9149"/>
                  <a:pt x="15071" y="10269"/>
                </a:cubicBezTo>
                <a:cubicBezTo>
                  <a:pt x="14904" y="11154"/>
                  <a:pt x="14136" y="12107"/>
                  <a:pt x="13284" y="12107"/>
                </a:cubicBezTo>
                <a:cubicBezTo>
                  <a:pt x="12582" y="12073"/>
                  <a:pt x="11746" y="11706"/>
                  <a:pt x="11529" y="11054"/>
                </a:cubicBezTo>
                <a:cubicBezTo>
                  <a:pt x="11329" y="10536"/>
                  <a:pt x="11329" y="9851"/>
                  <a:pt x="11913" y="9467"/>
                </a:cubicBezTo>
                <a:cubicBezTo>
                  <a:pt x="12101" y="9348"/>
                  <a:pt x="12327" y="9289"/>
                  <a:pt x="12537" y="9289"/>
                </a:cubicBezTo>
                <a:cubicBezTo>
                  <a:pt x="12739" y="9289"/>
                  <a:pt x="12927" y="9344"/>
                  <a:pt x="13050" y="9450"/>
                </a:cubicBezTo>
                <a:cubicBezTo>
                  <a:pt x="13167" y="9550"/>
                  <a:pt x="13284" y="9784"/>
                  <a:pt x="13233" y="9951"/>
                </a:cubicBezTo>
                <a:cubicBezTo>
                  <a:pt x="13200" y="10102"/>
                  <a:pt x="12983" y="10185"/>
                  <a:pt x="12816" y="10202"/>
                </a:cubicBezTo>
                <a:cubicBezTo>
                  <a:pt x="12699" y="10219"/>
                  <a:pt x="12615" y="10352"/>
                  <a:pt x="12632" y="10469"/>
                </a:cubicBezTo>
                <a:cubicBezTo>
                  <a:pt x="12646" y="10583"/>
                  <a:pt x="12745" y="10661"/>
                  <a:pt x="12846" y="10661"/>
                </a:cubicBezTo>
                <a:cubicBezTo>
                  <a:pt x="12864" y="10661"/>
                  <a:pt x="12882" y="10658"/>
                  <a:pt x="12899" y="10653"/>
                </a:cubicBezTo>
                <a:cubicBezTo>
                  <a:pt x="13417" y="10570"/>
                  <a:pt x="13618" y="10286"/>
                  <a:pt x="13668" y="10068"/>
                </a:cubicBezTo>
                <a:cubicBezTo>
                  <a:pt x="13785" y="9701"/>
                  <a:pt x="13584" y="9300"/>
                  <a:pt x="13334" y="9099"/>
                </a:cubicBezTo>
                <a:cubicBezTo>
                  <a:pt x="13120" y="8911"/>
                  <a:pt x="12827" y="8819"/>
                  <a:pt x="12518" y="8819"/>
                </a:cubicBezTo>
                <a:cubicBezTo>
                  <a:pt x="12224" y="8819"/>
                  <a:pt x="11915" y="8903"/>
                  <a:pt x="11646" y="9066"/>
                </a:cubicBezTo>
                <a:cubicBezTo>
                  <a:pt x="10961" y="9517"/>
                  <a:pt x="10744" y="10352"/>
                  <a:pt x="11061" y="11221"/>
                </a:cubicBezTo>
                <a:cubicBezTo>
                  <a:pt x="11379" y="12073"/>
                  <a:pt x="12415" y="12558"/>
                  <a:pt x="13233" y="12558"/>
                </a:cubicBezTo>
                <a:lnTo>
                  <a:pt x="13250" y="12558"/>
                </a:lnTo>
                <a:cubicBezTo>
                  <a:pt x="14386" y="12558"/>
                  <a:pt x="15305" y="11405"/>
                  <a:pt x="15506" y="10352"/>
                </a:cubicBezTo>
                <a:cubicBezTo>
                  <a:pt x="15790" y="9016"/>
                  <a:pt x="14988" y="7813"/>
                  <a:pt x="14069" y="7211"/>
                </a:cubicBezTo>
                <a:cubicBezTo>
                  <a:pt x="13414" y="6771"/>
                  <a:pt x="12726" y="6687"/>
                  <a:pt x="12221" y="6687"/>
                </a:cubicBezTo>
                <a:cubicBezTo>
                  <a:pt x="12017" y="6687"/>
                  <a:pt x="11843" y="6700"/>
                  <a:pt x="11713" y="6710"/>
                </a:cubicBezTo>
                <a:cubicBezTo>
                  <a:pt x="10660" y="6793"/>
                  <a:pt x="9808" y="7178"/>
                  <a:pt x="9140" y="7813"/>
                </a:cubicBezTo>
                <a:cubicBezTo>
                  <a:pt x="8288" y="8648"/>
                  <a:pt x="8104" y="9634"/>
                  <a:pt x="7987" y="10319"/>
                </a:cubicBezTo>
                <a:cubicBezTo>
                  <a:pt x="7569" y="10235"/>
                  <a:pt x="7068" y="10185"/>
                  <a:pt x="6567" y="10135"/>
                </a:cubicBezTo>
                <a:cubicBezTo>
                  <a:pt x="6099" y="10102"/>
                  <a:pt x="5631" y="10052"/>
                  <a:pt x="5197" y="10052"/>
                </a:cubicBezTo>
                <a:cubicBezTo>
                  <a:pt x="5063" y="9617"/>
                  <a:pt x="4879" y="9200"/>
                  <a:pt x="4695" y="8782"/>
                </a:cubicBezTo>
                <a:cubicBezTo>
                  <a:pt x="4478" y="8297"/>
                  <a:pt x="4278" y="7863"/>
                  <a:pt x="4060" y="7462"/>
                </a:cubicBezTo>
                <a:cubicBezTo>
                  <a:pt x="4695" y="7144"/>
                  <a:pt x="5564" y="6677"/>
                  <a:pt x="6116" y="5607"/>
                </a:cubicBezTo>
                <a:cubicBezTo>
                  <a:pt x="6533" y="4772"/>
                  <a:pt x="6633" y="3853"/>
                  <a:pt x="6383" y="2834"/>
                </a:cubicBezTo>
                <a:cubicBezTo>
                  <a:pt x="6283" y="2366"/>
                  <a:pt x="6049" y="1430"/>
                  <a:pt x="5180" y="745"/>
                </a:cubicBezTo>
                <a:cubicBezTo>
                  <a:pt x="4625" y="318"/>
                  <a:pt x="3859" y="1"/>
                  <a:pt x="3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bg>
      <p:bgPr>
        <a:blipFill>
          <a:blip r:embed="rId2">
            <a:alphaModFix/>
          </a:blip>
          <a:stretch>
            <a:fillRect/>
          </a:stretch>
        </a:blipFill>
        <a:effectLst/>
      </p:bgPr>
    </p:bg>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1057195" y="3452550"/>
            <a:ext cx="21903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25"/>
          <p:cNvSpPr txBox="1">
            <a:spLocks noGrp="1"/>
          </p:cNvSpPr>
          <p:nvPr>
            <p:ph type="subTitle" idx="1"/>
          </p:nvPr>
        </p:nvSpPr>
        <p:spPr>
          <a:xfrm>
            <a:off x="1057195" y="3794348"/>
            <a:ext cx="2190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25"/>
          <p:cNvSpPr txBox="1">
            <a:spLocks noGrp="1"/>
          </p:cNvSpPr>
          <p:nvPr>
            <p:ph type="title" idx="2"/>
          </p:nvPr>
        </p:nvSpPr>
        <p:spPr>
          <a:xfrm>
            <a:off x="3476847" y="3452550"/>
            <a:ext cx="21903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8" name="Google Shape;198;p25"/>
          <p:cNvSpPr txBox="1">
            <a:spLocks noGrp="1"/>
          </p:cNvSpPr>
          <p:nvPr>
            <p:ph type="subTitle" idx="3"/>
          </p:nvPr>
        </p:nvSpPr>
        <p:spPr>
          <a:xfrm>
            <a:off x="3476847" y="3794348"/>
            <a:ext cx="2190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9" name="Google Shape;199;p25"/>
          <p:cNvSpPr txBox="1">
            <a:spLocks noGrp="1"/>
          </p:cNvSpPr>
          <p:nvPr>
            <p:ph type="title" idx="4"/>
          </p:nvPr>
        </p:nvSpPr>
        <p:spPr>
          <a:xfrm>
            <a:off x="5896505" y="3452550"/>
            <a:ext cx="21903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0" name="Google Shape;200;p25"/>
          <p:cNvSpPr txBox="1">
            <a:spLocks noGrp="1"/>
          </p:cNvSpPr>
          <p:nvPr>
            <p:ph type="subTitle" idx="5"/>
          </p:nvPr>
        </p:nvSpPr>
        <p:spPr>
          <a:xfrm>
            <a:off x="5896505" y="3794348"/>
            <a:ext cx="2190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1" name="Google Shape;201;p25"/>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2" name="Google Shape;202;p25"/>
          <p:cNvSpPr/>
          <p:nvPr/>
        </p:nvSpPr>
        <p:spPr>
          <a:xfrm rot="388410">
            <a:off x="8182900" y="306044"/>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5"/>
          <p:cNvSpPr/>
          <p:nvPr/>
        </p:nvSpPr>
        <p:spPr>
          <a:xfrm rot="-10411590">
            <a:off x="362737" y="4111669"/>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p:nvPr/>
        </p:nvSpPr>
        <p:spPr>
          <a:xfrm rot="10411590" flipH="1">
            <a:off x="8148725" y="4111669"/>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rot="-388410" flipH="1">
            <a:off x="396912" y="306044"/>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BLANK_1_1_1_1_1_1_2">
    <p:bg>
      <p:bgPr>
        <a:blipFill>
          <a:blip r:embed="rId2">
            <a:alphaModFix/>
          </a:blip>
          <a:stretch>
            <a:fillRect/>
          </a:stretch>
        </a:blipFill>
        <a:effectLst/>
      </p:bgPr>
    </p:bg>
    <p:spTree>
      <p:nvGrpSpPr>
        <p:cNvPr id="1" name="Shape 302"/>
        <p:cNvGrpSpPr/>
        <p:nvPr/>
      </p:nvGrpSpPr>
      <p:grpSpPr>
        <a:xfrm>
          <a:off x="0" y="0"/>
          <a:ext cx="0" cy="0"/>
          <a:chOff x="0" y="0"/>
          <a:chExt cx="0" cy="0"/>
        </a:xfrm>
      </p:grpSpPr>
      <p:sp>
        <p:nvSpPr>
          <p:cNvPr id="303" name="Google Shape;303;p33"/>
          <p:cNvSpPr txBox="1">
            <a:spLocks noGrp="1"/>
          </p:cNvSpPr>
          <p:nvPr>
            <p:ph type="ctrTitle"/>
          </p:nvPr>
        </p:nvSpPr>
        <p:spPr>
          <a:xfrm>
            <a:off x="2429950" y="499475"/>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04" name="Google Shape;304;p33"/>
          <p:cNvSpPr txBox="1">
            <a:spLocks noGrp="1"/>
          </p:cNvSpPr>
          <p:nvPr>
            <p:ph type="subTitle" idx="1"/>
          </p:nvPr>
        </p:nvSpPr>
        <p:spPr>
          <a:xfrm>
            <a:off x="2425075" y="1458000"/>
            <a:ext cx="4293900" cy="128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05" name="Google Shape;305;p33"/>
          <p:cNvSpPr txBox="1">
            <a:spLocks noGrp="1"/>
          </p:cNvSpPr>
          <p:nvPr>
            <p:ph type="subTitle" idx="2"/>
          </p:nvPr>
        </p:nvSpPr>
        <p:spPr>
          <a:xfrm>
            <a:off x="2425000" y="4061650"/>
            <a:ext cx="4293900" cy="456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06" name="Google Shape;306;p33"/>
          <p:cNvSpPr txBox="1"/>
          <p:nvPr/>
        </p:nvSpPr>
        <p:spPr>
          <a:xfrm>
            <a:off x="2493600" y="3316700"/>
            <a:ext cx="4156800" cy="669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300"/>
              </a:spcBef>
              <a:spcAft>
                <a:spcPts val="0"/>
              </a:spcAft>
              <a:buNone/>
            </a:pPr>
            <a:r>
              <a:rPr lang="en" sz="1200">
                <a:solidFill>
                  <a:schemeClr val="dk1"/>
                </a:solidFill>
                <a:latin typeface="Lato"/>
                <a:ea typeface="Lato"/>
                <a:cs typeface="Lato"/>
                <a:sym typeface="Lato"/>
              </a:rPr>
              <a:t>CREDITS: This presentation template was created by </a:t>
            </a:r>
            <a:r>
              <a:rPr lang="en" sz="1200" b="1">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Slidesgo</a:t>
            </a:r>
            <a:r>
              <a:rPr lang="en" sz="1200">
                <a:solidFill>
                  <a:schemeClr val="dk1"/>
                </a:solidFill>
                <a:latin typeface="Lato"/>
                <a:ea typeface="Lato"/>
                <a:cs typeface="Lato"/>
                <a:sym typeface="Lato"/>
              </a:rPr>
              <a:t>, including icons by </a:t>
            </a:r>
            <a:r>
              <a:rPr lang="en" sz="1200" b="1">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Flaticon</a:t>
            </a:r>
            <a:r>
              <a:rPr lang="en" sz="1200">
                <a:solidFill>
                  <a:schemeClr val="dk1"/>
                </a:solidFill>
                <a:latin typeface="Lato"/>
                <a:ea typeface="Lato"/>
                <a:cs typeface="Lato"/>
                <a:sym typeface="Lato"/>
              </a:rPr>
              <a:t> and infographics &amp; images by </a:t>
            </a:r>
            <a:r>
              <a:rPr lang="en" sz="1200" b="1">
                <a:solidFill>
                  <a:schemeClr val="dk1"/>
                </a:solidFill>
                <a:uFill>
                  <a:noFill/>
                </a:uFill>
                <a:latin typeface="Lato"/>
                <a:ea typeface="Lato"/>
                <a:cs typeface="Lato"/>
                <a:sym typeface="Lato"/>
                <a:hlinkClick r:id="rId5">
                  <a:extLst>
                    <a:ext uri="{A12FA001-AC4F-418D-AE19-62706E023703}">
                      <ahyp:hlinkClr xmlns:ahyp="http://schemas.microsoft.com/office/drawing/2018/hyperlinkcolor" val="tx"/>
                    </a:ext>
                  </a:extLst>
                </a:hlinkClick>
              </a:rPr>
              <a:t>Freepik</a:t>
            </a:r>
            <a:endParaRPr sz="1200" b="1">
              <a:solidFill>
                <a:schemeClr val="dk1"/>
              </a:solidFill>
              <a:highlight>
                <a:srgbClr val="DFDEFC"/>
              </a:highlight>
              <a:latin typeface="Lato"/>
              <a:ea typeface="Lato"/>
              <a:cs typeface="Lato"/>
              <a:sym typeface="Lato"/>
            </a:endParaRPr>
          </a:p>
        </p:txBody>
      </p:sp>
      <p:sp>
        <p:nvSpPr>
          <p:cNvPr id="307" name="Google Shape;307;p33"/>
          <p:cNvSpPr/>
          <p:nvPr/>
        </p:nvSpPr>
        <p:spPr>
          <a:xfrm rot="4499915">
            <a:off x="7864610" y="3894991"/>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rot="-6300085">
            <a:off x="458010" y="174661"/>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rot="-3600097" flipH="1">
            <a:off x="458023" y="3808497"/>
            <a:ext cx="821405" cy="1057533"/>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rot="6300085" flipH="1">
            <a:off x="7864610" y="165917"/>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a:alphaModFix/>
          </a:blip>
          <a:stretch>
            <a:fillRect/>
          </a:stretch>
        </a:blipFill>
        <a:effectLst/>
      </p:bgPr>
    </p:bg>
    <p:spTree>
      <p:nvGrpSpPr>
        <p:cNvPr id="1" name="Shape 31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312"/>
        <p:cNvGrpSpPr/>
        <p:nvPr/>
      </p:nvGrpSpPr>
      <p:grpSpPr>
        <a:xfrm>
          <a:off x="0" y="0"/>
          <a:ext cx="0" cy="0"/>
          <a:chOff x="0" y="0"/>
          <a:chExt cx="0" cy="0"/>
        </a:xfrm>
      </p:grpSpPr>
      <p:sp>
        <p:nvSpPr>
          <p:cNvPr id="313" name="Google Shape;313;p35"/>
          <p:cNvSpPr/>
          <p:nvPr/>
        </p:nvSpPr>
        <p:spPr>
          <a:xfrm rot="4499915">
            <a:off x="7864610" y="3894991"/>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rot="-6300085">
            <a:off x="458010" y="174661"/>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rot="-3600097" flipH="1">
            <a:off x="458023" y="3808497"/>
            <a:ext cx="821405" cy="1057533"/>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rot="6300085" flipH="1">
            <a:off x="7864610" y="165917"/>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2074500" y="2332025"/>
            <a:ext cx="4995000" cy="8418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4011925" y="1303275"/>
            <a:ext cx="1120200" cy="841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 name="Google Shape;19;p3"/>
          <p:cNvSpPr txBox="1">
            <a:spLocks noGrp="1"/>
          </p:cNvSpPr>
          <p:nvPr>
            <p:ph type="subTitle" idx="1"/>
          </p:nvPr>
        </p:nvSpPr>
        <p:spPr>
          <a:xfrm>
            <a:off x="2183550" y="3194492"/>
            <a:ext cx="47769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 name="Google Shape;20;p3"/>
          <p:cNvSpPr/>
          <p:nvPr/>
        </p:nvSpPr>
        <p:spPr>
          <a:xfrm rot="10800000">
            <a:off x="539728" y="1784677"/>
            <a:ext cx="993798" cy="1878748"/>
          </a:xfrm>
          <a:custGeom>
            <a:avLst/>
            <a:gdLst/>
            <a:ahLst/>
            <a:cxnLst/>
            <a:rect l="l" t="t" r="r" b="b"/>
            <a:pathLst>
              <a:path w="14654" h="27703" extrusionOk="0">
                <a:moveTo>
                  <a:pt x="7596" y="2227"/>
                </a:moveTo>
                <a:cubicBezTo>
                  <a:pt x="7925" y="2227"/>
                  <a:pt x="8208" y="2306"/>
                  <a:pt x="8338" y="2458"/>
                </a:cubicBezTo>
                <a:cubicBezTo>
                  <a:pt x="8722" y="2842"/>
                  <a:pt x="8321" y="4062"/>
                  <a:pt x="7586" y="4747"/>
                </a:cubicBezTo>
                <a:cubicBezTo>
                  <a:pt x="7469" y="4864"/>
                  <a:pt x="7369" y="4948"/>
                  <a:pt x="7235" y="5031"/>
                </a:cubicBezTo>
                <a:cubicBezTo>
                  <a:pt x="6751" y="5332"/>
                  <a:pt x="6249" y="5449"/>
                  <a:pt x="5982" y="5499"/>
                </a:cubicBezTo>
                <a:cubicBezTo>
                  <a:pt x="5882" y="5549"/>
                  <a:pt x="5748" y="5549"/>
                  <a:pt x="5631" y="5566"/>
                </a:cubicBezTo>
                <a:cubicBezTo>
                  <a:pt x="5481" y="4313"/>
                  <a:pt x="5648" y="3210"/>
                  <a:pt x="6300" y="2659"/>
                </a:cubicBezTo>
                <a:cubicBezTo>
                  <a:pt x="6651" y="2364"/>
                  <a:pt x="7163" y="2227"/>
                  <a:pt x="7596" y="2227"/>
                </a:cubicBezTo>
                <a:close/>
                <a:moveTo>
                  <a:pt x="13273" y="12277"/>
                </a:moveTo>
                <a:cubicBezTo>
                  <a:pt x="13357" y="12277"/>
                  <a:pt x="13436" y="12287"/>
                  <a:pt x="13518" y="12299"/>
                </a:cubicBezTo>
                <a:cubicBezTo>
                  <a:pt x="13935" y="12350"/>
                  <a:pt x="14052" y="12600"/>
                  <a:pt x="14169" y="12884"/>
                </a:cubicBezTo>
                <a:cubicBezTo>
                  <a:pt x="14203" y="12984"/>
                  <a:pt x="14253" y="13085"/>
                  <a:pt x="14320" y="13168"/>
                </a:cubicBezTo>
                <a:cubicBezTo>
                  <a:pt x="14270" y="13268"/>
                  <a:pt x="14236" y="13385"/>
                  <a:pt x="14236" y="13469"/>
                </a:cubicBezTo>
                <a:cubicBezTo>
                  <a:pt x="14153" y="13753"/>
                  <a:pt x="14069" y="14004"/>
                  <a:pt x="13651" y="14137"/>
                </a:cubicBezTo>
                <a:cubicBezTo>
                  <a:pt x="13530" y="14170"/>
                  <a:pt x="13395" y="14193"/>
                  <a:pt x="13230" y="14193"/>
                </a:cubicBezTo>
                <a:cubicBezTo>
                  <a:pt x="12803" y="14193"/>
                  <a:pt x="12175" y="14036"/>
                  <a:pt x="11078" y="13469"/>
                </a:cubicBezTo>
                <a:cubicBezTo>
                  <a:pt x="12434" y="12466"/>
                  <a:pt x="12910" y="12277"/>
                  <a:pt x="13273" y="12277"/>
                </a:cubicBezTo>
                <a:close/>
                <a:moveTo>
                  <a:pt x="7001" y="21823"/>
                </a:moveTo>
                <a:cubicBezTo>
                  <a:pt x="7386" y="21840"/>
                  <a:pt x="8071" y="21907"/>
                  <a:pt x="8706" y="22358"/>
                </a:cubicBezTo>
                <a:cubicBezTo>
                  <a:pt x="9541" y="22993"/>
                  <a:pt x="10076" y="24096"/>
                  <a:pt x="9758" y="24547"/>
                </a:cubicBezTo>
                <a:cubicBezTo>
                  <a:pt x="9725" y="24614"/>
                  <a:pt x="9675" y="24664"/>
                  <a:pt x="9625" y="24697"/>
                </a:cubicBezTo>
                <a:cubicBezTo>
                  <a:pt x="9426" y="24824"/>
                  <a:pt x="9126" y="24898"/>
                  <a:pt x="8801" y="24898"/>
                </a:cubicBezTo>
                <a:cubicBezTo>
                  <a:pt x="8442" y="24898"/>
                  <a:pt x="8052" y="24807"/>
                  <a:pt x="7736" y="24597"/>
                </a:cubicBezTo>
                <a:cubicBezTo>
                  <a:pt x="7051" y="24129"/>
                  <a:pt x="6734" y="23076"/>
                  <a:pt x="6734" y="21823"/>
                </a:cubicBezTo>
                <a:close/>
                <a:moveTo>
                  <a:pt x="2617" y="1"/>
                </a:moveTo>
                <a:cubicBezTo>
                  <a:pt x="2105" y="1"/>
                  <a:pt x="1620" y="126"/>
                  <a:pt x="1237" y="386"/>
                </a:cubicBezTo>
                <a:cubicBezTo>
                  <a:pt x="1137" y="453"/>
                  <a:pt x="1053" y="537"/>
                  <a:pt x="970" y="553"/>
                </a:cubicBezTo>
                <a:cubicBezTo>
                  <a:pt x="0" y="1489"/>
                  <a:pt x="401" y="3026"/>
                  <a:pt x="752" y="3711"/>
                </a:cubicBezTo>
                <a:cubicBezTo>
                  <a:pt x="1487" y="5165"/>
                  <a:pt x="3208" y="5532"/>
                  <a:pt x="4127" y="5716"/>
                </a:cubicBezTo>
                <a:cubicBezTo>
                  <a:pt x="4545" y="5800"/>
                  <a:pt x="4929" y="5833"/>
                  <a:pt x="5330" y="5833"/>
                </a:cubicBezTo>
                <a:cubicBezTo>
                  <a:pt x="5548" y="7287"/>
                  <a:pt x="6149" y="8841"/>
                  <a:pt x="6985" y="10077"/>
                </a:cubicBezTo>
                <a:cubicBezTo>
                  <a:pt x="8054" y="11648"/>
                  <a:pt x="8839" y="12550"/>
                  <a:pt x="10477" y="13469"/>
                </a:cubicBezTo>
                <a:cubicBezTo>
                  <a:pt x="9157" y="14488"/>
                  <a:pt x="8388" y="15441"/>
                  <a:pt x="7569" y="17061"/>
                </a:cubicBezTo>
                <a:cubicBezTo>
                  <a:pt x="6901" y="18398"/>
                  <a:pt x="6483" y="20019"/>
                  <a:pt x="6417" y="21456"/>
                </a:cubicBezTo>
                <a:cubicBezTo>
                  <a:pt x="6066" y="21489"/>
                  <a:pt x="5631" y="21573"/>
                  <a:pt x="5130" y="21740"/>
                </a:cubicBezTo>
                <a:cubicBezTo>
                  <a:pt x="4228" y="22040"/>
                  <a:pt x="2574" y="22609"/>
                  <a:pt x="2039" y="24162"/>
                </a:cubicBezTo>
                <a:cubicBezTo>
                  <a:pt x="1755" y="24881"/>
                  <a:pt x="1554" y="26451"/>
                  <a:pt x="2624" y="27270"/>
                </a:cubicBezTo>
                <a:cubicBezTo>
                  <a:pt x="3000" y="27552"/>
                  <a:pt x="3492" y="27702"/>
                  <a:pt x="4012" y="27702"/>
                </a:cubicBezTo>
                <a:cubicBezTo>
                  <a:pt x="4232" y="27702"/>
                  <a:pt x="4456" y="27676"/>
                  <a:pt x="4679" y="27621"/>
                </a:cubicBezTo>
                <a:cubicBezTo>
                  <a:pt x="5314" y="27471"/>
                  <a:pt x="5815" y="27120"/>
                  <a:pt x="6016" y="26669"/>
                </a:cubicBezTo>
                <a:cubicBezTo>
                  <a:pt x="6266" y="26167"/>
                  <a:pt x="6233" y="25349"/>
                  <a:pt x="5715" y="24847"/>
                </a:cubicBezTo>
                <a:cubicBezTo>
                  <a:pt x="5493" y="24626"/>
                  <a:pt x="5101" y="24404"/>
                  <a:pt x="4696" y="24404"/>
                </a:cubicBezTo>
                <a:cubicBezTo>
                  <a:pt x="4521" y="24404"/>
                  <a:pt x="4344" y="24446"/>
                  <a:pt x="4178" y="24547"/>
                </a:cubicBezTo>
                <a:lnTo>
                  <a:pt x="4161" y="24547"/>
                </a:lnTo>
                <a:cubicBezTo>
                  <a:pt x="3810" y="24781"/>
                  <a:pt x="3626" y="25265"/>
                  <a:pt x="3693" y="25750"/>
                </a:cubicBezTo>
                <a:lnTo>
                  <a:pt x="4027" y="25700"/>
                </a:lnTo>
                <a:cubicBezTo>
                  <a:pt x="3977" y="25332"/>
                  <a:pt x="4094" y="24998"/>
                  <a:pt x="4345" y="24831"/>
                </a:cubicBezTo>
                <a:cubicBezTo>
                  <a:pt x="4454" y="24759"/>
                  <a:pt x="4572" y="24730"/>
                  <a:pt x="4690" y="24730"/>
                </a:cubicBezTo>
                <a:cubicBezTo>
                  <a:pt x="4986" y="24730"/>
                  <a:pt x="5285" y="24914"/>
                  <a:pt x="5464" y="25081"/>
                </a:cubicBezTo>
                <a:cubicBezTo>
                  <a:pt x="5848" y="25449"/>
                  <a:pt x="5899" y="26101"/>
                  <a:pt x="5715" y="26518"/>
                </a:cubicBezTo>
                <a:cubicBezTo>
                  <a:pt x="5548" y="26886"/>
                  <a:pt x="5097" y="27187"/>
                  <a:pt x="4579" y="27304"/>
                </a:cubicBezTo>
                <a:cubicBezTo>
                  <a:pt x="4380" y="27355"/>
                  <a:pt x="4179" y="27379"/>
                  <a:pt x="3984" y="27379"/>
                </a:cubicBezTo>
                <a:cubicBezTo>
                  <a:pt x="3539" y="27379"/>
                  <a:pt x="3121" y="27252"/>
                  <a:pt x="2807" y="27020"/>
                </a:cubicBezTo>
                <a:cubicBezTo>
                  <a:pt x="1905" y="26335"/>
                  <a:pt x="2089" y="24931"/>
                  <a:pt x="2323" y="24279"/>
                </a:cubicBezTo>
                <a:cubicBezTo>
                  <a:pt x="2824" y="22876"/>
                  <a:pt x="4378" y="22358"/>
                  <a:pt x="5213" y="22074"/>
                </a:cubicBezTo>
                <a:cubicBezTo>
                  <a:pt x="5665" y="21907"/>
                  <a:pt x="6066" y="21823"/>
                  <a:pt x="6383" y="21790"/>
                </a:cubicBezTo>
                <a:cubicBezTo>
                  <a:pt x="6400" y="23160"/>
                  <a:pt x="6751" y="24330"/>
                  <a:pt x="7553" y="24847"/>
                </a:cubicBezTo>
                <a:cubicBezTo>
                  <a:pt x="7910" y="25083"/>
                  <a:pt x="8367" y="25198"/>
                  <a:pt x="8797" y="25198"/>
                </a:cubicBezTo>
                <a:cubicBezTo>
                  <a:pt x="9313" y="25198"/>
                  <a:pt x="9790" y="25033"/>
                  <a:pt x="10009" y="24714"/>
                </a:cubicBezTo>
                <a:cubicBezTo>
                  <a:pt x="10477" y="24079"/>
                  <a:pt x="9758" y="22742"/>
                  <a:pt x="8889" y="22091"/>
                </a:cubicBezTo>
                <a:cubicBezTo>
                  <a:pt x="8171" y="21573"/>
                  <a:pt x="7402" y="21506"/>
                  <a:pt x="7018" y="21489"/>
                </a:cubicBezTo>
                <a:lnTo>
                  <a:pt x="6734" y="21489"/>
                </a:lnTo>
                <a:cubicBezTo>
                  <a:pt x="6801" y="20102"/>
                  <a:pt x="7219" y="18515"/>
                  <a:pt x="7853" y="17245"/>
                </a:cubicBezTo>
                <a:cubicBezTo>
                  <a:pt x="8672" y="15658"/>
                  <a:pt x="9441" y="14689"/>
                  <a:pt x="10777" y="13686"/>
                </a:cubicBezTo>
                <a:cubicBezTo>
                  <a:pt x="11977" y="14335"/>
                  <a:pt x="12692" y="14544"/>
                  <a:pt x="13219" y="14544"/>
                </a:cubicBezTo>
                <a:cubicBezTo>
                  <a:pt x="13411" y="14544"/>
                  <a:pt x="13578" y="14516"/>
                  <a:pt x="13735" y="14471"/>
                </a:cubicBezTo>
                <a:cubicBezTo>
                  <a:pt x="14320" y="14271"/>
                  <a:pt x="14420" y="13887"/>
                  <a:pt x="14520" y="13569"/>
                </a:cubicBezTo>
                <a:cubicBezTo>
                  <a:pt x="14537" y="13469"/>
                  <a:pt x="14587" y="13352"/>
                  <a:pt x="14620" y="13268"/>
                </a:cubicBezTo>
                <a:lnTo>
                  <a:pt x="14654" y="13235"/>
                </a:lnTo>
                <a:lnTo>
                  <a:pt x="14654" y="13101"/>
                </a:lnTo>
                <a:lnTo>
                  <a:pt x="14620" y="13068"/>
                </a:lnTo>
                <a:cubicBezTo>
                  <a:pt x="14570" y="12984"/>
                  <a:pt x="14520" y="12884"/>
                  <a:pt x="14487" y="12767"/>
                </a:cubicBezTo>
                <a:cubicBezTo>
                  <a:pt x="14353" y="12466"/>
                  <a:pt x="14186" y="12082"/>
                  <a:pt x="13584" y="11982"/>
                </a:cubicBezTo>
                <a:cubicBezTo>
                  <a:pt x="13483" y="11965"/>
                  <a:pt x="13386" y="11953"/>
                  <a:pt x="13286" y="11953"/>
                </a:cubicBezTo>
                <a:cubicBezTo>
                  <a:pt x="12808" y="11953"/>
                  <a:pt x="12252" y="12211"/>
                  <a:pt x="10761" y="13302"/>
                </a:cubicBezTo>
                <a:lnTo>
                  <a:pt x="10644" y="13235"/>
                </a:lnTo>
                <a:cubicBezTo>
                  <a:pt x="9073" y="12350"/>
                  <a:pt x="8305" y="11481"/>
                  <a:pt x="7269" y="9960"/>
                </a:cubicBezTo>
                <a:cubicBezTo>
                  <a:pt x="6500" y="8791"/>
                  <a:pt x="5899" y="7253"/>
                  <a:pt x="5681" y="5883"/>
                </a:cubicBezTo>
                <a:lnTo>
                  <a:pt x="6066" y="5816"/>
                </a:lnTo>
                <a:cubicBezTo>
                  <a:pt x="6417" y="5750"/>
                  <a:pt x="7168" y="5583"/>
                  <a:pt x="7820" y="4981"/>
                </a:cubicBezTo>
                <a:cubicBezTo>
                  <a:pt x="8605" y="4229"/>
                  <a:pt x="9140" y="2826"/>
                  <a:pt x="8589" y="2224"/>
                </a:cubicBezTo>
                <a:cubicBezTo>
                  <a:pt x="8375" y="1996"/>
                  <a:pt x="8005" y="1884"/>
                  <a:pt x="7595" y="1884"/>
                </a:cubicBezTo>
                <a:cubicBezTo>
                  <a:pt x="7076" y="1884"/>
                  <a:pt x="6493" y="2063"/>
                  <a:pt x="6082" y="2408"/>
                </a:cubicBezTo>
                <a:cubicBezTo>
                  <a:pt x="5347" y="3026"/>
                  <a:pt x="5147" y="4229"/>
                  <a:pt x="5297" y="5566"/>
                </a:cubicBezTo>
                <a:cubicBezTo>
                  <a:pt x="5236" y="5569"/>
                  <a:pt x="5175" y="5570"/>
                  <a:pt x="5113" y="5570"/>
                </a:cubicBezTo>
                <a:cubicBezTo>
                  <a:pt x="4806" y="5570"/>
                  <a:pt x="4498" y="5535"/>
                  <a:pt x="4178" y="5466"/>
                </a:cubicBezTo>
                <a:cubicBezTo>
                  <a:pt x="3325" y="5282"/>
                  <a:pt x="1721" y="4948"/>
                  <a:pt x="1053" y="3628"/>
                </a:cubicBezTo>
                <a:cubicBezTo>
                  <a:pt x="702" y="2909"/>
                  <a:pt x="452" y="1606"/>
                  <a:pt x="1203" y="854"/>
                </a:cubicBezTo>
                <a:cubicBezTo>
                  <a:pt x="1533" y="510"/>
                  <a:pt x="2071" y="302"/>
                  <a:pt x="2639" y="302"/>
                </a:cubicBezTo>
                <a:cubicBezTo>
                  <a:pt x="2733" y="302"/>
                  <a:pt x="2829" y="307"/>
                  <a:pt x="2924" y="319"/>
                </a:cubicBezTo>
                <a:cubicBezTo>
                  <a:pt x="3476" y="386"/>
                  <a:pt x="3927" y="637"/>
                  <a:pt x="4144" y="971"/>
                </a:cubicBezTo>
                <a:cubicBezTo>
                  <a:pt x="4395" y="1355"/>
                  <a:pt x="4428" y="1990"/>
                  <a:pt x="4077" y="2441"/>
                </a:cubicBezTo>
                <a:cubicBezTo>
                  <a:pt x="3921" y="2650"/>
                  <a:pt x="3602" y="2889"/>
                  <a:pt x="3279" y="2889"/>
                </a:cubicBezTo>
                <a:cubicBezTo>
                  <a:pt x="3188" y="2889"/>
                  <a:pt x="3096" y="2870"/>
                  <a:pt x="3008" y="2826"/>
                </a:cubicBezTo>
                <a:cubicBezTo>
                  <a:pt x="2741" y="2709"/>
                  <a:pt x="2574" y="2391"/>
                  <a:pt x="2574" y="2024"/>
                </a:cubicBezTo>
                <a:lnTo>
                  <a:pt x="2239" y="2024"/>
                </a:lnTo>
                <a:cubicBezTo>
                  <a:pt x="2239" y="2525"/>
                  <a:pt x="2490" y="2959"/>
                  <a:pt x="2874" y="3143"/>
                </a:cubicBezTo>
                <a:cubicBezTo>
                  <a:pt x="3001" y="3203"/>
                  <a:pt x="3130" y="3228"/>
                  <a:pt x="3257" y="3228"/>
                </a:cubicBezTo>
                <a:cubicBezTo>
                  <a:pt x="3701" y="3228"/>
                  <a:pt x="4120" y="2918"/>
                  <a:pt x="4328" y="2659"/>
                </a:cubicBezTo>
                <a:cubicBezTo>
                  <a:pt x="4796" y="2107"/>
                  <a:pt x="4712" y="1288"/>
                  <a:pt x="4411" y="804"/>
                </a:cubicBezTo>
                <a:cubicBezTo>
                  <a:pt x="4144" y="370"/>
                  <a:pt x="3609" y="102"/>
                  <a:pt x="2958" y="19"/>
                </a:cubicBezTo>
                <a:cubicBezTo>
                  <a:pt x="2843" y="7"/>
                  <a:pt x="2729" y="1"/>
                  <a:pt x="2617"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800000">
            <a:off x="7455198" y="1750972"/>
            <a:ext cx="973452" cy="1885530"/>
          </a:xfrm>
          <a:custGeom>
            <a:avLst/>
            <a:gdLst/>
            <a:ahLst/>
            <a:cxnLst/>
            <a:rect l="l" t="t" r="r" b="b"/>
            <a:pathLst>
              <a:path w="14354" h="27803" extrusionOk="0">
                <a:moveTo>
                  <a:pt x="6145" y="2706"/>
                </a:moveTo>
                <a:cubicBezTo>
                  <a:pt x="6525" y="2706"/>
                  <a:pt x="6952" y="2809"/>
                  <a:pt x="7286" y="3039"/>
                </a:cubicBezTo>
                <a:cubicBezTo>
                  <a:pt x="7971" y="3540"/>
                  <a:pt x="8255" y="4609"/>
                  <a:pt x="8205" y="5862"/>
                </a:cubicBezTo>
                <a:cubicBezTo>
                  <a:pt x="8104" y="5862"/>
                  <a:pt x="8021" y="5829"/>
                  <a:pt x="7937" y="5829"/>
                </a:cubicBezTo>
                <a:cubicBezTo>
                  <a:pt x="7570" y="5796"/>
                  <a:pt x="6901" y="5712"/>
                  <a:pt x="6267" y="5227"/>
                </a:cubicBezTo>
                <a:cubicBezTo>
                  <a:pt x="5465" y="4609"/>
                  <a:pt x="4963" y="3456"/>
                  <a:pt x="5281" y="3022"/>
                </a:cubicBezTo>
                <a:cubicBezTo>
                  <a:pt x="5297" y="2955"/>
                  <a:pt x="5364" y="2905"/>
                  <a:pt x="5431" y="2872"/>
                </a:cubicBezTo>
                <a:cubicBezTo>
                  <a:pt x="5603" y="2764"/>
                  <a:pt x="5861" y="2706"/>
                  <a:pt x="6145" y="2706"/>
                </a:cubicBezTo>
                <a:close/>
                <a:moveTo>
                  <a:pt x="1449" y="13265"/>
                </a:moveTo>
                <a:cubicBezTo>
                  <a:pt x="1865" y="13265"/>
                  <a:pt x="2485" y="13441"/>
                  <a:pt x="3610" y="14066"/>
                </a:cubicBezTo>
                <a:cubicBezTo>
                  <a:pt x="2265" y="14989"/>
                  <a:pt x="1773" y="15184"/>
                  <a:pt x="1412" y="15184"/>
                </a:cubicBezTo>
                <a:cubicBezTo>
                  <a:pt x="1316" y="15184"/>
                  <a:pt x="1229" y="15170"/>
                  <a:pt x="1137" y="15152"/>
                </a:cubicBezTo>
                <a:cubicBezTo>
                  <a:pt x="686" y="15069"/>
                  <a:pt x="586" y="14835"/>
                  <a:pt x="485" y="14551"/>
                </a:cubicBezTo>
                <a:cubicBezTo>
                  <a:pt x="435" y="14434"/>
                  <a:pt x="419" y="14334"/>
                  <a:pt x="352" y="14250"/>
                </a:cubicBezTo>
                <a:cubicBezTo>
                  <a:pt x="419" y="14150"/>
                  <a:pt x="435" y="14066"/>
                  <a:pt x="485" y="13966"/>
                </a:cubicBezTo>
                <a:cubicBezTo>
                  <a:pt x="586" y="13665"/>
                  <a:pt x="669" y="13415"/>
                  <a:pt x="1087" y="13314"/>
                </a:cubicBezTo>
                <a:cubicBezTo>
                  <a:pt x="1192" y="13285"/>
                  <a:pt x="1309" y="13265"/>
                  <a:pt x="1449" y="13265"/>
                </a:cubicBezTo>
                <a:close/>
                <a:moveTo>
                  <a:pt x="8806" y="22170"/>
                </a:moveTo>
                <a:cubicBezTo>
                  <a:pt x="8923" y="23423"/>
                  <a:pt x="8689" y="24509"/>
                  <a:pt x="8038" y="25027"/>
                </a:cubicBezTo>
                <a:cubicBezTo>
                  <a:pt x="7699" y="25302"/>
                  <a:pt x="7209" y="25431"/>
                  <a:pt x="6786" y="25431"/>
                </a:cubicBezTo>
                <a:cubicBezTo>
                  <a:pt x="6438" y="25431"/>
                  <a:pt x="6135" y="25343"/>
                  <a:pt x="5999" y="25177"/>
                </a:cubicBezTo>
                <a:cubicBezTo>
                  <a:pt x="5665" y="24760"/>
                  <a:pt x="6083" y="23573"/>
                  <a:pt x="6835" y="22905"/>
                </a:cubicBezTo>
                <a:cubicBezTo>
                  <a:pt x="6935" y="22788"/>
                  <a:pt x="7052" y="22705"/>
                  <a:pt x="7186" y="22621"/>
                </a:cubicBezTo>
                <a:cubicBezTo>
                  <a:pt x="7687" y="22320"/>
                  <a:pt x="8188" y="22237"/>
                  <a:pt x="8455" y="22203"/>
                </a:cubicBezTo>
                <a:cubicBezTo>
                  <a:pt x="8556" y="22187"/>
                  <a:pt x="8689" y="22170"/>
                  <a:pt x="8806" y="22170"/>
                </a:cubicBezTo>
                <a:close/>
                <a:moveTo>
                  <a:pt x="11042" y="0"/>
                </a:moveTo>
                <a:cubicBezTo>
                  <a:pt x="10850" y="0"/>
                  <a:pt x="10655" y="21"/>
                  <a:pt x="10460" y="65"/>
                </a:cubicBezTo>
                <a:cubicBezTo>
                  <a:pt x="9825" y="198"/>
                  <a:pt x="9324" y="532"/>
                  <a:pt x="9090" y="983"/>
                </a:cubicBezTo>
                <a:cubicBezTo>
                  <a:pt x="8823" y="1485"/>
                  <a:pt x="8840" y="2303"/>
                  <a:pt x="9341" y="2821"/>
                </a:cubicBezTo>
                <a:cubicBezTo>
                  <a:pt x="9543" y="3048"/>
                  <a:pt x="9941" y="3291"/>
                  <a:pt x="10353" y="3291"/>
                </a:cubicBezTo>
                <a:cubicBezTo>
                  <a:pt x="10518" y="3291"/>
                  <a:pt x="10686" y="3252"/>
                  <a:pt x="10845" y="3156"/>
                </a:cubicBezTo>
                <a:lnTo>
                  <a:pt x="10861" y="3156"/>
                </a:lnTo>
                <a:cubicBezTo>
                  <a:pt x="11212" y="2922"/>
                  <a:pt x="11413" y="2471"/>
                  <a:pt x="11363" y="1986"/>
                </a:cubicBezTo>
                <a:lnTo>
                  <a:pt x="11363" y="1986"/>
                </a:lnTo>
                <a:lnTo>
                  <a:pt x="11028" y="2036"/>
                </a:lnTo>
                <a:cubicBezTo>
                  <a:pt x="11079" y="2404"/>
                  <a:pt x="10928" y="2738"/>
                  <a:pt x="10678" y="2888"/>
                </a:cubicBezTo>
                <a:cubicBezTo>
                  <a:pt x="10579" y="2948"/>
                  <a:pt x="10472" y="2973"/>
                  <a:pt x="10365" y="2973"/>
                </a:cubicBezTo>
                <a:cubicBezTo>
                  <a:pt x="10055" y="2973"/>
                  <a:pt x="9736" y="2766"/>
                  <a:pt x="9575" y="2604"/>
                </a:cubicBezTo>
                <a:cubicBezTo>
                  <a:pt x="9174" y="2203"/>
                  <a:pt x="9157" y="1535"/>
                  <a:pt x="9358" y="1134"/>
                </a:cubicBezTo>
                <a:cubicBezTo>
                  <a:pt x="9541" y="783"/>
                  <a:pt x="9959" y="482"/>
                  <a:pt x="10511" y="382"/>
                </a:cubicBezTo>
                <a:cubicBezTo>
                  <a:pt x="10681" y="343"/>
                  <a:pt x="10853" y="324"/>
                  <a:pt x="11023" y="324"/>
                </a:cubicBezTo>
                <a:cubicBezTo>
                  <a:pt x="11503" y="324"/>
                  <a:pt x="11961" y="474"/>
                  <a:pt x="12282" y="733"/>
                </a:cubicBezTo>
                <a:cubicBezTo>
                  <a:pt x="13167" y="1468"/>
                  <a:pt x="12933" y="2872"/>
                  <a:pt x="12683" y="3490"/>
                </a:cubicBezTo>
                <a:cubicBezTo>
                  <a:pt x="12131" y="4877"/>
                  <a:pt x="10577" y="5344"/>
                  <a:pt x="9742" y="5628"/>
                </a:cubicBezTo>
                <a:cubicBezTo>
                  <a:pt x="9257" y="5779"/>
                  <a:pt x="8856" y="5829"/>
                  <a:pt x="8539" y="5846"/>
                </a:cubicBezTo>
                <a:cubicBezTo>
                  <a:pt x="8589" y="4492"/>
                  <a:pt x="8255" y="3339"/>
                  <a:pt x="7470" y="2788"/>
                </a:cubicBezTo>
                <a:cubicBezTo>
                  <a:pt x="7094" y="2510"/>
                  <a:pt x="6598" y="2372"/>
                  <a:pt x="6140" y="2372"/>
                </a:cubicBezTo>
                <a:cubicBezTo>
                  <a:pt x="5663" y="2372"/>
                  <a:pt x="5227" y="2523"/>
                  <a:pt x="5013" y="2821"/>
                </a:cubicBezTo>
                <a:cubicBezTo>
                  <a:pt x="4529" y="3473"/>
                  <a:pt x="5197" y="4810"/>
                  <a:pt x="6066" y="5495"/>
                </a:cubicBezTo>
                <a:cubicBezTo>
                  <a:pt x="6751" y="6046"/>
                  <a:pt x="7520" y="6130"/>
                  <a:pt x="7887" y="6163"/>
                </a:cubicBezTo>
                <a:cubicBezTo>
                  <a:pt x="7971" y="6163"/>
                  <a:pt x="8054" y="6197"/>
                  <a:pt x="8188" y="6197"/>
                </a:cubicBezTo>
                <a:cubicBezTo>
                  <a:pt x="8088" y="7567"/>
                  <a:pt x="7620" y="9137"/>
                  <a:pt x="6935" y="10390"/>
                </a:cubicBezTo>
                <a:cubicBezTo>
                  <a:pt x="6083" y="11961"/>
                  <a:pt x="5264" y="12897"/>
                  <a:pt x="3911" y="13849"/>
                </a:cubicBezTo>
                <a:cubicBezTo>
                  <a:pt x="2686" y="13155"/>
                  <a:pt x="1977" y="12937"/>
                  <a:pt x="1451" y="12937"/>
                </a:cubicBezTo>
                <a:cubicBezTo>
                  <a:pt x="1281" y="12937"/>
                  <a:pt x="1130" y="12960"/>
                  <a:pt x="987" y="12997"/>
                </a:cubicBezTo>
                <a:cubicBezTo>
                  <a:pt x="368" y="13147"/>
                  <a:pt x="251" y="13548"/>
                  <a:pt x="151" y="13849"/>
                </a:cubicBezTo>
                <a:cubicBezTo>
                  <a:pt x="101" y="13966"/>
                  <a:pt x="68" y="14066"/>
                  <a:pt x="18" y="14150"/>
                </a:cubicBezTo>
                <a:lnTo>
                  <a:pt x="1" y="14183"/>
                </a:lnTo>
                <a:lnTo>
                  <a:pt x="1" y="14334"/>
                </a:lnTo>
                <a:lnTo>
                  <a:pt x="18" y="14384"/>
                </a:lnTo>
                <a:cubicBezTo>
                  <a:pt x="84" y="14467"/>
                  <a:pt x="118" y="14567"/>
                  <a:pt x="168" y="14668"/>
                </a:cubicBezTo>
                <a:cubicBezTo>
                  <a:pt x="285" y="14985"/>
                  <a:pt x="435" y="15353"/>
                  <a:pt x="1053" y="15486"/>
                </a:cubicBezTo>
                <a:cubicBezTo>
                  <a:pt x="1164" y="15505"/>
                  <a:pt x="1269" y="15518"/>
                  <a:pt x="1380" y="15518"/>
                </a:cubicBezTo>
                <a:cubicBezTo>
                  <a:pt x="1853" y="15518"/>
                  <a:pt x="2420" y="15280"/>
                  <a:pt x="3911" y="14250"/>
                </a:cubicBezTo>
                <a:lnTo>
                  <a:pt x="4028" y="14317"/>
                </a:lnTo>
                <a:cubicBezTo>
                  <a:pt x="5582" y="15253"/>
                  <a:pt x="6317" y="16155"/>
                  <a:pt x="7286" y="17692"/>
                </a:cubicBezTo>
                <a:cubicBezTo>
                  <a:pt x="8038" y="18878"/>
                  <a:pt x="8589" y="20432"/>
                  <a:pt x="8756" y="21802"/>
                </a:cubicBezTo>
                <a:cubicBezTo>
                  <a:pt x="8622" y="21802"/>
                  <a:pt x="8506" y="21836"/>
                  <a:pt x="8372" y="21852"/>
                </a:cubicBezTo>
                <a:cubicBezTo>
                  <a:pt x="8021" y="21919"/>
                  <a:pt x="7252" y="22053"/>
                  <a:pt x="6601" y="22638"/>
                </a:cubicBezTo>
                <a:cubicBezTo>
                  <a:pt x="5782" y="23373"/>
                  <a:pt x="5231" y="24760"/>
                  <a:pt x="5749" y="25378"/>
                </a:cubicBezTo>
                <a:cubicBezTo>
                  <a:pt x="5959" y="25636"/>
                  <a:pt x="6360" y="25762"/>
                  <a:pt x="6802" y="25762"/>
                </a:cubicBezTo>
                <a:cubicBezTo>
                  <a:pt x="7306" y="25762"/>
                  <a:pt x="7863" y="25598"/>
                  <a:pt x="8255" y="25278"/>
                </a:cubicBezTo>
                <a:cubicBezTo>
                  <a:pt x="9007" y="24676"/>
                  <a:pt x="9257" y="23507"/>
                  <a:pt x="9157" y="22153"/>
                </a:cubicBezTo>
                <a:cubicBezTo>
                  <a:pt x="9508" y="22153"/>
                  <a:pt x="9876" y="22203"/>
                  <a:pt x="10260" y="22287"/>
                </a:cubicBezTo>
                <a:cubicBezTo>
                  <a:pt x="11112" y="22504"/>
                  <a:pt x="12699" y="22905"/>
                  <a:pt x="13334" y="24242"/>
                </a:cubicBezTo>
                <a:cubicBezTo>
                  <a:pt x="13668" y="24943"/>
                  <a:pt x="13869" y="26280"/>
                  <a:pt x="13100" y="26999"/>
                </a:cubicBezTo>
                <a:cubicBezTo>
                  <a:pt x="12759" y="27299"/>
                  <a:pt x="12250" y="27477"/>
                  <a:pt x="11710" y="27477"/>
                </a:cubicBezTo>
                <a:cubicBezTo>
                  <a:pt x="11590" y="27477"/>
                  <a:pt x="11468" y="27468"/>
                  <a:pt x="11346" y="27450"/>
                </a:cubicBezTo>
                <a:cubicBezTo>
                  <a:pt x="10795" y="27366"/>
                  <a:pt x="10360" y="27116"/>
                  <a:pt x="10160" y="26765"/>
                </a:cubicBezTo>
                <a:cubicBezTo>
                  <a:pt x="9926" y="26364"/>
                  <a:pt x="9892" y="25712"/>
                  <a:pt x="10260" y="25294"/>
                </a:cubicBezTo>
                <a:cubicBezTo>
                  <a:pt x="10439" y="25102"/>
                  <a:pt x="10746" y="24871"/>
                  <a:pt x="11060" y="24871"/>
                </a:cubicBezTo>
                <a:cubicBezTo>
                  <a:pt x="11156" y="24871"/>
                  <a:pt x="11252" y="24893"/>
                  <a:pt x="11346" y="24943"/>
                </a:cubicBezTo>
                <a:cubicBezTo>
                  <a:pt x="11613" y="25094"/>
                  <a:pt x="11780" y="25395"/>
                  <a:pt x="11764" y="25779"/>
                </a:cubicBezTo>
                <a:lnTo>
                  <a:pt x="12098" y="25796"/>
                </a:lnTo>
                <a:cubicBezTo>
                  <a:pt x="12115" y="25294"/>
                  <a:pt x="11881" y="24843"/>
                  <a:pt x="11513" y="24659"/>
                </a:cubicBezTo>
                <a:cubicBezTo>
                  <a:pt x="11372" y="24585"/>
                  <a:pt x="11228" y="24553"/>
                  <a:pt x="11087" y="24553"/>
                </a:cubicBezTo>
                <a:cubicBezTo>
                  <a:pt x="10658" y="24553"/>
                  <a:pt x="10252" y="24843"/>
                  <a:pt x="10026" y="25094"/>
                </a:cubicBezTo>
                <a:cubicBezTo>
                  <a:pt x="9541" y="25629"/>
                  <a:pt x="9592" y="26447"/>
                  <a:pt x="9876" y="26932"/>
                </a:cubicBezTo>
                <a:cubicBezTo>
                  <a:pt x="10126" y="27366"/>
                  <a:pt x="10661" y="27667"/>
                  <a:pt x="11296" y="27767"/>
                </a:cubicBezTo>
                <a:cubicBezTo>
                  <a:pt x="11445" y="27791"/>
                  <a:pt x="11592" y="27802"/>
                  <a:pt x="11737" y="27802"/>
                </a:cubicBezTo>
                <a:cubicBezTo>
                  <a:pt x="12207" y="27802"/>
                  <a:pt x="12646" y="27680"/>
                  <a:pt x="13017" y="27450"/>
                </a:cubicBezTo>
                <a:cubicBezTo>
                  <a:pt x="13134" y="27383"/>
                  <a:pt x="13217" y="27299"/>
                  <a:pt x="13368" y="27249"/>
                </a:cubicBezTo>
                <a:cubicBezTo>
                  <a:pt x="14354" y="26347"/>
                  <a:pt x="13986" y="24776"/>
                  <a:pt x="13652" y="24091"/>
                </a:cubicBezTo>
                <a:cubicBezTo>
                  <a:pt x="12967" y="22604"/>
                  <a:pt x="11279" y="22203"/>
                  <a:pt x="10360" y="21986"/>
                </a:cubicBezTo>
                <a:cubicBezTo>
                  <a:pt x="9942" y="21869"/>
                  <a:pt x="9541" y="21802"/>
                  <a:pt x="9140" y="21802"/>
                </a:cubicBezTo>
                <a:cubicBezTo>
                  <a:pt x="8957" y="20365"/>
                  <a:pt x="8422" y="18778"/>
                  <a:pt x="7620" y="17525"/>
                </a:cubicBezTo>
                <a:cubicBezTo>
                  <a:pt x="6617" y="15938"/>
                  <a:pt x="5866" y="15002"/>
                  <a:pt x="4262" y="14050"/>
                </a:cubicBezTo>
                <a:cubicBezTo>
                  <a:pt x="5598" y="13080"/>
                  <a:pt x="6417" y="12145"/>
                  <a:pt x="7269" y="10557"/>
                </a:cubicBezTo>
                <a:cubicBezTo>
                  <a:pt x="8004" y="9237"/>
                  <a:pt x="8455" y="7633"/>
                  <a:pt x="8556" y="6197"/>
                </a:cubicBezTo>
                <a:cubicBezTo>
                  <a:pt x="8923" y="6163"/>
                  <a:pt x="9358" y="6113"/>
                  <a:pt x="9859" y="5946"/>
                </a:cubicBezTo>
                <a:cubicBezTo>
                  <a:pt x="10728" y="5662"/>
                  <a:pt x="12399" y="5144"/>
                  <a:pt x="13017" y="3623"/>
                </a:cubicBezTo>
                <a:cubicBezTo>
                  <a:pt x="13284" y="2888"/>
                  <a:pt x="13551" y="1318"/>
                  <a:pt x="12516" y="482"/>
                </a:cubicBezTo>
                <a:cubicBezTo>
                  <a:pt x="12119" y="172"/>
                  <a:pt x="11594" y="0"/>
                  <a:pt x="11042"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subTitle" idx="1"/>
          </p:nvPr>
        </p:nvSpPr>
        <p:spPr>
          <a:xfrm>
            <a:off x="1290763" y="2007725"/>
            <a:ext cx="2907600" cy="53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500"/>
              <a:buFont typeface="Bebas Neue"/>
              <a:buNone/>
              <a:defRPr sz="2100">
                <a:latin typeface="Yeseva One"/>
                <a:ea typeface="Yeseva One"/>
                <a:cs typeface="Yeseva One"/>
                <a:sym typeface="Yeseva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1" name="Google Shape;31;p5"/>
          <p:cNvSpPr txBox="1">
            <a:spLocks noGrp="1"/>
          </p:cNvSpPr>
          <p:nvPr>
            <p:ph type="subTitle" idx="2"/>
          </p:nvPr>
        </p:nvSpPr>
        <p:spPr>
          <a:xfrm>
            <a:off x="4945638" y="2007725"/>
            <a:ext cx="2907600" cy="53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Font typeface="Bebas Neue"/>
              <a:buNone/>
              <a:defRPr sz="2100">
                <a:latin typeface="Yeseva One"/>
                <a:ea typeface="Yeseva One"/>
                <a:cs typeface="Yeseva One"/>
                <a:sym typeface="Yeseva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2" name="Google Shape;32;p5"/>
          <p:cNvSpPr txBox="1">
            <a:spLocks noGrp="1"/>
          </p:cNvSpPr>
          <p:nvPr>
            <p:ph type="subTitle" idx="3"/>
          </p:nvPr>
        </p:nvSpPr>
        <p:spPr>
          <a:xfrm>
            <a:off x="1290763" y="2344561"/>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subTitle" idx="4"/>
          </p:nvPr>
        </p:nvSpPr>
        <p:spPr>
          <a:xfrm>
            <a:off x="4945638" y="2344561"/>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 name="Google Shape;34;p5"/>
          <p:cNvSpPr txBox="1">
            <a:spLocks noGrp="1"/>
          </p:cNvSpPr>
          <p:nvPr>
            <p:ph type="title"/>
          </p:nvPr>
        </p:nvSpPr>
        <p:spPr>
          <a:xfrm>
            <a:off x="1644250" y="445025"/>
            <a:ext cx="5855400" cy="81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5"/>
          <p:cNvSpPr/>
          <p:nvPr/>
        </p:nvSpPr>
        <p:spPr>
          <a:xfrm rot="10800000">
            <a:off x="8008801" y="416538"/>
            <a:ext cx="623167" cy="730127"/>
          </a:xfrm>
          <a:custGeom>
            <a:avLst/>
            <a:gdLst/>
            <a:ahLst/>
            <a:cxnLst/>
            <a:rect l="l" t="t" r="r" b="b"/>
            <a:pathLst>
              <a:path w="10627" h="12451" extrusionOk="0">
                <a:moveTo>
                  <a:pt x="1151" y="4659"/>
                </a:moveTo>
                <a:cubicBezTo>
                  <a:pt x="1338" y="4659"/>
                  <a:pt x="1642" y="4710"/>
                  <a:pt x="1872" y="4897"/>
                </a:cubicBezTo>
                <a:cubicBezTo>
                  <a:pt x="2039" y="5013"/>
                  <a:pt x="2156" y="5164"/>
                  <a:pt x="2206" y="5364"/>
                </a:cubicBezTo>
                <a:cubicBezTo>
                  <a:pt x="2072" y="5348"/>
                  <a:pt x="1938" y="5314"/>
                  <a:pt x="1788" y="5264"/>
                </a:cubicBezTo>
                <a:cubicBezTo>
                  <a:pt x="1571" y="5181"/>
                  <a:pt x="1337" y="5097"/>
                  <a:pt x="1187" y="4863"/>
                </a:cubicBezTo>
                <a:cubicBezTo>
                  <a:pt x="1120" y="4763"/>
                  <a:pt x="1086" y="4713"/>
                  <a:pt x="1070" y="4663"/>
                </a:cubicBezTo>
                <a:cubicBezTo>
                  <a:pt x="1093" y="4660"/>
                  <a:pt x="1120" y="4659"/>
                  <a:pt x="1151" y="4659"/>
                </a:cubicBezTo>
                <a:close/>
                <a:moveTo>
                  <a:pt x="1801" y="8259"/>
                </a:moveTo>
                <a:cubicBezTo>
                  <a:pt x="1952" y="8259"/>
                  <a:pt x="2104" y="8281"/>
                  <a:pt x="2256" y="8322"/>
                </a:cubicBezTo>
                <a:cubicBezTo>
                  <a:pt x="2189" y="8556"/>
                  <a:pt x="2089" y="8773"/>
                  <a:pt x="1922" y="8973"/>
                </a:cubicBezTo>
                <a:cubicBezTo>
                  <a:pt x="1791" y="9104"/>
                  <a:pt x="1517" y="9442"/>
                  <a:pt x="1193" y="9442"/>
                </a:cubicBezTo>
                <a:cubicBezTo>
                  <a:pt x="1185" y="9442"/>
                  <a:pt x="1178" y="9442"/>
                  <a:pt x="1170" y="9441"/>
                </a:cubicBezTo>
                <a:lnTo>
                  <a:pt x="1103" y="9441"/>
                </a:lnTo>
                <a:cubicBezTo>
                  <a:pt x="986" y="9441"/>
                  <a:pt x="903" y="9374"/>
                  <a:pt x="786" y="9257"/>
                </a:cubicBezTo>
                <a:cubicBezTo>
                  <a:pt x="769" y="9241"/>
                  <a:pt x="735" y="9157"/>
                  <a:pt x="702" y="9107"/>
                </a:cubicBezTo>
                <a:cubicBezTo>
                  <a:pt x="652" y="8990"/>
                  <a:pt x="652" y="8856"/>
                  <a:pt x="685" y="8756"/>
                </a:cubicBezTo>
                <a:cubicBezTo>
                  <a:pt x="836" y="8422"/>
                  <a:pt x="1287" y="8338"/>
                  <a:pt x="1487" y="8288"/>
                </a:cubicBezTo>
                <a:lnTo>
                  <a:pt x="1504" y="8288"/>
                </a:lnTo>
                <a:cubicBezTo>
                  <a:pt x="1603" y="8269"/>
                  <a:pt x="1702" y="8259"/>
                  <a:pt x="1801" y="8259"/>
                </a:cubicBezTo>
                <a:close/>
                <a:moveTo>
                  <a:pt x="4829" y="9775"/>
                </a:moveTo>
                <a:cubicBezTo>
                  <a:pt x="4946" y="9942"/>
                  <a:pt x="5046" y="10110"/>
                  <a:pt x="5080" y="10293"/>
                </a:cubicBezTo>
                <a:cubicBezTo>
                  <a:pt x="5113" y="10661"/>
                  <a:pt x="4963" y="10995"/>
                  <a:pt x="4862" y="11112"/>
                </a:cubicBezTo>
                <a:cubicBezTo>
                  <a:pt x="4846" y="11079"/>
                  <a:pt x="4796" y="11012"/>
                  <a:pt x="4745" y="10912"/>
                </a:cubicBezTo>
                <a:cubicBezTo>
                  <a:pt x="4612" y="10661"/>
                  <a:pt x="4662" y="10377"/>
                  <a:pt x="4695" y="10193"/>
                </a:cubicBezTo>
                <a:cubicBezTo>
                  <a:pt x="4712" y="10059"/>
                  <a:pt x="4762" y="9926"/>
                  <a:pt x="4829" y="9775"/>
                </a:cubicBezTo>
                <a:close/>
                <a:moveTo>
                  <a:pt x="3593" y="1"/>
                </a:moveTo>
                <a:cubicBezTo>
                  <a:pt x="3509" y="1"/>
                  <a:pt x="3442" y="18"/>
                  <a:pt x="3375" y="18"/>
                </a:cubicBezTo>
                <a:cubicBezTo>
                  <a:pt x="2507" y="101"/>
                  <a:pt x="1504" y="770"/>
                  <a:pt x="1420" y="1688"/>
                </a:cubicBezTo>
                <a:cubicBezTo>
                  <a:pt x="1354" y="2390"/>
                  <a:pt x="1638" y="3242"/>
                  <a:pt x="2339" y="3577"/>
                </a:cubicBezTo>
                <a:cubicBezTo>
                  <a:pt x="2592" y="3700"/>
                  <a:pt x="2848" y="3760"/>
                  <a:pt x="3090" y="3760"/>
                </a:cubicBezTo>
                <a:cubicBezTo>
                  <a:pt x="3504" y="3760"/>
                  <a:pt x="3881" y="3586"/>
                  <a:pt x="4144" y="3259"/>
                </a:cubicBezTo>
                <a:cubicBezTo>
                  <a:pt x="4478" y="2825"/>
                  <a:pt x="4528" y="2190"/>
                  <a:pt x="4261" y="1822"/>
                </a:cubicBezTo>
                <a:cubicBezTo>
                  <a:pt x="4111" y="1613"/>
                  <a:pt x="3828" y="1430"/>
                  <a:pt x="3530" y="1430"/>
                </a:cubicBezTo>
                <a:cubicBezTo>
                  <a:pt x="3496" y="1430"/>
                  <a:pt x="3461" y="1433"/>
                  <a:pt x="3426" y="1438"/>
                </a:cubicBezTo>
                <a:cubicBezTo>
                  <a:pt x="3258" y="1488"/>
                  <a:pt x="2958" y="1605"/>
                  <a:pt x="2807" y="2089"/>
                </a:cubicBezTo>
                <a:cubicBezTo>
                  <a:pt x="2774" y="2257"/>
                  <a:pt x="2857" y="2424"/>
                  <a:pt x="3025" y="2474"/>
                </a:cubicBezTo>
                <a:cubicBezTo>
                  <a:pt x="3049" y="2479"/>
                  <a:pt x="3073" y="2481"/>
                  <a:pt x="3097" y="2481"/>
                </a:cubicBezTo>
                <a:cubicBezTo>
                  <a:pt x="3237" y="2481"/>
                  <a:pt x="3364" y="2399"/>
                  <a:pt x="3392" y="2257"/>
                </a:cubicBezTo>
                <a:cubicBezTo>
                  <a:pt x="3442" y="2140"/>
                  <a:pt x="3476" y="2056"/>
                  <a:pt x="3526" y="2056"/>
                </a:cubicBezTo>
                <a:cubicBezTo>
                  <a:pt x="3533" y="2055"/>
                  <a:pt x="3541" y="2054"/>
                  <a:pt x="3549" y="2054"/>
                </a:cubicBezTo>
                <a:cubicBezTo>
                  <a:pt x="3629" y="2054"/>
                  <a:pt x="3731" y="2127"/>
                  <a:pt x="3776" y="2173"/>
                </a:cubicBezTo>
                <a:cubicBezTo>
                  <a:pt x="3877" y="2340"/>
                  <a:pt x="3843" y="2674"/>
                  <a:pt x="3676" y="2891"/>
                </a:cubicBezTo>
                <a:cubicBezTo>
                  <a:pt x="3513" y="3081"/>
                  <a:pt x="3307" y="3154"/>
                  <a:pt x="3098" y="3154"/>
                </a:cubicBezTo>
                <a:cubicBezTo>
                  <a:pt x="2921" y="3154"/>
                  <a:pt x="2743" y="3102"/>
                  <a:pt x="2590" y="3025"/>
                </a:cubicBezTo>
                <a:cubicBezTo>
                  <a:pt x="2172" y="2841"/>
                  <a:pt x="1955" y="2223"/>
                  <a:pt x="2005" y="1755"/>
                </a:cubicBezTo>
                <a:cubicBezTo>
                  <a:pt x="2055" y="1171"/>
                  <a:pt x="2791" y="686"/>
                  <a:pt x="3426" y="636"/>
                </a:cubicBezTo>
                <a:cubicBezTo>
                  <a:pt x="3479" y="630"/>
                  <a:pt x="3532" y="627"/>
                  <a:pt x="3584" y="627"/>
                </a:cubicBezTo>
                <a:cubicBezTo>
                  <a:pt x="4302" y="627"/>
                  <a:pt x="4917" y="1145"/>
                  <a:pt x="5213" y="1705"/>
                </a:cubicBezTo>
                <a:cubicBezTo>
                  <a:pt x="5531" y="2307"/>
                  <a:pt x="5431" y="2908"/>
                  <a:pt x="5364" y="3226"/>
                </a:cubicBezTo>
                <a:cubicBezTo>
                  <a:pt x="5230" y="3894"/>
                  <a:pt x="4946" y="4429"/>
                  <a:pt x="4478" y="4813"/>
                </a:cubicBezTo>
                <a:cubicBezTo>
                  <a:pt x="3943" y="5264"/>
                  <a:pt x="3342" y="5331"/>
                  <a:pt x="2857" y="5381"/>
                </a:cubicBezTo>
                <a:cubicBezTo>
                  <a:pt x="2774" y="4997"/>
                  <a:pt x="2590" y="4663"/>
                  <a:pt x="2273" y="4412"/>
                </a:cubicBezTo>
                <a:cubicBezTo>
                  <a:pt x="1982" y="4190"/>
                  <a:pt x="1565" y="4061"/>
                  <a:pt x="1212" y="4061"/>
                </a:cubicBezTo>
                <a:cubicBezTo>
                  <a:pt x="1139" y="4061"/>
                  <a:pt x="1069" y="4066"/>
                  <a:pt x="1003" y="4078"/>
                </a:cubicBezTo>
                <a:cubicBezTo>
                  <a:pt x="752" y="4111"/>
                  <a:pt x="618" y="4245"/>
                  <a:pt x="552" y="4328"/>
                </a:cubicBezTo>
                <a:cubicBezTo>
                  <a:pt x="418" y="4562"/>
                  <a:pt x="451" y="4846"/>
                  <a:pt x="702" y="5231"/>
                </a:cubicBezTo>
                <a:cubicBezTo>
                  <a:pt x="969" y="5615"/>
                  <a:pt x="1387" y="5765"/>
                  <a:pt x="1621" y="5849"/>
                </a:cubicBezTo>
                <a:cubicBezTo>
                  <a:pt x="1855" y="5932"/>
                  <a:pt x="2089" y="5983"/>
                  <a:pt x="2356" y="5999"/>
                </a:cubicBezTo>
                <a:cubicBezTo>
                  <a:pt x="2373" y="6267"/>
                  <a:pt x="2373" y="6584"/>
                  <a:pt x="2373" y="6952"/>
                </a:cubicBezTo>
                <a:cubicBezTo>
                  <a:pt x="2373" y="7236"/>
                  <a:pt x="2373" y="7503"/>
                  <a:pt x="2356" y="7737"/>
                </a:cubicBezTo>
                <a:cubicBezTo>
                  <a:pt x="2164" y="7696"/>
                  <a:pt x="1972" y="7674"/>
                  <a:pt x="1776" y="7674"/>
                </a:cubicBezTo>
                <a:cubicBezTo>
                  <a:pt x="1648" y="7674"/>
                  <a:pt x="1519" y="7684"/>
                  <a:pt x="1387" y="7704"/>
                </a:cubicBezTo>
                <a:lnTo>
                  <a:pt x="1370" y="7704"/>
                </a:lnTo>
                <a:cubicBezTo>
                  <a:pt x="1120" y="7754"/>
                  <a:pt x="368" y="7904"/>
                  <a:pt x="117" y="8539"/>
                </a:cubicBezTo>
                <a:cubicBezTo>
                  <a:pt x="50" y="8739"/>
                  <a:pt x="0" y="9007"/>
                  <a:pt x="134" y="9358"/>
                </a:cubicBezTo>
                <a:cubicBezTo>
                  <a:pt x="184" y="9441"/>
                  <a:pt x="268" y="9592"/>
                  <a:pt x="334" y="9675"/>
                </a:cubicBezTo>
                <a:cubicBezTo>
                  <a:pt x="385" y="9775"/>
                  <a:pt x="618" y="10026"/>
                  <a:pt x="1019" y="10093"/>
                </a:cubicBezTo>
                <a:cubicBezTo>
                  <a:pt x="1072" y="10100"/>
                  <a:pt x="1123" y="10104"/>
                  <a:pt x="1172" y="10104"/>
                </a:cubicBezTo>
                <a:cubicBezTo>
                  <a:pt x="1779" y="10104"/>
                  <a:pt x="2218" y="9578"/>
                  <a:pt x="2373" y="9408"/>
                </a:cubicBezTo>
                <a:cubicBezTo>
                  <a:pt x="2590" y="9124"/>
                  <a:pt x="2724" y="8856"/>
                  <a:pt x="2807" y="8572"/>
                </a:cubicBezTo>
                <a:cubicBezTo>
                  <a:pt x="3025" y="8673"/>
                  <a:pt x="3258" y="8790"/>
                  <a:pt x="3476" y="8923"/>
                </a:cubicBezTo>
                <a:cubicBezTo>
                  <a:pt x="3793" y="9107"/>
                  <a:pt x="4060" y="9257"/>
                  <a:pt x="4311" y="9425"/>
                </a:cubicBezTo>
                <a:cubicBezTo>
                  <a:pt x="4211" y="9658"/>
                  <a:pt x="4127" y="9876"/>
                  <a:pt x="4094" y="10126"/>
                </a:cubicBezTo>
                <a:cubicBezTo>
                  <a:pt x="4044" y="10360"/>
                  <a:pt x="3960" y="10795"/>
                  <a:pt x="4194" y="11246"/>
                </a:cubicBezTo>
                <a:cubicBezTo>
                  <a:pt x="4396" y="11602"/>
                  <a:pt x="4597" y="11801"/>
                  <a:pt x="4852" y="11801"/>
                </a:cubicBezTo>
                <a:cubicBezTo>
                  <a:pt x="4872" y="11801"/>
                  <a:pt x="4892" y="11800"/>
                  <a:pt x="4913" y="11797"/>
                </a:cubicBezTo>
                <a:cubicBezTo>
                  <a:pt x="5013" y="11797"/>
                  <a:pt x="5180" y="11764"/>
                  <a:pt x="5347" y="11546"/>
                </a:cubicBezTo>
                <a:cubicBezTo>
                  <a:pt x="5614" y="11212"/>
                  <a:pt x="5731" y="10694"/>
                  <a:pt x="5681" y="10260"/>
                </a:cubicBezTo>
                <a:cubicBezTo>
                  <a:pt x="5614" y="9859"/>
                  <a:pt x="5397" y="9541"/>
                  <a:pt x="5113" y="9274"/>
                </a:cubicBezTo>
                <a:cubicBezTo>
                  <a:pt x="5380" y="8873"/>
                  <a:pt x="5731" y="8372"/>
                  <a:pt x="6400" y="8121"/>
                </a:cubicBezTo>
                <a:cubicBezTo>
                  <a:pt x="6675" y="8013"/>
                  <a:pt x="6964" y="7958"/>
                  <a:pt x="7264" y="7958"/>
                </a:cubicBezTo>
                <a:cubicBezTo>
                  <a:pt x="7565" y="7958"/>
                  <a:pt x="7878" y="8013"/>
                  <a:pt x="8204" y="8121"/>
                </a:cubicBezTo>
                <a:cubicBezTo>
                  <a:pt x="8522" y="8238"/>
                  <a:pt x="9073" y="8439"/>
                  <a:pt x="9457" y="9007"/>
                </a:cubicBezTo>
                <a:cubicBezTo>
                  <a:pt x="9808" y="9541"/>
                  <a:pt x="9975" y="10427"/>
                  <a:pt x="9524" y="11095"/>
                </a:cubicBezTo>
                <a:cubicBezTo>
                  <a:pt x="9230" y="11509"/>
                  <a:pt x="8680" y="11849"/>
                  <a:pt x="8198" y="11849"/>
                </a:cubicBezTo>
                <a:cubicBezTo>
                  <a:pt x="8077" y="11849"/>
                  <a:pt x="7961" y="11827"/>
                  <a:pt x="7853" y="11780"/>
                </a:cubicBezTo>
                <a:cubicBezTo>
                  <a:pt x="7402" y="11597"/>
                  <a:pt x="6984" y="11112"/>
                  <a:pt x="7018" y="10661"/>
                </a:cubicBezTo>
                <a:cubicBezTo>
                  <a:pt x="7035" y="10277"/>
                  <a:pt x="7218" y="9842"/>
                  <a:pt x="7653" y="9775"/>
                </a:cubicBezTo>
                <a:cubicBezTo>
                  <a:pt x="7686" y="9772"/>
                  <a:pt x="7719" y="9770"/>
                  <a:pt x="7752" y="9770"/>
                </a:cubicBezTo>
                <a:cubicBezTo>
                  <a:pt x="8003" y="9770"/>
                  <a:pt x="8247" y="9878"/>
                  <a:pt x="8321" y="10026"/>
                </a:cubicBezTo>
                <a:cubicBezTo>
                  <a:pt x="8371" y="10093"/>
                  <a:pt x="8371" y="10243"/>
                  <a:pt x="8321" y="10293"/>
                </a:cubicBezTo>
                <a:cubicBezTo>
                  <a:pt x="8304" y="10310"/>
                  <a:pt x="8275" y="10318"/>
                  <a:pt x="8233" y="10318"/>
                </a:cubicBezTo>
                <a:cubicBezTo>
                  <a:pt x="8192" y="10318"/>
                  <a:pt x="8137" y="10310"/>
                  <a:pt x="8070" y="10293"/>
                </a:cubicBezTo>
                <a:cubicBezTo>
                  <a:pt x="8049" y="10289"/>
                  <a:pt x="8027" y="10287"/>
                  <a:pt x="8006" y="10287"/>
                </a:cubicBezTo>
                <a:cubicBezTo>
                  <a:pt x="7862" y="10287"/>
                  <a:pt x="7732" y="10382"/>
                  <a:pt x="7703" y="10527"/>
                </a:cubicBezTo>
                <a:cubicBezTo>
                  <a:pt x="7653" y="10694"/>
                  <a:pt x="7770" y="10861"/>
                  <a:pt x="7937" y="10912"/>
                </a:cubicBezTo>
                <a:cubicBezTo>
                  <a:pt x="8027" y="10930"/>
                  <a:pt x="8108" y="10937"/>
                  <a:pt x="8182" y="10937"/>
                </a:cubicBezTo>
                <a:cubicBezTo>
                  <a:pt x="8523" y="10937"/>
                  <a:pt x="8707" y="10774"/>
                  <a:pt x="8789" y="10678"/>
                </a:cubicBezTo>
                <a:cubicBezTo>
                  <a:pt x="8989" y="10410"/>
                  <a:pt x="8989" y="10009"/>
                  <a:pt x="8873" y="9759"/>
                </a:cubicBezTo>
                <a:cubicBezTo>
                  <a:pt x="8711" y="9393"/>
                  <a:pt x="8255" y="9142"/>
                  <a:pt x="7773" y="9142"/>
                </a:cubicBezTo>
                <a:cubicBezTo>
                  <a:pt x="7706" y="9142"/>
                  <a:pt x="7637" y="9147"/>
                  <a:pt x="7569" y="9157"/>
                </a:cubicBezTo>
                <a:cubicBezTo>
                  <a:pt x="6901" y="9257"/>
                  <a:pt x="6450" y="9826"/>
                  <a:pt x="6400" y="10594"/>
                </a:cubicBezTo>
                <a:cubicBezTo>
                  <a:pt x="6366" y="11363"/>
                  <a:pt x="6968" y="12048"/>
                  <a:pt x="7603" y="12332"/>
                </a:cubicBezTo>
                <a:cubicBezTo>
                  <a:pt x="7793" y="12414"/>
                  <a:pt x="7994" y="12451"/>
                  <a:pt x="8197" y="12451"/>
                </a:cubicBezTo>
                <a:cubicBezTo>
                  <a:pt x="8904" y="12451"/>
                  <a:pt x="9636" y="12001"/>
                  <a:pt x="10025" y="11430"/>
                </a:cubicBezTo>
                <a:cubicBezTo>
                  <a:pt x="10627" y="10527"/>
                  <a:pt x="10443" y="9374"/>
                  <a:pt x="9959" y="8656"/>
                </a:cubicBezTo>
                <a:cubicBezTo>
                  <a:pt x="9474" y="7904"/>
                  <a:pt x="8739" y="7653"/>
                  <a:pt x="8388" y="7520"/>
                </a:cubicBezTo>
                <a:cubicBezTo>
                  <a:pt x="8004" y="7386"/>
                  <a:pt x="7624" y="7319"/>
                  <a:pt x="7254" y="7319"/>
                </a:cubicBezTo>
                <a:cubicBezTo>
                  <a:pt x="6884" y="7319"/>
                  <a:pt x="6525" y="7386"/>
                  <a:pt x="6182" y="7520"/>
                </a:cubicBezTo>
                <a:cubicBezTo>
                  <a:pt x="5364" y="7837"/>
                  <a:pt x="4929" y="8422"/>
                  <a:pt x="4629" y="8873"/>
                </a:cubicBezTo>
                <a:cubicBezTo>
                  <a:pt x="4361" y="8723"/>
                  <a:pt x="4060" y="8556"/>
                  <a:pt x="3776" y="8389"/>
                </a:cubicBezTo>
                <a:cubicBezTo>
                  <a:pt x="3476" y="8205"/>
                  <a:pt x="3208" y="8071"/>
                  <a:pt x="2924" y="7937"/>
                </a:cubicBezTo>
                <a:cubicBezTo>
                  <a:pt x="2958" y="7620"/>
                  <a:pt x="2958" y="7303"/>
                  <a:pt x="2958" y="6952"/>
                </a:cubicBezTo>
                <a:cubicBezTo>
                  <a:pt x="2958" y="6634"/>
                  <a:pt x="2958" y="6300"/>
                  <a:pt x="2941" y="5983"/>
                </a:cubicBezTo>
                <a:cubicBezTo>
                  <a:pt x="3459" y="5932"/>
                  <a:pt x="4194" y="5832"/>
                  <a:pt x="4862" y="5264"/>
                </a:cubicBezTo>
                <a:cubicBezTo>
                  <a:pt x="5447" y="4796"/>
                  <a:pt x="5798" y="4145"/>
                  <a:pt x="5949" y="3326"/>
                </a:cubicBezTo>
                <a:cubicBezTo>
                  <a:pt x="6015" y="2992"/>
                  <a:pt x="6166" y="2206"/>
                  <a:pt x="5748" y="1404"/>
                </a:cubicBezTo>
                <a:cubicBezTo>
                  <a:pt x="5347" y="686"/>
                  <a:pt x="4528" y="1"/>
                  <a:pt x="3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10800000" flipH="1">
            <a:off x="512031" y="478013"/>
            <a:ext cx="623167" cy="730127"/>
          </a:xfrm>
          <a:custGeom>
            <a:avLst/>
            <a:gdLst/>
            <a:ahLst/>
            <a:cxnLst/>
            <a:rect l="l" t="t" r="r" b="b"/>
            <a:pathLst>
              <a:path w="10627" h="12451" extrusionOk="0">
                <a:moveTo>
                  <a:pt x="1151" y="4659"/>
                </a:moveTo>
                <a:cubicBezTo>
                  <a:pt x="1338" y="4659"/>
                  <a:pt x="1642" y="4710"/>
                  <a:pt x="1872" y="4897"/>
                </a:cubicBezTo>
                <a:cubicBezTo>
                  <a:pt x="2039" y="5013"/>
                  <a:pt x="2156" y="5164"/>
                  <a:pt x="2206" y="5364"/>
                </a:cubicBezTo>
                <a:cubicBezTo>
                  <a:pt x="2072" y="5348"/>
                  <a:pt x="1938" y="5314"/>
                  <a:pt x="1788" y="5264"/>
                </a:cubicBezTo>
                <a:cubicBezTo>
                  <a:pt x="1571" y="5181"/>
                  <a:pt x="1337" y="5097"/>
                  <a:pt x="1187" y="4863"/>
                </a:cubicBezTo>
                <a:cubicBezTo>
                  <a:pt x="1120" y="4763"/>
                  <a:pt x="1086" y="4713"/>
                  <a:pt x="1070" y="4663"/>
                </a:cubicBezTo>
                <a:cubicBezTo>
                  <a:pt x="1093" y="4660"/>
                  <a:pt x="1120" y="4659"/>
                  <a:pt x="1151" y="4659"/>
                </a:cubicBezTo>
                <a:close/>
                <a:moveTo>
                  <a:pt x="1801" y="8259"/>
                </a:moveTo>
                <a:cubicBezTo>
                  <a:pt x="1952" y="8259"/>
                  <a:pt x="2104" y="8281"/>
                  <a:pt x="2256" y="8322"/>
                </a:cubicBezTo>
                <a:cubicBezTo>
                  <a:pt x="2189" y="8556"/>
                  <a:pt x="2089" y="8773"/>
                  <a:pt x="1922" y="8973"/>
                </a:cubicBezTo>
                <a:cubicBezTo>
                  <a:pt x="1791" y="9104"/>
                  <a:pt x="1517" y="9442"/>
                  <a:pt x="1193" y="9442"/>
                </a:cubicBezTo>
                <a:cubicBezTo>
                  <a:pt x="1185" y="9442"/>
                  <a:pt x="1178" y="9442"/>
                  <a:pt x="1170" y="9441"/>
                </a:cubicBezTo>
                <a:lnTo>
                  <a:pt x="1103" y="9441"/>
                </a:lnTo>
                <a:cubicBezTo>
                  <a:pt x="986" y="9441"/>
                  <a:pt x="903" y="9374"/>
                  <a:pt x="786" y="9257"/>
                </a:cubicBezTo>
                <a:cubicBezTo>
                  <a:pt x="769" y="9241"/>
                  <a:pt x="735" y="9157"/>
                  <a:pt x="702" y="9107"/>
                </a:cubicBezTo>
                <a:cubicBezTo>
                  <a:pt x="652" y="8990"/>
                  <a:pt x="652" y="8856"/>
                  <a:pt x="685" y="8756"/>
                </a:cubicBezTo>
                <a:cubicBezTo>
                  <a:pt x="836" y="8422"/>
                  <a:pt x="1287" y="8338"/>
                  <a:pt x="1487" y="8288"/>
                </a:cubicBezTo>
                <a:lnTo>
                  <a:pt x="1504" y="8288"/>
                </a:lnTo>
                <a:cubicBezTo>
                  <a:pt x="1603" y="8269"/>
                  <a:pt x="1702" y="8259"/>
                  <a:pt x="1801" y="8259"/>
                </a:cubicBezTo>
                <a:close/>
                <a:moveTo>
                  <a:pt x="4829" y="9775"/>
                </a:moveTo>
                <a:cubicBezTo>
                  <a:pt x="4946" y="9942"/>
                  <a:pt x="5046" y="10110"/>
                  <a:pt x="5080" y="10293"/>
                </a:cubicBezTo>
                <a:cubicBezTo>
                  <a:pt x="5113" y="10661"/>
                  <a:pt x="4963" y="10995"/>
                  <a:pt x="4862" y="11112"/>
                </a:cubicBezTo>
                <a:cubicBezTo>
                  <a:pt x="4846" y="11079"/>
                  <a:pt x="4796" y="11012"/>
                  <a:pt x="4745" y="10912"/>
                </a:cubicBezTo>
                <a:cubicBezTo>
                  <a:pt x="4612" y="10661"/>
                  <a:pt x="4662" y="10377"/>
                  <a:pt x="4695" y="10193"/>
                </a:cubicBezTo>
                <a:cubicBezTo>
                  <a:pt x="4712" y="10059"/>
                  <a:pt x="4762" y="9926"/>
                  <a:pt x="4829" y="9775"/>
                </a:cubicBezTo>
                <a:close/>
                <a:moveTo>
                  <a:pt x="3593" y="1"/>
                </a:moveTo>
                <a:cubicBezTo>
                  <a:pt x="3509" y="1"/>
                  <a:pt x="3442" y="18"/>
                  <a:pt x="3375" y="18"/>
                </a:cubicBezTo>
                <a:cubicBezTo>
                  <a:pt x="2507" y="101"/>
                  <a:pt x="1504" y="770"/>
                  <a:pt x="1420" y="1688"/>
                </a:cubicBezTo>
                <a:cubicBezTo>
                  <a:pt x="1354" y="2390"/>
                  <a:pt x="1638" y="3242"/>
                  <a:pt x="2339" y="3577"/>
                </a:cubicBezTo>
                <a:cubicBezTo>
                  <a:pt x="2592" y="3700"/>
                  <a:pt x="2848" y="3760"/>
                  <a:pt x="3090" y="3760"/>
                </a:cubicBezTo>
                <a:cubicBezTo>
                  <a:pt x="3504" y="3760"/>
                  <a:pt x="3881" y="3586"/>
                  <a:pt x="4144" y="3259"/>
                </a:cubicBezTo>
                <a:cubicBezTo>
                  <a:pt x="4478" y="2825"/>
                  <a:pt x="4528" y="2190"/>
                  <a:pt x="4261" y="1822"/>
                </a:cubicBezTo>
                <a:cubicBezTo>
                  <a:pt x="4111" y="1613"/>
                  <a:pt x="3828" y="1430"/>
                  <a:pt x="3530" y="1430"/>
                </a:cubicBezTo>
                <a:cubicBezTo>
                  <a:pt x="3496" y="1430"/>
                  <a:pt x="3461" y="1433"/>
                  <a:pt x="3426" y="1438"/>
                </a:cubicBezTo>
                <a:cubicBezTo>
                  <a:pt x="3258" y="1488"/>
                  <a:pt x="2958" y="1605"/>
                  <a:pt x="2807" y="2089"/>
                </a:cubicBezTo>
                <a:cubicBezTo>
                  <a:pt x="2774" y="2257"/>
                  <a:pt x="2857" y="2424"/>
                  <a:pt x="3025" y="2474"/>
                </a:cubicBezTo>
                <a:cubicBezTo>
                  <a:pt x="3049" y="2479"/>
                  <a:pt x="3073" y="2481"/>
                  <a:pt x="3097" y="2481"/>
                </a:cubicBezTo>
                <a:cubicBezTo>
                  <a:pt x="3237" y="2481"/>
                  <a:pt x="3364" y="2399"/>
                  <a:pt x="3392" y="2257"/>
                </a:cubicBezTo>
                <a:cubicBezTo>
                  <a:pt x="3442" y="2140"/>
                  <a:pt x="3476" y="2056"/>
                  <a:pt x="3526" y="2056"/>
                </a:cubicBezTo>
                <a:cubicBezTo>
                  <a:pt x="3533" y="2055"/>
                  <a:pt x="3541" y="2054"/>
                  <a:pt x="3549" y="2054"/>
                </a:cubicBezTo>
                <a:cubicBezTo>
                  <a:pt x="3629" y="2054"/>
                  <a:pt x="3731" y="2127"/>
                  <a:pt x="3776" y="2173"/>
                </a:cubicBezTo>
                <a:cubicBezTo>
                  <a:pt x="3877" y="2340"/>
                  <a:pt x="3843" y="2674"/>
                  <a:pt x="3676" y="2891"/>
                </a:cubicBezTo>
                <a:cubicBezTo>
                  <a:pt x="3513" y="3081"/>
                  <a:pt x="3307" y="3154"/>
                  <a:pt x="3098" y="3154"/>
                </a:cubicBezTo>
                <a:cubicBezTo>
                  <a:pt x="2921" y="3154"/>
                  <a:pt x="2743" y="3102"/>
                  <a:pt x="2590" y="3025"/>
                </a:cubicBezTo>
                <a:cubicBezTo>
                  <a:pt x="2172" y="2841"/>
                  <a:pt x="1955" y="2223"/>
                  <a:pt x="2005" y="1755"/>
                </a:cubicBezTo>
                <a:cubicBezTo>
                  <a:pt x="2055" y="1171"/>
                  <a:pt x="2791" y="686"/>
                  <a:pt x="3426" y="636"/>
                </a:cubicBezTo>
                <a:cubicBezTo>
                  <a:pt x="3479" y="630"/>
                  <a:pt x="3532" y="627"/>
                  <a:pt x="3584" y="627"/>
                </a:cubicBezTo>
                <a:cubicBezTo>
                  <a:pt x="4302" y="627"/>
                  <a:pt x="4917" y="1145"/>
                  <a:pt x="5213" y="1705"/>
                </a:cubicBezTo>
                <a:cubicBezTo>
                  <a:pt x="5531" y="2307"/>
                  <a:pt x="5431" y="2908"/>
                  <a:pt x="5364" y="3226"/>
                </a:cubicBezTo>
                <a:cubicBezTo>
                  <a:pt x="5230" y="3894"/>
                  <a:pt x="4946" y="4429"/>
                  <a:pt x="4478" y="4813"/>
                </a:cubicBezTo>
                <a:cubicBezTo>
                  <a:pt x="3943" y="5264"/>
                  <a:pt x="3342" y="5331"/>
                  <a:pt x="2857" y="5381"/>
                </a:cubicBezTo>
                <a:cubicBezTo>
                  <a:pt x="2774" y="4997"/>
                  <a:pt x="2590" y="4663"/>
                  <a:pt x="2273" y="4412"/>
                </a:cubicBezTo>
                <a:cubicBezTo>
                  <a:pt x="1982" y="4190"/>
                  <a:pt x="1565" y="4061"/>
                  <a:pt x="1212" y="4061"/>
                </a:cubicBezTo>
                <a:cubicBezTo>
                  <a:pt x="1139" y="4061"/>
                  <a:pt x="1069" y="4066"/>
                  <a:pt x="1003" y="4078"/>
                </a:cubicBezTo>
                <a:cubicBezTo>
                  <a:pt x="752" y="4111"/>
                  <a:pt x="618" y="4245"/>
                  <a:pt x="552" y="4328"/>
                </a:cubicBezTo>
                <a:cubicBezTo>
                  <a:pt x="418" y="4562"/>
                  <a:pt x="451" y="4846"/>
                  <a:pt x="702" y="5231"/>
                </a:cubicBezTo>
                <a:cubicBezTo>
                  <a:pt x="969" y="5615"/>
                  <a:pt x="1387" y="5765"/>
                  <a:pt x="1621" y="5849"/>
                </a:cubicBezTo>
                <a:cubicBezTo>
                  <a:pt x="1855" y="5932"/>
                  <a:pt x="2089" y="5983"/>
                  <a:pt x="2356" y="5999"/>
                </a:cubicBezTo>
                <a:cubicBezTo>
                  <a:pt x="2373" y="6267"/>
                  <a:pt x="2373" y="6584"/>
                  <a:pt x="2373" y="6952"/>
                </a:cubicBezTo>
                <a:cubicBezTo>
                  <a:pt x="2373" y="7236"/>
                  <a:pt x="2373" y="7503"/>
                  <a:pt x="2356" y="7737"/>
                </a:cubicBezTo>
                <a:cubicBezTo>
                  <a:pt x="2164" y="7696"/>
                  <a:pt x="1972" y="7674"/>
                  <a:pt x="1776" y="7674"/>
                </a:cubicBezTo>
                <a:cubicBezTo>
                  <a:pt x="1648" y="7674"/>
                  <a:pt x="1519" y="7684"/>
                  <a:pt x="1387" y="7704"/>
                </a:cubicBezTo>
                <a:lnTo>
                  <a:pt x="1370" y="7704"/>
                </a:lnTo>
                <a:cubicBezTo>
                  <a:pt x="1120" y="7754"/>
                  <a:pt x="368" y="7904"/>
                  <a:pt x="117" y="8539"/>
                </a:cubicBezTo>
                <a:cubicBezTo>
                  <a:pt x="50" y="8739"/>
                  <a:pt x="0" y="9007"/>
                  <a:pt x="134" y="9358"/>
                </a:cubicBezTo>
                <a:cubicBezTo>
                  <a:pt x="184" y="9441"/>
                  <a:pt x="268" y="9592"/>
                  <a:pt x="334" y="9675"/>
                </a:cubicBezTo>
                <a:cubicBezTo>
                  <a:pt x="385" y="9775"/>
                  <a:pt x="618" y="10026"/>
                  <a:pt x="1019" y="10093"/>
                </a:cubicBezTo>
                <a:cubicBezTo>
                  <a:pt x="1072" y="10100"/>
                  <a:pt x="1123" y="10104"/>
                  <a:pt x="1172" y="10104"/>
                </a:cubicBezTo>
                <a:cubicBezTo>
                  <a:pt x="1779" y="10104"/>
                  <a:pt x="2218" y="9578"/>
                  <a:pt x="2373" y="9408"/>
                </a:cubicBezTo>
                <a:cubicBezTo>
                  <a:pt x="2590" y="9124"/>
                  <a:pt x="2724" y="8856"/>
                  <a:pt x="2807" y="8572"/>
                </a:cubicBezTo>
                <a:cubicBezTo>
                  <a:pt x="3025" y="8673"/>
                  <a:pt x="3258" y="8790"/>
                  <a:pt x="3476" y="8923"/>
                </a:cubicBezTo>
                <a:cubicBezTo>
                  <a:pt x="3793" y="9107"/>
                  <a:pt x="4060" y="9257"/>
                  <a:pt x="4311" y="9425"/>
                </a:cubicBezTo>
                <a:cubicBezTo>
                  <a:pt x="4211" y="9658"/>
                  <a:pt x="4127" y="9876"/>
                  <a:pt x="4094" y="10126"/>
                </a:cubicBezTo>
                <a:cubicBezTo>
                  <a:pt x="4044" y="10360"/>
                  <a:pt x="3960" y="10795"/>
                  <a:pt x="4194" y="11246"/>
                </a:cubicBezTo>
                <a:cubicBezTo>
                  <a:pt x="4396" y="11602"/>
                  <a:pt x="4597" y="11801"/>
                  <a:pt x="4852" y="11801"/>
                </a:cubicBezTo>
                <a:cubicBezTo>
                  <a:pt x="4872" y="11801"/>
                  <a:pt x="4892" y="11800"/>
                  <a:pt x="4913" y="11797"/>
                </a:cubicBezTo>
                <a:cubicBezTo>
                  <a:pt x="5013" y="11797"/>
                  <a:pt x="5180" y="11764"/>
                  <a:pt x="5347" y="11546"/>
                </a:cubicBezTo>
                <a:cubicBezTo>
                  <a:pt x="5614" y="11212"/>
                  <a:pt x="5731" y="10694"/>
                  <a:pt x="5681" y="10260"/>
                </a:cubicBezTo>
                <a:cubicBezTo>
                  <a:pt x="5614" y="9859"/>
                  <a:pt x="5397" y="9541"/>
                  <a:pt x="5113" y="9274"/>
                </a:cubicBezTo>
                <a:cubicBezTo>
                  <a:pt x="5380" y="8873"/>
                  <a:pt x="5731" y="8372"/>
                  <a:pt x="6400" y="8121"/>
                </a:cubicBezTo>
                <a:cubicBezTo>
                  <a:pt x="6675" y="8013"/>
                  <a:pt x="6964" y="7958"/>
                  <a:pt x="7264" y="7958"/>
                </a:cubicBezTo>
                <a:cubicBezTo>
                  <a:pt x="7565" y="7958"/>
                  <a:pt x="7878" y="8013"/>
                  <a:pt x="8204" y="8121"/>
                </a:cubicBezTo>
                <a:cubicBezTo>
                  <a:pt x="8522" y="8238"/>
                  <a:pt x="9073" y="8439"/>
                  <a:pt x="9457" y="9007"/>
                </a:cubicBezTo>
                <a:cubicBezTo>
                  <a:pt x="9808" y="9541"/>
                  <a:pt x="9975" y="10427"/>
                  <a:pt x="9524" y="11095"/>
                </a:cubicBezTo>
                <a:cubicBezTo>
                  <a:pt x="9230" y="11509"/>
                  <a:pt x="8680" y="11849"/>
                  <a:pt x="8198" y="11849"/>
                </a:cubicBezTo>
                <a:cubicBezTo>
                  <a:pt x="8077" y="11849"/>
                  <a:pt x="7961" y="11827"/>
                  <a:pt x="7853" y="11780"/>
                </a:cubicBezTo>
                <a:cubicBezTo>
                  <a:pt x="7402" y="11597"/>
                  <a:pt x="6984" y="11112"/>
                  <a:pt x="7018" y="10661"/>
                </a:cubicBezTo>
                <a:cubicBezTo>
                  <a:pt x="7035" y="10277"/>
                  <a:pt x="7218" y="9842"/>
                  <a:pt x="7653" y="9775"/>
                </a:cubicBezTo>
                <a:cubicBezTo>
                  <a:pt x="7686" y="9772"/>
                  <a:pt x="7719" y="9770"/>
                  <a:pt x="7752" y="9770"/>
                </a:cubicBezTo>
                <a:cubicBezTo>
                  <a:pt x="8003" y="9770"/>
                  <a:pt x="8247" y="9878"/>
                  <a:pt x="8321" y="10026"/>
                </a:cubicBezTo>
                <a:cubicBezTo>
                  <a:pt x="8371" y="10093"/>
                  <a:pt x="8371" y="10243"/>
                  <a:pt x="8321" y="10293"/>
                </a:cubicBezTo>
                <a:cubicBezTo>
                  <a:pt x="8304" y="10310"/>
                  <a:pt x="8275" y="10318"/>
                  <a:pt x="8233" y="10318"/>
                </a:cubicBezTo>
                <a:cubicBezTo>
                  <a:pt x="8192" y="10318"/>
                  <a:pt x="8137" y="10310"/>
                  <a:pt x="8070" y="10293"/>
                </a:cubicBezTo>
                <a:cubicBezTo>
                  <a:pt x="8049" y="10289"/>
                  <a:pt x="8027" y="10287"/>
                  <a:pt x="8006" y="10287"/>
                </a:cubicBezTo>
                <a:cubicBezTo>
                  <a:pt x="7862" y="10287"/>
                  <a:pt x="7732" y="10382"/>
                  <a:pt x="7703" y="10527"/>
                </a:cubicBezTo>
                <a:cubicBezTo>
                  <a:pt x="7653" y="10694"/>
                  <a:pt x="7770" y="10861"/>
                  <a:pt x="7937" y="10912"/>
                </a:cubicBezTo>
                <a:cubicBezTo>
                  <a:pt x="8027" y="10930"/>
                  <a:pt x="8108" y="10937"/>
                  <a:pt x="8182" y="10937"/>
                </a:cubicBezTo>
                <a:cubicBezTo>
                  <a:pt x="8523" y="10937"/>
                  <a:pt x="8707" y="10774"/>
                  <a:pt x="8789" y="10678"/>
                </a:cubicBezTo>
                <a:cubicBezTo>
                  <a:pt x="8989" y="10410"/>
                  <a:pt x="8989" y="10009"/>
                  <a:pt x="8873" y="9759"/>
                </a:cubicBezTo>
                <a:cubicBezTo>
                  <a:pt x="8711" y="9393"/>
                  <a:pt x="8255" y="9142"/>
                  <a:pt x="7773" y="9142"/>
                </a:cubicBezTo>
                <a:cubicBezTo>
                  <a:pt x="7706" y="9142"/>
                  <a:pt x="7637" y="9147"/>
                  <a:pt x="7569" y="9157"/>
                </a:cubicBezTo>
                <a:cubicBezTo>
                  <a:pt x="6901" y="9257"/>
                  <a:pt x="6450" y="9826"/>
                  <a:pt x="6400" y="10594"/>
                </a:cubicBezTo>
                <a:cubicBezTo>
                  <a:pt x="6366" y="11363"/>
                  <a:pt x="6968" y="12048"/>
                  <a:pt x="7603" y="12332"/>
                </a:cubicBezTo>
                <a:cubicBezTo>
                  <a:pt x="7793" y="12414"/>
                  <a:pt x="7994" y="12451"/>
                  <a:pt x="8197" y="12451"/>
                </a:cubicBezTo>
                <a:cubicBezTo>
                  <a:pt x="8904" y="12451"/>
                  <a:pt x="9636" y="12001"/>
                  <a:pt x="10025" y="11430"/>
                </a:cubicBezTo>
                <a:cubicBezTo>
                  <a:pt x="10627" y="10527"/>
                  <a:pt x="10443" y="9374"/>
                  <a:pt x="9959" y="8656"/>
                </a:cubicBezTo>
                <a:cubicBezTo>
                  <a:pt x="9474" y="7904"/>
                  <a:pt x="8739" y="7653"/>
                  <a:pt x="8388" y="7520"/>
                </a:cubicBezTo>
                <a:cubicBezTo>
                  <a:pt x="8004" y="7386"/>
                  <a:pt x="7624" y="7319"/>
                  <a:pt x="7254" y="7319"/>
                </a:cubicBezTo>
                <a:cubicBezTo>
                  <a:pt x="6884" y="7319"/>
                  <a:pt x="6525" y="7386"/>
                  <a:pt x="6182" y="7520"/>
                </a:cubicBezTo>
                <a:cubicBezTo>
                  <a:pt x="5364" y="7837"/>
                  <a:pt x="4929" y="8422"/>
                  <a:pt x="4629" y="8873"/>
                </a:cubicBezTo>
                <a:cubicBezTo>
                  <a:pt x="4361" y="8723"/>
                  <a:pt x="4060" y="8556"/>
                  <a:pt x="3776" y="8389"/>
                </a:cubicBezTo>
                <a:cubicBezTo>
                  <a:pt x="3476" y="8205"/>
                  <a:pt x="3208" y="8071"/>
                  <a:pt x="2924" y="7937"/>
                </a:cubicBezTo>
                <a:cubicBezTo>
                  <a:pt x="2958" y="7620"/>
                  <a:pt x="2958" y="7303"/>
                  <a:pt x="2958" y="6952"/>
                </a:cubicBezTo>
                <a:cubicBezTo>
                  <a:pt x="2958" y="6634"/>
                  <a:pt x="2958" y="6300"/>
                  <a:pt x="2941" y="5983"/>
                </a:cubicBezTo>
                <a:cubicBezTo>
                  <a:pt x="3459" y="5932"/>
                  <a:pt x="4194" y="5832"/>
                  <a:pt x="4862" y="5264"/>
                </a:cubicBezTo>
                <a:cubicBezTo>
                  <a:pt x="5447" y="4796"/>
                  <a:pt x="5798" y="4145"/>
                  <a:pt x="5949" y="3326"/>
                </a:cubicBezTo>
                <a:cubicBezTo>
                  <a:pt x="6015" y="2992"/>
                  <a:pt x="6166" y="2206"/>
                  <a:pt x="5748" y="1404"/>
                </a:cubicBezTo>
                <a:cubicBezTo>
                  <a:pt x="5347" y="686"/>
                  <a:pt x="4528" y="1"/>
                  <a:pt x="3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512031" y="3935348"/>
            <a:ext cx="623167" cy="730127"/>
          </a:xfrm>
          <a:custGeom>
            <a:avLst/>
            <a:gdLst/>
            <a:ahLst/>
            <a:cxnLst/>
            <a:rect l="l" t="t" r="r" b="b"/>
            <a:pathLst>
              <a:path w="10627" h="12451" extrusionOk="0">
                <a:moveTo>
                  <a:pt x="1151" y="4659"/>
                </a:moveTo>
                <a:cubicBezTo>
                  <a:pt x="1338" y="4659"/>
                  <a:pt x="1642" y="4710"/>
                  <a:pt x="1872" y="4897"/>
                </a:cubicBezTo>
                <a:cubicBezTo>
                  <a:pt x="2039" y="5013"/>
                  <a:pt x="2156" y="5164"/>
                  <a:pt x="2206" y="5364"/>
                </a:cubicBezTo>
                <a:cubicBezTo>
                  <a:pt x="2072" y="5348"/>
                  <a:pt x="1938" y="5314"/>
                  <a:pt x="1788" y="5264"/>
                </a:cubicBezTo>
                <a:cubicBezTo>
                  <a:pt x="1571" y="5181"/>
                  <a:pt x="1337" y="5097"/>
                  <a:pt x="1187" y="4863"/>
                </a:cubicBezTo>
                <a:cubicBezTo>
                  <a:pt x="1120" y="4763"/>
                  <a:pt x="1086" y="4713"/>
                  <a:pt x="1070" y="4663"/>
                </a:cubicBezTo>
                <a:cubicBezTo>
                  <a:pt x="1093" y="4660"/>
                  <a:pt x="1120" y="4659"/>
                  <a:pt x="1151" y="4659"/>
                </a:cubicBezTo>
                <a:close/>
                <a:moveTo>
                  <a:pt x="1801" y="8259"/>
                </a:moveTo>
                <a:cubicBezTo>
                  <a:pt x="1952" y="8259"/>
                  <a:pt x="2104" y="8281"/>
                  <a:pt x="2256" y="8322"/>
                </a:cubicBezTo>
                <a:cubicBezTo>
                  <a:pt x="2189" y="8556"/>
                  <a:pt x="2089" y="8773"/>
                  <a:pt x="1922" y="8973"/>
                </a:cubicBezTo>
                <a:cubicBezTo>
                  <a:pt x="1791" y="9104"/>
                  <a:pt x="1517" y="9442"/>
                  <a:pt x="1193" y="9442"/>
                </a:cubicBezTo>
                <a:cubicBezTo>
                  <a:pt x="1185" y="9442"/>
                  <a:pt x="1178" y="9442"/>
                  <a:pt x="1170" y="9441"/>
                </a:cubicBezTo>
                <a:lnTo>
                  <a:pt x="1103" y="9441"/>
                </a:lnTo>
                <a:cubicBezTo>
                  <a:pt x="986" y="9441"/>
                  <a:pt x="903" y="9374"/>
                  <a:pt x="786" y="9257"/>
                </a:cubicBezTo>
                <a:cubicBezTo>
                  <a:pt x="769" y="9241"/>
                  <a:pt x="735" y="9157"/>
                  <a:pt x="702" y="9107"/>
                </a:cubicBezTo>
                <a:cubicBezTo>
                  <a:pt x="652" y="8990"/>
                  <a:pt x="652" y="8856"/>
                  <a:pt x="685" y="8756"/>
                </a:cubicBezTo>
                <a:cubicBezTo>
                  <a:pt x="836" y="8422"/>
                  <a:pt x="1287" y="8338"/>
                  <a:pt x="1487" y="8288"/>
                </a:cubicBezTo>
                <a:lnTo>
                  <a:pt x="1504" y="8288"/>
                </a:lnTo>
                <a:cubicBezTo>
                  <a:pt x="1603" y="8269"/>
                  <a:pt x="1702" y="8259"/>
                  <a:pt x="1801" y="8259"/>
                </a:cubicBezTo>
                <a:close/>
                <a:moveTo>
                  <a:pt x="4829" y="9775"/>
                </a:moveTo>
                <a:cubicBezTo>
                  <a:pt x="4946" y="9942"/>
                  <a:pt x="5046" y="10110"/>
                  <a:pt x="5080" y="10293"/>
                </a:cubicBezTo>
                <a:cubicBezTo>
                  <a:pt x="5113" y="10661"/>
                  <a:pt x="4963" y="10995"/>
                  <a:pt x="4862" y="11112"/>
                </a:cubicBezTo>
                <a:cubicBezTo>
                  <a:pt x="4846" y="11079"/>
                  <a:pt x="4796" y="11012"/>
                  <a:pt x="4745" y="10912"/>
                </a:cubicBezTo>
                <a:cubicBezTo>
                  <a:pt x="4612" y="10661"/>
                  <a:pt x="4662" y="10377"/>
                  <a:pt x="4695" y="10193"/>
                </a:cubicBezTo>
                <a:cubicBezTo>
                  <a:pt x="4712" y="10059"/>
                  <a:pt x="4762" y="9926"/>
                  <a:pt x="4829" y="9775"/>
                </a:cubicBezTo>
                <a:close/>
                <a:moveTo>
                  <a:pt x="3593" y="1"/>
                </a:moveTo>
                <a:cubicBezTo>
                  <a:pt x="3509" y="1"/>
                  <a:pt x="3442" y="18"/>
                  <a:pt x="3375" y="18"/>
                </a:cubicBezTo>
                <a:cubicBezTo>
                  <a:pt x="2507" y="101"/>
                  <a:pt x="1504" y="770"/>
                  <a:pt x="1420" y="1688"/>
                </a:cubicBezTo>
                <a:cubicBezTo>
                  <a:pt x="1354" y="2390"/>
                  <a:pt x="1638" y="3242"/>
                  <a:pt x="2339" y="3577"/>
                </a:cubicBezTo>
                <a:cubicBezTo>
                  <a:pt x="2592" y="3700"/>
                  <a:pt x="2848" y="3760"/>
                  <a:pt x="3090" y="3760"/>
                </a:cubicBezTo>
                <a:cubicBezTo>
                  <a:pt x="3504" y="3760"/>
                  <a:pt x="3881" y="3586"/>
                  <a:pt x="4144" y="3259"/>
                </a:cubicBezTo>
                <a:cubicBezTo>
                  <a:pt x="4478" y="2825"/>
                  <a:pt x="4528" y="2190"/>
                  <a:pt x="4261" y="1822"/>
                </a:cubicBezTo>
                <a:cubicBezTo>
                  <a:pt x="4111" y="1613"/>
                  <a:pt x="3828" y="1430"/>
                  <a:pt x="3530" y="1430"/>
                </a:cubicBezTo>
                <a:cubicBezTo>
                  <a:pt x="3496" y="1430"/>
                  <a:pt x="3461" y="1433"/>
                  <a:pt x="3426" y="1438"/>
                </a:cubicBezTo>
                <a:cubicBezTo>
                  <a:pt x="3258" y="1488"/>
                  <a:pt x="2958" y="1605"/>
                  <a:pt x="2807" y="2089"/>
                </a:cubicBezTo>
                <a:cubicBezTo>
                  <a:pt x="2774" y="2257"/>
                  <a:pt x="2857" y="2424"/>
                  <a:pt x="3025" y="2474"/>
                </a:cubicBezTo>
                <a:cubicBezTo>
                  <a:pt x="3049" y="2479"/>
                  <a:pt x="3073" y="2481"/>
                  <a:pt x="3097" y="2481"/>
                </a:cubicBezTo>
                <a:cubicBezTo>
                  <a:pt x="3237" y="2481"/>
                  <a:pt x="3364" y="2399"/>
                  <a:pt x="3392" y="2257"/>
                </a:cubicBezTo>
                <a:cubicBezTo>
                  <a:pt x="3442" y="2140"/>
                  <a:pt x="3476" y="2056"/>
                  <a:pt x="3526" y="2056"/>
                </a:cubicBezTo>
                <a:cubicBezTo>
                  <a:pt x="3533" y="2055"/>
                  <a:pt x="3541" y="2054"/>
                  <a:pt x="3549" y="2054"/>
                </a:cubicBezTo>
                <a:cubicBezTo>
                  <a:pt x="3629" y="2054"/>
                  <a:pt x="3731" y="2127"/>
                  <a:pt x="3776" y="2173"/>
                </a:cubicBezTo>
                <a:cubicBezTo>
                  <a:pt x="3877" y="2340"/>
                  <a:pt x="3843" y="2674"/>
                  <a:pt x="3676" y="2891"/>
                </a:cubicBezTo>
                <a:cubicBezTo>
                  <a:pt x="3513" y="3081"/>
                  <a:pt x="3307" y="3154"/>
                  <a:pt x="3098" y="3154"/>
                </a:cubicBezTo>
                <a:cubicBezTo>
                  <a:pt x="2921" y="3154"/>
                  <a:pt x="2743" y="3102"/>
                  <a:pt x="2590" y="3025"/>
                </a:cubicBezTo>
                <a:cubicBezTo>
                  <a:pt x="2172" y="2841"/>
                  <a:pt x="1955" y="2223"/>
                  <a:pt x="2005" y="1755"/>
                </a:cubicBezTo>
                <a:cubicBezTo>
                  <a:pt x="2055" y="1171"/>
                  <a:pt x="2791" y="686"/>
                  <a:pt x="3426" y="636"/>
                </a:cubicBezTo>
                <a:cubicBezTo>
                  <a:pt x="3479" y="630"/>
                  <a:pt x="3532" y="627"/>
                  <a:pt x="3584" y="627"/>
                </a:cubicBezTo>
                <a:cubicBezTo>
                  <a:pt x="4302" y="627"/>
                  <a:pt x="4917" y="1145"/>
                  <a:pt x="5213" y="1705"/>
                </a:cubicBezTo>
                <a:cubicBezTo>
                  <a:pt x="5531" y="2307"/>
                  <a:pt x="5431" y="2908"/>
                  <a:pt x="5364" y="3226"/>
                </a:cubicBezTo>
                <a:cubicBezTo>
                  <a:pt x="5230" y="3894"/>
                  <a:pt x="4946" y="4429"/>
                  <a:pt x="4478" y="4813"/>
                </a:cubicBezTo>
                <a:cubicBezTo>
                  <a:pt x="3943" y="5264"/>
                  <a:pt x="3342" y="5331"/>
                  <a:pt x="2857" y="5381"/>
                </a:cubicBezTo>
                <a:cubicBezTo>
                  <a:pt x="2774" y="4997"/>
                  <a:pt x="2590" y="4663"/>
                  <a:pt x="2273" y="4412"/>
                </a:cubicBezTo>
                <a:cubicBezTo>
                  <a:pt x="1982" y="4190"/>
                  <a:pt x="1565" y="4061"/>
                  <a:pt x="1212" y="4061"/>
                </a:cubicBezTo>
                <a:cubicBezTo>
                  <a:pt x="1139" y="4061"/>
                  <a:pt x="1069" y="4066"/>
                  <a:pt x="1003" y="4078"/>
                </a:cubicBezTo>
                <a:cubicBezTo>
                  <a:pt x="752" y="4111"/>
                  <a:pt x="618" y="4245"/>
                  <a:pt x="552" y="4328"/>
                </a:cubicBezTo>
                <a:cubicBezTo>
                  <a:pt x="418" y="4562"/>
                  <a:pt x="451" y="4846"/>
                  <a:pt x="702" y="5231"/>
                </a:cubicBezTo>
                <a:cubicBezTo>
                  <a:pt x="969" y="5615"/>
                  <a:pt x="1387" y="5765"/>
                  <a:pt x="1621" y="5849"/>
                </a:cubicBezTo>
                <a:cubicBezTo>
                  <a:pt x="1855" y="5932"/>
                  <a:pt x="2089" y="5983"/>
                  <a:pt x="2356" y="5999"/>
                </a:cubicBezTo>
                <a:cubicBezTo>
                  <a:pt x="2373" y="6267"/>
                  <a:pt x="2373" y="6584"/>
                  <a:pt x="2373" y="6952"/>
                </a:cubicBezTo>
                <a:cubicBezTo>
                  <a:pt x="2373" y="7236"/>
                  <a:pt x="2373" y="7503"/>
                  <a:pt x="2356" y="7737"/>
                </a:cubicBezTo>
                <a:cubicBezTo>
                  <a:pt x="2164" y="7696"/>
                  <a:pt x="1972" y="7674"/>
                  <a:pt x="1776" y="7674"/>
                </a:cubicBezTo>
                <a:cubicBezTo>
                  <a:pt x="1648" y="7674"/>
                  <a:pt x="1519" y="7684"/>
                  <a:pt x="1387" y="7704"/>
                </a:cubicBezTo>
                <a:lnTo>
                  <a:pt x="1370" y="7704"/>
                </a:lnTo>
                <a:cubicBezTo>
                  <a:pt x="1120" y="7754"/>
                  <a:pt x="368" y="7904"/>
                  <a:pt x="117" y="8539"/>
                </a:cubicBezTo>
                <a:cubicBezTo>
                  <a:pt x="50" y="8739"/>
                  <a:pt x="0" y="9007"/>
                  <a:pt x="134" y="9358"/>
                </a:cubicBezTo>
                <a:cubicBezTo>
                  <a:pt x="184" y="9441"/>
                  <a:pt x="268" y="9592"/>
                  <a:pt x="334" y="9675"/>
                </a:cubicBezTo>
                <a:cubicBezTo>
                  <a:pt x="385" y="9775"/>
                  <a:pt x="618" y="10026"/>
                  <a:pt x="1019" y="10093"/>
                </a:cubicBezTo>
                <a:cubicBezTo>
                  <a:pt x="1072" y="10100"/>
                  <a:pt x="1123" y="10104"/>
                  <a:pt x="1172" y="10104"/>
                </a:cubicBezTo>
                <a:cubicBezTo>
                  <a:pt x="1779" y="10104"/>
                  <a:pt x="2218" y="9578"/>
                  <a:pt x="2373" y="9408"/>
                </a:cubicBezTo>
                <a:cubicBezTo>
                  <a:pt x="2590" y="9124"/>
                  <a:pt x="2724" y="8856"/>
                  <a:pt x="2807" y="8572"/>
                </a:cubicBezTo>
                <a:cubicBezTo>
                  <a:pt x="3025" y="8673"/>
                  <a:pt x="3258" y="8790"/>
                  <a:pt x="3476" y="8923"/>
                </a:cubicBezTo>
                <a:cubicBezTo>
                  <a:pt x="3793" y="9107"/>
                  <a:pt x="4060" y="9257"/>
                  <a:pt x="4311" y="9425"/>
                </a:cubicBezTo>
                <a:cubicBezTo>
                  <a:pt x="4211" y="9658"/>
                  <a:pt x="4127" y="9876"/>
                  <a:pt x="4094" y="10126"/>
                </a:cubicBezTo>
                <a:cubicBezTo>
                  <a:pt x="4044" y="10360"/>
                  <a:pt x="3960" y="10795"/>
                  <a:pt x="4194" y="11246"/>
                </a:cubicBezTo>
                <a:cubicBezTo>
                  <a:pt x="4396" y="11602"/>
                  <a:pt x="4597" y="11801"/>
                  <a:pt x="4852" y="11801"/>
                </a:cubicBezTo>
                <a:cubicBezTo>
                  <a:pt x="4872" y="11801"/>
                  <a:pt x="4892" y="11800"/>
                  <a:pt x="4913" y="11797"/>
                </a:cubicBezTo>
                <a:cubicBezTo>
                  <a:pt x="5013" y="11797"/>
                  <a:pt x="5180" y="11764"/>
                  <a:pt x="5347" y="11546"/>
                </a:cubicBezTo>
                <a:cubicBezTo>
                  <a:pt x="5614" y="11212"/>
                  <a:pt x="5731" y="10694"/>
                  <a:pt x="5681" y="10260"/>
                </a:cubicBezTo>
                <a:cubicBezTo>
                  <a:pt x="5614" y="9859"/>
                  <a:pt x="5397" y="9541"/>
                  <a:pt x="5113" y="9274"/>
                </a:cubicBezTo>
                <a:cubicBezTo>
                  <a:pt x="5380" y="8873"/>
                  <a:pt x="5731" y="8372"/>
                  <a:pt x="6400" y="8121"/>
                </a:cubicBezTo>
                <a:cubicBezTo>
                  <a:pt x="6675" y="8013"/>
                  <a:pt x="6964" y="7958"/>
                  <a:pt x="7264" y="7958"/>
                </a:cubicBezTo>
                <a:cubicBezTo>
                  <a:pt x="7565" y="7958"/>
                  <a:pt x="7878" y="8013"/>
                  <a:pt x="8204" y="8121"/>
                </a:cubicBezTo>
                <a:cubicBezTo>
                  <a:pt x="8522" y="8238"/>
                  <a:pt x="9073" y="8439"/>
                  <a:pt x="9457" y="9007"/>
                </a:cubicBezTo>
                <a:cubicBezTo>
                  <a:pt x="9808" y="9541"/>
                  <a:pt x="9975" y="10427"/>
                  <a:pt x="9524" y="11095"/>
                </a:cubicBezTo>
                <a:cubicBezTo>
                  <a:pt x="9230" y="11509"/>
                  <a:pt x="8680" y="11849"/>
                  <a:pt x="8198" y="11849"/>
                </a:cubicBezTo>
                <a:cubicBezTo>
                  <a:pt x="8077" y="11849"/>
                  <a:pt x="7961" y="11827"/>
                  <a:pt x="7853" y="11780"/>
                </a:cubicBezTo>
                <a:cubicBezTo>
                  <a:pt x="7402" y="11597"/>
                  <a:pt x="6984" y="11112"/>
                  <a:pt x="7018" y="10661"/>
                </a:cubicBezTo>
                <a:cubicBezTo>
                  <a:pt x="7035" y="10277"/>
                  <a:pt x="7218" y="9842"/>
                  <a:pt x="7653" y="9775"/>
                </a:cubicBezTo>
                <a:cubicBezTo>
                  <a:pt x="7686" y="9772"/>
                  <a:pt x="7719" y="9770"/>
                  <a:pt x="7752" y="9770"/>
                </a:cubicBezTo>
                <a:cubicBezTo>
                  <a:pt x="8003" y="9770"/>
                  <a:pt x="8247" y="9878"/>
                  <a:pt x="8321" y="10026"/>
                </a:cubicBezTo>
                <a:cubicBezTo>
                  <a:pt x="8371" y="10093"/>
                  <a:pt x="8371" y="10243"/>
                  <a:pt x="8321" y="10293"/>
                </a:cubicBezTo>
                <a:cubicBezTo>
                  <a:pt x="8304" y="10310"/>
                  <a:pt x="8275" y="10318"/>
                  <a:pt x="8233" y="10318"/>
                </a:cubicBezTo>
                <a:cubicBezTo>
                  <a:pt x="8192" y="10318"/>
                  <a:pt x="8137" y="10310"/>
                  <a:pt x="8070" y="10293"/>
                </a:cubicBezTo>
                <a:cubicBezTo>
                  <a:pt x="8049" y="10289"/>
                  <a:pt x="8027" y="10287"/>
                  <a:pt x="8006" y="10287"/>
                </a:cubicBezTo>
                <a:cubicBezTo>
                  <a:pt x="7862" y="10287"/>
                  <a:pt x="7732" y="10382"/>
                  <a:pt x="7703" y="10527"/>
                </a:cubicBezTo>
                <a:cubicBezTo>
                  <a:pt x="7653" y="10694"/>
                  <a:pt x="7770" y="10861"/>
                  <a:pt x="7937" y="10912"/>
                </a:cubicBezTo>
                <a:cubicBezTo>
                  <a:pt x="8027" y="10930"/>
                  <a:pt x="8108" y="10937"/>
                  <a:pt x="8182" y="10937"/>
                </a:cubicBezTo>
                <a:cubicBezTo>
                  <a:pt x="8523" y="10937"/>
                  <a:pt x="8707" y="10774"/>
                  <a:pt x="8789" y="10678"/>
                </a:cubicBezTo>
                <a:cubicBezTo>
                  <a:pt x="8989" y="10410"/>
                  <a:pt x="8989" y="10009"/>
                  <a:pt x="8873" y="9759"/>
                </a:cubicBezTo>
                <a:cubicBezTo>
                  <a:pt x="8711" y="9393"/>
                  <a:pt x="8255" y="9142"/>
                  <a:pt x="7773" y="9142"/>
                </a:cubicBezTo>
                <a:cubicBezTo>
                  <a:pt x="7706" y="9142"/>
                  <a:pt x="7637" y="9147"/>
                  <a:pt x="7569" y="9157"/>
                </a:cubicBezTo>
                <a:cubicBezTo>
                  <a:pt x="6901" y="9257"/>
                  <a:pt x="6450" y="9826"/>
                  <a:pt x="6400" y="10594"/>
                </a:cubicBezTo>
                <a:cubicBezTo>
                  <a:pt x="6366" y="11363"/>
                  <a:pt x="6968" y="12048"/>
                  <a:pt x="7603" y="12332"/>
                </a:cubicBezTo>
                <a:cubicBezTo>
                  <a:pt x="7793" y="12414"/>
                  <a:pt x="7994" y="12451"/>
                  <a:pt x="8197" y="12451"/>
                </a:cubicBezTo>
                <a:cubicBezTo>
                  <a:pt x="8904" y="12451"/>
                  <a:pt x="9636" y="12001"/>
                  <a:pt x="10025" y="11430"/>
                </a:cubicBezTo>
                <a:cubicBezTo>
                  <a:pt x="10627" y="10527"/>
                  <a:pt x="10443" y="9374"/>
                  <a:pt x="9959" y="8656"/>
                </a:cubicBezTo>
                <a:cubicBezTo>
                  <a:pt x="9474" y="7904"/>
                  <a:pt x="8739" y="7653"/>
                  <a:pt x="8388" y="7520"/>
                </a:cubicBezTo>
                <a:cubicBezTo>
                  <a:pt x="8004" y="7386"/>
                  <a:pt x="7624" y="7319"/>
                  <a:pt x="7254" y="7319"/>
                </a:cubicBezTo>
                <a:cubicBezTo>
                  <a:pt x="6884" y="7319"/>
                  <a:pt x="6525" y="7386"/>
                  <a:pt x="6182" y="7520"/>
                </a:cubicBezTo>
                <a:cubicBezTo>
                  <a:pt x="5364" y="7837"/>
                  <a:pt x="4929" y="8422"/>
                  <a:pt x="4629" y="8873"/>
                </a:cubicBezTo>
                <a:cubicBezTo>
                  <a:pt x="4361" y="8723"/>
                  <a:pt x="4060" y="8556"/>
                  <a:pt x="3776" y="8389"/>
                </a:cubicBezTo>
                <a:cubicBezTo>
                  <a:pt x="3476" y="8205"/>
                  <a:pt x="3208" y="8071"/>
                  <a:pt x="2924" y="7937"/>
                </a:cubicBezTo>
                <a:cubicBezTo>
                  <a:pt x="2958" y="7620"/>
                  <a:pt x="2958" y="7303"/>
                  <a:pt x="2958" y="6952"/>
                </a:cubicBezTo>
                <a:cubicBezTo>
                  <a:pt x="2958" y="6634"/>
                  <a:pt x="2958" y="6300"/>
                  <a:pt x="2941" y="5983"/>
                </a:cubicBezTo>
                <a:cubicBezTo>
                  <a:pt x="3459" y="5932"/>
                  <a:pt x="4194" y="5832"/>
                  <a:pt x="4862" y="5264"/>
                </a:cubicBezTo>
                <a:cubicBezTo>
                  <a:pt x="5447" y="4796"/>
                  <a:pt x="5798" y="4145"/>
                  <a:pt x="5949" y="3326"/>
                </a:cubicBezTo>
                <a:cubicBezTo>
                  <a:pt x="6015" y="2992"/>
                  <a:pt x="6166" y="2206"/>
                  <a:pt x="5748" y="1404"/>
                </a:cubicBezTo>
                <a:cubicBezTo>
                  <a:pt x="5347" y="686"/>
                  <a:pt x="4528" y="1"/>
                  <a:pt x="3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flipH="1">
            <a:off x="8008801" y="3873873"/>
            <a:ext cx="623167" cy="730127"/>
          </a:xfrm>
          <a:custGeom>
            <a:avLst/>
            <a:gdLst/>
            <a:ahLst/>
            <a:cxnLst/>
            <a:rect l="l" t="t" r="r" b="b"/>
            <a:pathLst>
              <a:path w="10627" h="12451" extrusionOk="0">
                <a:moveTo>
                  <a:pt x="1151" y="4659"/>
                </a:moveTo>
                <a:cubicBezTo>
                  <a:pt x="1338" y="4659"/>
                  <a:pt x="1642" y="4710"/>
                  <a:pt x="1872" y="4897"/>
                </a:cubicBezTo>
                <a:cubicBezTo>
                  <a:pt x="2039" y="5013"/>
                  <a:pt x="2156" y="5164"/>
                  <a:pt x="2206" y="5364"/>
                </a:cubicBezTo>
                <a:cubicBezTo>
                  <a:pt x="2072" y="5348"/>
                  <a:pt x="1938" y="5314"/>
                  <a:pt x="1788" y="5264"/>
                </a:cubicBezTo>
                <a:cubicBezTo>
                  <a:pt x="1571" y="5181"/>
                  <a:pt x="1337" y="5097"/>
                  <a:pt x="1187" y="4863"/>
                </a:cubicBezTo>
                <a:cubicBezTo>
                  <a:pt x="1120" y="4763"/>
                  <a:pt x="1086" y="4713"/>
                  <a:pt x="1070" y="4663"/>
                </a:cubicBezTo>
                <a:cubicBezTo>
                  <a:pt x="1093" y="4660"/>
                  <a:pt x="1120" y="4659"/>
                  <a:pt x="1151" y="4659"/>
                </a:cubicBezTo>
                <a:close/>
                <a:moveTo>
                  <a:pt x="1801" y="8259"/>
                </a:moveTo>
                <a:cubicBezTo>
                  <a:pt x="1952" y="8259"/>
                  <a:pt x="2104" y="8281"/>
                  <a:pt x="2256" y="8322"/>
                </a:cubicBezTo>
                <a:cubicBezTo>
                  <a:pt x="2189" y="8556"/>
                  <a:pt x="2089" y="8773"/>
                  <a:pt x="1922" y="8973"/>
                </a:cubicBezTo>
                <a:cubicBezTo>
                  <a:pt x="1791" y="9104"/>
                  <a:pt x="1517" y="9442"/>
                  <a:pt x="1193" y="9442"/>
                </a:cubicBezTo>
                <a:cubicBezTo>
                  <a:pt x="1185" y="9442"/>
                  <a:pt x="1178" y="9442"/>
                  <a:pt x="1170" y="9441"/>
                </a:cubicBezTo>
                <a:lnTo>
                  <a:pt x="1103" y="9441"/>
                </a:lnTo>
                <a:cubicBezTo>
                  <a:pt x="986" y="9441"/>
                  <a:pt x="903" y="9374"/>
                  <a:pt x="786" y="9257"/>
                </a:cubicBezTo>
                <a:cubicBezTo>
                  <a:pt x="769" y="9241"/>
                  <a:pt x="735" y="9157"/>
                  <a:pt x="702" y="9107"/>
                </a:cubicBezTo>
                <a:cubicBezTo>
                  <a:pt x="652" y="8990"/>
                  <a:pt x="652" y="8856"/>
                  <a:pt x="685" y="8756"/>
                </a:cubicBezTo>
                <a:cubicBezTo>
                  <a:pt x="836" y="8422"/>
                  <a:pt x="1287" y="8338"/>
                  <a:pt x="1487" y="8288"/>
                </a:cubicBezTo>
                <a:lnTo>
                  <a:pt x="1504" y="8288"/>
                </a:lnTo>
                <a:cubicBezTo>
                  <a:pt x="1603" y="8269"/>
                  <a:pt x="1702" y="8259"/>
                  <a:pt x="1801" y="8259"/>
                </a:cubicBezTo>
                <a:close/>
                <a:moveTo>
                  <a:pt x="4829" y="9775"/>
                </a:moveTo>
                <a:cubicBezTo>
                  <a:pt x="4946" y="9942"/>
                  <a:pt x="5046" y="10110"/>
                  <a:pt x="5080" y="10293"/>
                </a:cubicBezTo>
                <a:cubicBezTo>
                  <a:pt x="5113" y="10661"/>
                  <a:pt x="4963" y="10995"/>
                  <a:pt x="4862" y="11112"/>
                </a:cubicBezTo>
                <a:cubicBezTo>
                  <a:pt x="4846" y="11079"/>
                  <a:pt x="4796" y="11012"/>
                  <a:pt x="4745" y="10912"/>
                </a:cubicBezTo>
                <a:cubicBezTo>
                  <a:pt x="4612" y="10661"/>
                  <a:pt x="4662" y="10377"/>
                  <a:pt x="4695" y="10193"/>
                </a:cubicBezTo>
                <a:cubicBezTo>
                  <a:pt x="4712" y="10059"/>
                  <a:pt x="4762" y="9926"/>
                  <a:pt x="4829" y="9775"/>
                </a:cubicBezTo>
                <a:close/>
                <a:moveTo>
                  <a:pt x="3593" y="1"/>
                </a:moveTo>
                <a:cubicBezTo>
                  <a:pt x="3509" y="1"/>
                  <a:pt x="3442" y="18"/>
                  <a:pt x="3375" y="18"/>
                </a:cubicBezTo>
                <a:cubicBezTo>
                  <a:pt x="2507" y="101"/>
                  <a:pt x="1504" y="770"/>
                  <a:pt x="1420" y="1688"/>
                </a:cubicBezTo>
                <a:cubicBezTo>
                  <a:pt x="1354" y="2390"/>
                  <a:pt x="1638" y="3242"/>
                  <a:pt x="2339" y="3577"/>
                </a:cubicBezTo>
                <a:cubicBezTo>
                  <a:pt x="2592" y="3700"/>
                  <a:pt x="2848" y="3760"/>
                  <a:pt x="3090" y="3760"/>
                </a:cubicBezTo>
                <a:cubicBezTo>
                  <a:pt x="3504" y="3760"/>
                  <a:pt x="3881" y="3586"/>
                  <a:pt x="4144" y="3259"/>
                </a:cubicBezTo>
                <a:cubicBezTo>
                  <a:pt x="4478" y="2825"/>
                  <a:pt x="4528" y="2190"/>
                  <a:pt x="4261" y="1822"/>
                </a:cubicBezTo>
                <a:cubicBezTo>
                  <a:pt x="4111" y="1613"/>
                  <a:pt x="3828" y="1430"/>
                  <a:pt x="3530" y="1430"/>
                </a:cubicBezTo>
                <a:cubicBezTo>
                  <a:pt x="3496" y="1430"/>
                  <a:pt x="3461" y="1433"/>
                  <a:pt x="3426" y="1438"/>
                </a:cubicBezTo>
                <a:cubicBezTo>
                  <a:pt x="3258" y="1488"/>
                  <a:pt x="2958" y="1605"/>
                  <a:pt x="2807" y="2089"/>
                </a:cubicBezTo>
                <a:cubicBezTo>
                  <a:pt x="2774" y="2257"/>
                  <a:pt x="2857" y="2424"/>
                  <a:pt x="3025" y="2474"/>
                </a:cubicBezTo>
                <a:cubicBezTo>
                  <a:pt x="3049" y="2479"/>
                  <a:pt x="3073" y="2481"/>
                  <a:pt x="3097" y="2481"/>
                </a:cubicBezTo>
                <a:cubicBezTo>
                  <a:pt x="3237" y="2481"/>
                  <a:pt x="3364" y="2399"/>
                  <a:pt x="3392" y="2257"/>
                </a:cubicBezTo>
                <a:cubicBezTo>
                  <a:pt x="3442" y="2140"/>
                  <a:pt x="3476" y="2056"/>
                  <a:pt x="3526" y="2056"/>
                </a:cubicBezTo>
                <a:cubicBezTo>
                  <a:pt x="3533" y="2055"/>
                  <a:pt x="3541" y="2054"/>
                  <a:pt x="3549" y="2054"/>
                </a:cubicBezTo>
                <a:cubicBezTo>
                  <a:pt x="3629" y="2054"/>
                  <a:pt x="3731" y="2127"/>
                  <a:pt x="3776" y="2173"/>
                </a:cubicBezTo>
                <a:cubicBezTo>
                  <a:pt x="3877" y="2340"/>
                  <a:pt x="3843" y="2674"/>
                  <a:pt x="3676" y="2891"/>
                </a:cubicBezTo>
                <a:cubicBezTo>
                  <a:pt x="3513" y="3081"/>
                  <a:pt x="3307" y="3154"/>
                  <a:pt x="3098" y="3154"/>
                </a:cubicBezTo>
                <a:cubicBezTo>
                  <a:pt x="2921" y="3154"/>
                  <a:pt x="2743" y="3102"/>
                  <a:pt x="2590" y="3025"/>
                </a:cubicBezTo>
                <a:cubicBezTo>
                  <a:pt x="2172" y="2841"/>
                  <a:pt x="1955" y="2223"/>
                  <a:pt x="2005" y="1755"/>
                </a:cubicBezTo>
                <a:cubicBezTo>
                  <a:pt x="2055" y="1171"/>
                  <a:pt x="2791" y="686"/>
                  <a:pt x="3426" y="636"/>
                </a:cubicBezTo>
                <a:cubicBezTo>
                  <a:pt x="3479" y="630"/>
                  <a:pt x="3532" y="627"/>
                  <a:pt x="3584" y="627"/>
                </a:cubicBezTo>
                <a:cubicBezTo>
                  <a:pt x="4302" y="627"/>
                  <a:pt x="4917" y="1145"/>
                  <a:pt x="5213" y="1705"/>
                </a:cubicBezTo>
                <a:cubicBezTo>
                  <a:pt x="5531" y="2307"/>
                  <a:pt x="5431" y="2908"/>
                  <a:pt x="5364" y="3226"/>
                </a:cubicBezTo>
                <a:cubicBezTo>
                  <a:pt x="5230" y="3894"/>
                  <a:pt x="4946" y="4429"/>
                  <a:pt x="4478" y="4813"/>
                </a:cubicBezTo>
                <a:cubicBezTo>
                  <a:pt x="3943" y="5264"/>
                  <a:pt x="3342" y="5331"/>
                  <a:pt x="2857" y="5381"/>
                </a:cubicBezTo>
                <a:cubicBezTo>
                  <a:pt x="2774" y="4997"/>
                  <a:pt x="2590" y="4663"/>
                  <a:pt x="2273" y="4412"/>
                </a:cubicBezTo>
                <a:cubicBezTo>
                  <a:pt x="1982" y="4190"/>
                  <a:pt x="1565" y="4061"/>
                  <a:pt x="1212" y="4061"/>
                </a:cubicBezTo>
                <a:cubicBezTo>
                  <a:pt x="1139" y="4061"/>
                  <a:pt x="1069" y="4066"/>
                  <a:pt x="1003" y="4078"/>
                </a:cubicBezTo>
                <a:cubicBezTo>
                  <a:pt x="752" y="4111"/>
                  <a:pt x="618" y="4245"/>
                  <a:pt x="552" y="4328"/>
                </a:cubicBezTo>
                <a:cubicBezTo>
                  <a:pt x="418" y="4562"/>
                  <a:pt x="451" y="4846"/>
                  <a:pt x="702" y="5231"/>
                </a:cubicBezTo>
                <a:cubicBezTo>
                  <a:pt x="969" y="5615"/>
                  <a:pt x="1387" y="5765"/>
                  <a:pt x="1621" y="5849"/>
                </a:cubicBezTo>
                <a:cubicBezTo>
                  <a:pt x="1855" y="5932"/>
                  <a:pt x="2089" y="5983"/>
                  <a:pt x="2356" y="5999"/>
                </a:cubicBezTo>
                <a:cubicBezTo>
                  <a:pt x="2373" y="6267"/>
                  <a:pt x="2373" y="6584"/>
                  <a:pt x="2373" y="6952"/>
                </a:cubicBezTo>
                <a:cubicBezTo>
                  <a:pt x="2373" y="7236"/>
                  <a:pt x="2373" y="7503"/>
                  <a:pt x="2356" y="7737"/>
                </a:cubicBezTo>
                <a:cubicBezTo>
                  <a:pt x="2164" y="7696"/>
                  <a:pt x="1972" y="7674"/>
                  <a:pt x="1776" y="7674"/>
                </a:cubicBezTo>
                <a:cubicBezTo>
                  <a:pt x="1648" y="7674"/>
                  <a:pt x="1519" y="7684"/>
                  <a:pt x="1387" y="7704"/>
                </a:cubicBezTo>
                <a:lnTo>
                  <a:pt x="1370" y="7704"/>
                </a:lnTo>
                <a:cubicBezTo>
                  <a:pt x="1120" y="7754"/>
                  <a:pt x="368" y="7904"/>
                  <a:pt x="117" y="8539"/>
                </a:cubicBezTo>
                <a:cubicBezTo>
                  <a:pt x="50" y="8739"/>
                  <a:pt x="0" y="9007"/>
                  <a:pt x="134" y="9358"/>
                </a:cubicBezTo>
                <a:cubicBezTo>
                  <a:pt x="184" y="9441"/>
                  <a:pt x="268" y="9592"/>
                  <a:pt x="334" y="9675"/>
                </a:cubicBezTo>
                <a:cubicBezTo>
                  <a:pt x="385" y="9775"/>
                  <a:pt x="618" y="10026"/>
                  <a:pt x="1019" y="10093"/>
                </a:cubicBezTo>
                <a:cubicBezTo>
                  <a:pt x="1072" y="10100"/>
                  <a:pt x="1123" y="10104"/>
                  <a:pt x="1172" y="10104"/>
                </a:cubicBezTo>
                <a:cubicBezTo>
                  <a:pt x="1779" y="10104"/>
                  <a:pt x="2218" y="9578"/>
                  <a:pt x="2373" y="9408"/>
                </a:cubicBezTo>
                <a:cubicBezTo>
                  <a:pt x="2590" y="9124"/>
                  <a:pt x="2724" y="8856"/>
                  <a:pt x="2807" y="8572"/>
                </a:cubicBezTo>
                <a:cubicBezTo>
                  <a:pt x="3025" y="8673"/>
                  <a:pt x="3258" y="8790"/>
                  <a:pt x="3476" y="8923"/>
                </a:cubicBezTo>
                <a:cubicBezTo>
                  <a:pt x="3793" y="9107"/>
                  <a:pt x="4060" y="9257"/>
                  <a:pt x="4311" y="9425"/>
                </a:cubicBezTo>
                <a:cubicBezTo>
                  <a:pt x="4211" y="9658"/>
                  <a:pt x="4127" y="9876"/>
                  <a:pt x="4094" y="10126"/>
                </a:cubicBezTo>
                <a:cubicBezTo>
                  <a:pt x="4044" y="10360"/>
                  <a:pt x="3960" y="10795"/>
                  <a:pt x="4194" y="11246"/>
                </a:cubicBezTo>
                <a:cubicBezTo>
                  <a:pt x="4396" y="11602"/>
                  <a:pt x="4597" y="11801"/>
                  <a:pt x="4852" y="11801"/>
                </a:cubicBezTo>
                <a:cubicBezTo>
                  <a:pt x="4872" y="11801"/>
                  <a:pt x="4892" y="11800"/>
                  <a:pt x="4913" y="11797"/>
                </a:cubicBezTo>
                <a:cubicBezTo>
                  <a:pt x="5013" y="11797"/>
                  <a:pt x="5180" y="11764"/>
                  <a:pt x="5347" y="11546"/>
                </a:cubicBezTo>
                <a:cubicBezTo>
                  <a:pt x="5614" y="11212"/>
                  <a:pt x="5731" y="10694"/>
                  <a:pt x="5681" y="10260"/>
                </a:cubicBezTo>
                <a:cubicBezTo>
                  <a:pt x="5614" y="9859"/>
                  <a:pt x="5397" y="9541"/>
                  <a:pt x="5113" y="9274"/>
                </a:cubicBezTo>
                <a:cubicBezTo>
                  <a:pt x="5380" y="8873"/>
                  <a:pt x="5731" y="8372"/>
                  <a:pt x="6400" y="8121"/>
                </a:cubicBezTo>
                <a:cubicBezTo>
                  <a:pt x="6675" y="8013"/>
                  <a:pt x="6964" y="7958"/>
                  <a:pt x="7264" y="7958"/>
                </a:cubicBezTo>
                <a:cubicBezTo>
                  <a:pt x="7565" y="7958"/>
                  <a:pt x="7878" y="8013"/>
                  <a:pt x="8204" y="8121"/>
                </a:cubicBezTo>
                <a:cubicBezTo>
                  <a:pt x="8522" y="8238"/>
                  <a:pt x="9073" y="8439"/>
                  <a:pt x="9457" y="9007"/>
                </a:cubicBezTo>
                <a:cubicBezTo>
                  <a:pt x="9808" y="9541"/>
                  <a:pt x="9975" y="10427"/>
                  <a:pt x="9524" y="11095"/>
                </a:cubicBezTo>
                <a:cubicBezTo>
                  <a:pt x="9230" y="11509"/>
                  <a:pt x="8680" y="11849"/>
                  <a:pt x="8198" y="11849"/>
                </a:cubicBezTo>
                <a:cubicBezTo>
                  <a:pt x="8077" y="11849"/>
                  <a:pt x="7961" y="11827"/>
                  <a:pt x="7853" y="11780"/>
                </a:cubicBezTo>
                <a:cubicBezTo>
                  <a:pt x="7402" y="11597"/>
                  <a:pt x="6984" y="11112"/>
                  <a:pt x="7018" y="10661"/>
                </a:cubicBezTo>
                <a:cubicBezTo>
                  <a:pt x="7035" y="10277"/>
                  <a:pt x="7218" y="9842"/>
                  <a:pt x="7653" y="9775"/>
                </a:cubicBezTo>
                <a:cubicBezTo>
                  <a:pt x="7686" y="9772"/>
                  <a:pt x="7719" y="9770"/>
                  <a:pt x="7752" y="9770"/>
                </a:cubicBezTo>
                <a:cubicBezTo>
                  <a:pt x="8003" y="9770"/>
                  <a:pt x="8247" y="9878"/>
                  <a:pt x="8321" y="10026"/>
                </a:cubicBezTo>
                <a:cubicBezTo>
                  <a:pt x="8371" y="10093"/>
                  <a:pt x="8371" y="10243"/>
                  <a:pt x="8321" y="10293"/>
                </a:cubicBezTo>
                <a:cubicBezTo>
                  <a:pt x="8304" y="10310"/>
                  <a:pt x="8275" y="10318"/>
                  <a:pt x="8233" y="10318"/>
                </a:cubicBezTo>
                <a:cubicBezTo>
                  <a:pt x="8192" y="10318"/>
                  <a:pt x="8137" y="10310"/>
                  <a:pt x="8070" y="10293"/>
                </a:cubicBezTo>
                <a:cubicBezTo>
                  <a:pt x="8049" y="10289"/>
                  <a:pt x="8027" y="10287"/>
                  <a:pt x="8006" y="10287"/>
                </a:cubicBezTo>
                <a:cubicBezTo>
                  <a:pt x="7862" y="10287"/>
                  <a:pt x="7732" y="10382"/>
                  <a:pt x="7703" y="10527"/>
                </a:cubicBezTo>
                <a:cubicBezTo>
                  <a:pt x="7653" y="10694"/>
                  <a:pt x="7770" y="10861"/>
                  <a:pt x="7937" y="10912"/>
                </a:cubicBezTo>
                <a:cubicBezTo>
                  <a:pt x="8027" y="10930"/>
                  <a:pt x="8108" y="10937"/>
                  <a:pt x="8182" y="10937"/>
                </a:cubicBezTo>
                <a:cubicBezTo>
                  <a:pt x="8523" y="10937"/>
                  <a:pt x="8707" y="10774"/>
                  <a:pt x="8789" y="10678"/>
                </a:cubicBezTo>
                <a:cubicBezTo>
                  <a:pt x="8989" y="10410"/>
                  <a:pt x="8989" y="10009"/>
                  <a:pt x="8873" y="9759"/>
                </a:cubicBezTo>
                <a:cubicBezTo>
                  <a:pt x="8711" y="9393"/>
                  <a:pt x="8255" y="9142"/>
                  <a:pt x="7773" y="9142"/>
                </a:cubicBezTo>
                <a:cubicBezTo>
                  <a:pt x="7706" y="9142"/>
                  <a:pt x="7637" y="9147"/>
                  <a:pt x="7569" y="9157"/>
                </a:cubicBezTo>
                <a:cubicBezTo>
                  <a:pt x="6901" y="9257"/>
                  <a:pt x="6450" y="9826"/>
                  <a:pt x="6400" y="10594"/>
                </a:cubicBezTo>
                <a:cubicBezTo>
                  <a:pt x="6366" y="11363"/>
                  <a:pt x="6968" y="12048"/>
                  <a:pt x="7603" y="12332"/>
                </a:cubicBezTo>
                <a:cubicBezTo>
                  <a:pt x="7793" y="12414"/>
                  <a:pt x="7994" y="12451"/>
                  <a:pt x="8197" y="12451"/>
                </a:cubicBezTo>
                <a:cubicBezTo>
                  <a:pt x="8904" y="12451"/>
                  <a:pt x="9636" y="12001"/>
                  <a:pt x="10025" y="11430"/>
                </a:cubicBezTo>
                <a:cubicBezTo>
                  <a:pt x="10627" y="10527"/>
                  <a:pt x="10443" y="9374"/>
                  <a:pt x="9959" y="8656"/>
                </a:cubicBezTo>
                <a:cubicBezTo>
                  <a:pt x="9474" y="7904"/>
                  <a:pt x="8739" y="7653"/>
                  <a:pt x="8388" y="7520"/>
                </a:cubicBezTo>
                <a:cubicBezTo>
                  <a:pt x="8004" y="7386"/>
                  <a:pt x="7624" y="7319"/>
                  <a:pt x="7254" y="7319"/>
                </a:cubicBezTo>
                <a:cubicBezTo>
                  <a:pt x="6884" y="7319"/>
                  <a:pt x="6525" y="7386"/>
                  <a:pt x="6182" y="7520"/>
                </a:cubicBezTo>
                <a:cubicBezTo>
                  <a:pt x="5364" y="7837"/>
                  <a:pt x="4929" y="8422"/>
                  <a:pt x="4629" y="8873"/>
                </a:cubicBezTo>
                <a:cubicBezTo>
                  <a:pt x="4361" y="8723"/>
                  <a:pt x="4060" y="8556"/>
                  <a:pt x="3776" y="8389"/>
                </a:cubicBezTo>
                <a:cubicBezTo>
                  <a:pt x="3476" y="8205"/>
                  <a:pt x="3208" y="8071"/>
                  <a:pt x="2924" y="7937"/>
                </a:cubicBezTo>
                <a:cubicBezTo>
                  <a:pt x="2958" y="7620"/>
                  <a:pt x="2958" y="7303"/>
                  <a:pt x="2958" y="6952"/>
                </a:cubicBezTo>
                <a:cubicBezTo>
                  <a:pt x="2958" y="6634"/>
                  <a:pt x="2958" y="6300"/>
                  <a:pt x="2941" y="5983"/>
                </a:cubicBezTo>
                <a:cubicBezTo>
                  <a:pt x="3459" y="5932"/>
                  <a:pt x="4194" y="5832"/>
                  <a:pt x="4862" y="5264"/>
                </a:cubicBezTo>
                <a:cubicBezTo>
                  <a:pt x="5447" y="4796"/>
                  <a:pt x="5798" y="4145"/>
                  <a:pt x="5949" y="3326"/>
                </a:cubicBezTo>
                <a:cubicBezTo>
                  <a:pt x="6015" y="2992"/>
                  <a:pt x="6166" y="2206"/>
                  <a:pt x="5748" y="1404"/>
                </a:cubicBezTo>
                <a:cubicBezTo>
                  <a:pt x="5347" y="686"/>
                  <a:pt x="4528" y="1"/>
                  <a:pt x="3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 name="Google Shape;41;p6"/>
          <p:cNvSpPr/>
          <p:nvPr/>
        </p:nvSpPr>
        <p:spPr>
          <a:xfrm rot="388410">
            <a:off x="8182900" y="306044"/>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rot="-10411590">
            <a:off x="362737" y="4111669"/>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rot="10411590" flipH="1">
            <a:off x="8148725" y="4111669"/>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388410" flipH="1">
            <a:off x="396912" y="306044"/>
            <a:ext cx="632622" cy="658796"/>
          </a:xfrm>
          <a:custGeom>
            <a:avLst/>
            <a:gdLst/>
            <a:ahLst/>
            <a:cxnLst/>
            <a:rect l="l" t="t" r="r" b="b"/>
            <a:pathLst>
              <a:path w="15590" h="16235" extrusionOk="0">
                <a:moveTo>
                  <a:pt x="4980" y="579"/>
                </a:moveTo>
                <a:cubicBezTo>
                  <a:pt x="5214" y="612"/>
                  <a:pt x="5481" y="1280"/>
                  <a:pt x="5397" y="1899"/>
                </a:cubicBezTo>
                <a:cubicBezTo>
                  <a:pt x="5330" y="2366"/>
                  <a:pt x="5063" y="2701"/>
                  <a:pt x="4913" y="2868"/>
                </a:cubicBezTo>
                <a:lnTo>
                  <a:pt x="4879" y="2918"/>
                </a:lnTo>
                <a:cubicBezTo>
                  <a:pt x="4395" y="2400"/>
                  <a:pt x="4127" y="1848"/>
                  <a:pt x="4211" y="1414"/>
                </a:cubicBezTo>
                <a:cubicBezTo>
                  <a:pt x="4295" y="946"/>
                  <a:pt x="4746" y="579"/>
                  <a:pt x="4963" y="579"/>
                </a:cubicBezTo>
                <a:close/>
                <a:moveTo>
                  <a:pt x="11997" y="3686"/>
                </a:moveTo>
                <a:cubicBezTo>
                  <a:pt x="12047" y="3686"/>
                  <a:pt x="12064" y="3703"/>
                  <a:pt x="12148" y="3787"/>
                </a:cubicBezTo>
                <a:cubicBezTo>
                  <a:pt x="12214" y="3837"/>
                  <a:pt x="12265" y="3904"/>
                  <a:pt x="12348" y="3937"/>
                </a:cubicBezTo>
                <a:cubicBezTo>
                  <a:pt x="12398" y="4021"/>
                  <a:pt x="12432" y="4087"/>
                  <a:pt x="12482" y="4154"/>
                </a:cubicBezTo>
                <a:cubicBezTo>
                  <a:pt x="12565" y="4288"/>
                  <a:pt x="12565" y="4288"/>
                  <a:pt x="12498" y="4371"/>
                </a:cubicBezTo>
                <a:cubicBezTo>
                  <a:pt x="12382" y="4539"/>
                  <a:pt x="12181" y="4706"/>
                  <a:pt x="11396" y="4906"/>
                </a:cubicBezTo>
                <a:cubicBezTo>
                  <a:pt x="11680" y="3853"/>
                  <a:pt x="11730" y="3837"/>
                  <a:pt x="11914" y="3736"/>
                </a:cubicBezTo>
                <a:cubicBezTo>
                  <a:pt x="11964" y="3703"/>
                  <a:pt x="11981" y="3686"/>
                  <a:pt x="11997" y="3686"/>
                </a:cubicBezTo>
                <a:close/>
                <a:moveTo>
                  <a:pt x="13694" y="11021"/>
                </a:moveTo>
                <a:cubicBezTo>
                  <a:pt x="14299" y="11021"/>
                  <a:pt x="14905" y="11360"/>
                  <a:pt x="14921" y="11556"/>
                </a:cubicBezTo>
                <a:cubicBezTo>
                  <a:pt x="14938" y="11757"/>
                  <a:pt x="14520" y="12191"/>
                  <a:pt x="14052" y="12224"/>
                </a:cubicBezTo>
                <a:cubicBezTo>
                  <a:pt x="14024" y="12228"/>
                  <a:pt x="13995" y="12229"/>
                  <a:pt x="13966" y="12229"/>
                </a:cubicBezTo>
                <a:cubicBezTo>
                  <a:pt x="13538" y="12229"/>
                  <a:pt x="13071" y="11890"/>
                  <a:pt x="12649" y="11389"/>
                </a:cubicBezTo>
                <a:cubicBezTo>
                  <a:pt x="12833" y="11272"/>
                  <a:pt x="13184" y="11055"/>
                  <a:pt x="13651" y="11021"/>
                </a:cubicBezTo>
                <a:cubicBezTo>
                  <a:pt x="13666" y="11021"/>
                  <a:pt x="13680" y="11021"/>
                  <a:pt x="13694" y="11021"/>
                </a:cubicBezTo>
                <a:close/>
                <a:moveTo>
                  <a:pt x="4963" y="0"/>
                </a:moveTo>
                <a:cubicBezTo>
                  <a:pt x="4411" y="0"/>
                  <a:pt x="3733" y="629"/>
                  <a:pt x="3593" y="1330"/>
                </a:cubicBezTo>
                <a:cubicBezTo>
                  <a:pt x="3476" y="1982"/>
                  <a:pt x="3810" y="2684"/>
                  <a:pt x="4395" y="3352"/>
                </a:cubicBezTo>
                <a:cubicBezTo>
                  <a:pt x="4261" y="3436"/>
                  <a:pt x="4144" y="3519"/>
                  <a:pt x="3994" y="3586"/>
                </a:cubicBezTo>
                <a:cubicBezTo>
                  <a:pt x="3606" y="3780"/>
                  <a:pt x="3025" y="4062"/>
                  <a:pt x="2416" y="4062"/>
                </a:cubicBezTo>
                <a:cubicBezTo>
                  <a:pt x="2186" y="4062"/>
                  <a:pt x="1951" y="4021"/>
                  <a:pt x="1721" y="3920"/>
                </a:cubicBezTo>
                <a:cubicBezTo>
                  <a:pt x="1287" y="3703"/>
                  <a:pt x="652" y="3185"/>
                  <a:pt x="736" y="2584"/>
                </a:cubicBezTo>
                <a:cubicBezTo>
                  <a:pt x="786" y="2266"/>
                  <a:pt x="1003" y="1932"/>
                  <a:pt x="1337" y="1731"/>
                </a:cubicBezTo>
                <a:cubicBezTo>
                  <a:pt x="1540" y="1612"/>
                  <a:pt x="1734" y="1552"/>
                  <a:pt x="1902" y="1552"/>
                </a:cubicBezTo>
                <a:cubicBezTo>
                  <a:pt x="1969" y="1552"/>
                  <a:pt x="2032" y="1562"/>
                  <a:pt x="2089" y="1581"/>
                </a:cubicBezTo>
                <a:cubicBezTo>
                  <a:pt x="2323" y="1665"/>
                  <a:pt x="2557" y="1915"/>
                  <a:pt x="2557" y="2199"/>
                </a:cubicBezTo>
                <a:cubicBezTo>
                  <a:pt x="2557" y="2366"/>
                  <a:pt x="2473" y="2650"/>
                  <a:pt x="2306" y="2684"/>
                </a:cubicBezTo>
                <a:cubicBezTo>
                  <a:pt x="2292" y="2686"/>
                  <a:pt x="2277" y="2687"/>
                  <a:pt x="2262" y="2687"/>
                </a:cubicBezTo>
                <a:cubicBezTo>
                  <a:pt x="2153" y="2687"/>
                  <a:pt x="2025" y="2632"/>
                  <a:pt x="1922" y="2500"/>
                </a:cubicBezTo>
                <a:cubicBezTo>
                  <a:pt x="1863" y="2412"/>
                  <a:pt x="1771" y="2370"/>
                  <a:pt x="1677" y="2370"/>
                </a:cubicBezTo>
                <a:cubicBezTo>
                  <a:pt x="1610" y="2370"/>
                  <a:pt x="1543" y="2392"/>
                  <a:pt x="1488" y="2433"/>
                </a:cubicBezTo>
                <a:cubicBezTo>
                  <a:pt x="1354" y="2533"/>
                  <a:pt x="1320" y="2751"/>
                  <a:pt x="1421" y="2868"/>
                </a:cubicBezTo>
                <a:cubicBezTo>
                  <a:pt x="1628" y="3130"/>
                  <a:pt x="1938" y="3290"/>
                  <a:pt x="2238" y="3290"/>
                </a:cubicBezTo>
                <a:cubicBezTo>
                  <a:pt x="2301" y="3290"/>
                  <a:pt x="2363" y="3283"/>
                  <a:pt x="2423" y="3269"/>
                </a:cubicBezTo>
                <a:cubicBezTo>
                  <a:pt x="2924" y="3168"/>
                  <a:pt x="3158" y="2650"/>
                  <a:pt x="3158" y="2199"/>
                </a:cubicBezTo>
                <a:cubicBezTo>
                  <a:pt x="3158" y="1615"/>
                  <a:pt x="2707" y="1147"/>
                  <a:pt x="2290" y="996"/>
                </a:cubicBezTo>
                <a:cubicBezTo>
                  <a:pt x="2161" y="952"/>
                  <a:pt x="2026" y="929"/>
                  <a:pt x="1885" y="929"/>
                </a:cubicBezTo>
                <a:cubicBezTo>
                  <a:pt x="1604" y="929"/>
                  <a:pt x="1304" y="1019"/>
                  <a:pt x="1003" y="1197"/>
                </a:cubicBezTo>
                <a:cubicBezTo>
                  <a:pt x="502" y="1514"/>
                  <a:pt x="168" y="1999"/>
                  <a:pt x="117" y="2517"/>
                </a:cubicBezTo>
                <a:cubicBezTo>
                  <a:pt x="0" y="3402"/>
                  <a:pt x="719" y="4154"/>
                  <a:pt x="1454" y="4488"/>
                </a:cubicBezTo>
                <a:cubicBezTo>
                  <a:pt x="1769" y="4631"/>
                  <a:pt x="2083" y="4687"/>
                  <a:pt x="2386" y="4687"/>
                </a:cubicBezTo>
                <a:cubicBezTo>
                  <a:pt x="3145" y="4687"/>
                  <a:pt x="3831" y="4336"/>
                  <a:pt x="4261" y="4121"/>
                </a:cubicBezTo>
                <a:cubicBezTo>
                  <a:pt x="4478" y="4004"/>
                  <a:pt x="4662" y="3904"/>
                  <a:pt x="4829" y="3770"/>
                </a:cubicBezTo>
                <a:cubicBezTo>
                  <a:pt x="5548" y="4422"/>
                  <a:pt x="6500" y="4956"/>
                  <a:pt x="7436" y="5257"/>
                </a:cubicBezTo>
                <a:cubicBezTo>
                  <a:pt x="8277" y="5520"/>
                  <a:pt x="8962" y="5700"/>
                  <a:pt x="9802" y="5700"/>
                </a:cubicBezTo>
                <a:cubicBezTo>
                  <a:pt x="10030" y="5700"/>
                  <a:pt x="10270" y="5687"/>
                  <a:pt x="10527" y="5658"/>
                </a:cubicBezTo>
                <a:lnTo>
                  <a:pt x="10527" y="5658"/>
                </a:lnTo>
                <a:cubicBezTo>
                  <a:pt x="10326" y="6610"/>
                  <a:pt x="10343" y="7429"/>
                  <a:pt x="10577" y="8532"/>
                </a:cubicBezTo>
                <a:cubicBezTo>
                  <a:pt x="10761" y="9417"/>
                  <a:pt x="11178" y="10453"/>
                  <a:pt x="11763" y="11289"/>
                </a:cubicBezTo>
                <a:cubicBezTo>
                  <a:pt x="11596" y="11473"/>
                  <a:pt x="11429" y="11690"/>
                  <a:pt x="11295" y="11924"/>
                </a:cubicBezTo>
                <a:cubicBezTo>
                  <a:pt x="10928" y="12475"/>
                  <a:pt x="10260" y="13528"/>
                  <a:pt x="10644" y="14681"/>
                </a:cubicBezTo>
                <a:cubicBezTo>
                  <a:pt x="10894" y="15432"/>
                  <a:pt x="11563" y="16218"/>
                  <a:pt x="12432" y="16218"/>
                </a:cubicBezTo>
                <a:cubicBezTo>
                  <a:pt x="12465" y="16218"/>
                  <a:pt x="12465" y="16218"/>
                  <a:pt x="12482" y="16234"/>
                </a:cubicBezTo>
                <a:cubicBezTo>
                  <a:pt x="13000" y="16234"/>
                  <a:pt x="13518" y="15950"/>
                  <a:pt x="13885" y="15483"/>
                </a:cubicBezTo>
                <a:cubicBezTo>
                  <a:pt x="14169" y="15098"/>
                  <a:pt x="14303" y="14630"/>
                  <a:pt x="14219" y="14229"/>
                </a:cubicBezTo>
                <a:cubicBezTo>
                  <a:pt x="14102" y="13795"/>
                  <a:pt x="13685" y="13310"/>
                  <a:pt x="13100" y="13260"/>
                </a:cubicBezTo>
                <a:cubicBezTo>
                  <a:pt x="13056" y="13255"/>
                  <a:pt x="13010" y="13252"/>
                  <a:pt x="12964" y="13252"/>
                </a:cubicBezTo>
                <a:cubicBezTo>
                  <a:pt x="12573" y="13252"/>
                  <a:pt x="12130" y="13445"/>
                  <a:pt x="11981" y="13879"/>
                </a:cubicBezTo>
                <a:cubicBezTo>
                  <a:pt x="11847" y="14229"/>
                  <a:pt x="11981" y="14630"/>
                  <a:pt x="12265" y="14931"/>
                </a:cubicBezTo>
                <a:cubicBezTo>
                  <a:pt x="12331" y="14990"/>
                  <a:pt x="12411" y="15019"/>
                  <a:pt x="12490" y="15019"/>
                </a:cubicBezTo>
                <a:cubicBezTo>
                  <a:pt x="12569" y="15019"/>
                  <a:pt x="12649" y="14990"/>
                  <a:pt x="12716" y="14931"/>
                </a:cubicBezTo>
                <a:cubicBezTo>
                  <a:pt x="12833" y="14798"/>
                  <a:pt x="12833" y="14614"/>
                  <a:pt x="12716" y="14480"/>
                </a:cubicBezTo>
                <a:cubicBezTo>
                  <a:pt x="12582" y="14363"/>
                  <a:pt x="12515" y="14213"/>
                  <a:pt x="12565" y="14096"/>
                </a:cubicBezTo>
                <a:cubicBezTo>
                  <a:pt x="12626" y="13945"/>
                  <a:pt x="12849" y="13876"/>
                  <a:pt x="13014" y="13876"/>
                </a:cubicBezTo>
                <a:cubicBezTo>
                  <a:pt x="13032" y="13876"/>
                  <a:pt x="13050" y="13877"/>
                  <a:pt x="13067" y="13879"/>
                </a:cubicBezTo>
                <a:cubicBezTo>
                  <a:pt x="13334" y="13929"/>
                  <a:pt x="13568" y="14179"/>
                  <a:pt x="13635" y="14397"/>
                </a:cubicBezTo>
                <a:cubicBezTo>
                  <a:pt x="13668" y="14614"/>
                  <a:pt x="13585" y="14881"/>
                  <a:pt x="13401" y="15132"/>
                </a:cubicBezTo>
                <a:cubicBezTo>
                  <a:pt x="13167" y="15449"/>
                  <a:pt x="12816" y="15650"/>
                  <a:pt x="12482" y="15650"/>
                </a:cubicBezTo>
                <a:cubicBezTo>
                  <a:pt x="11880" y="15650"/>
                  <a:pt x="11412" y="14981"/>
                  <a:pt x="11262" y="14530"/>
                </a:cubicBezTo>
                <a:cubicBezTo>
                  <a:pt x="10978" y="13645"/>
                  <a:pt x="11513" y="12793"/>
                  <a:pt x="11847" y="12291"/>
                </a:cubicBezTo>
                <a:cubicBezTo>
                  <a:pt x="11964" y="12107"/>
                  <a:pt x="12081" y="11957"/>
                  <a:pt x="12181" y="11840"/>
                </a:cubicBezTo>
                <a:cubicBezTo>
                  <a:pt x="12711" y="12463"/>
                  <a:pt x="13327" y="12883"/>
                  <a:pt x="13963" y="12883"/>
                </a:cubicBezTo>
                <a:cubicBezTo>
                  <a:pt x="14010" y="12883"/>
                  <a:pt x="14056" y="12881"/>
                  <a:pt x="14102" y="12876"/>
                </a:cubicBezTo>
                <a:cubicBezTo>
                  <a:pt x="14854" y="12809"/>
                  <a:pt x="15590" y="12141"/>
                  <a:pt x="15556" y="11556"/>
                </a:cubicBezTo>
                <a:cubicBezTo>
                  <a:pt x="15507" y="10852"/>
                  <a:pt x="14447" y="10453"/>
                  <a:pt x="13681" y="10453"/>
                </a:cubicBezTo>
                <a:cubicBezTo>
                  <a:pt x="13666" y="10453"/>
                  <a:pt x="13650" y="10453"/>
                  <a:pt x="13635" y="10453"/>
                </a:cubicBezTo>
                <a:cubicBezTo>
                  <a:pt x="12966" y="10470"/>
                  <a:pt x="12498" y="10787"/>
                  <a:pt x="12265" y="10938"/>
                </a:cubicBezTo>
                <a:cubicBezTo>
                  <a:pt x="11763" y="10203"/>
                  <a:pt x="11379" y="9284"/>
                  <a:pt x="11212" y="8448"/>
                </a:cubicBezTo>
                <a:cubicBezTo>
                  <a:pt x="10978" y="7346"/>
                  <a:pt x="10978" y="6544"/>
                  <a:pt x="11212" y="5574"/>
                </a:cubicBezTo>
                <a:cubicBezTo>
                  <a:pt x="12382" y="5341"/>
                  <a:pt x="12749" y="5090"/>
                  <a:pt x="13000" y="4739"/>
                </a:cubicBezTo>
                <a:cubicBezTo>
                  <a:pt x="13317" y="4271"/>
                  <a:pt x="13083" y="3954"/>
                  <a:pt x="12983" y="3787"/>
                </a:cubicBezTo>
                <a:cubicBezTo>
                  <a:pt x="12966" y="3753"/>
                  <a:pt x="12916" y="3686"/>
                  <a:pt x="12916" y="3670"/>
                </a:cubicBezTo>
                <a:lnTo>
                  <a:pt x="12899" y="3586"/>
                </a:lnTo>
                <a:lnTo>
                  <a:pt x="12749" y="3436"/>
                </a:lnTo>
                <a:lnTo>
                  <a:pt x="12666" y="3419"/>
                </a:lnTo>
                <a:cubicBezTo>
                  <a:pt x="12632" y="3419"/>
                  <a:pt x="12582" y="3369"/>
                  <a:pt x="12549" y="3335"/>
                </a:cubicBezTo>
                <a:cubicBezTo>
                  <a:pt x="12445" y="3243"/>
                  <a:pt x="12270" y="3087"/>
                  <a:pt x="12017" y="3087"/>
                </a:cubicBezTo>
                <a:cubicBezTo>
                  <a:pt x="11904" y="3087"/>
                  <a:pt x="11775" y="3119"/>
                  <a:pt x="11630" y="3202"/>
                </a:cubicBezTo>
                <a:cubicBezTo>
                  <a:pt x="11178" y="3452"/>
                  <a:pt x="11095" y="3670"/>
                  <a:pt x="10727" y="5040"/>
                </a:cubicBezTo>
                <a:lnTo>
                  <a:pt x="10711" y="5040"/>
                </a:lnTo>
                <a:cubicBezTo>
                  <a:pt x="10371" y="5100"/>
                  <a:pt x="10068" y="5127"/>
                  <a:pt x="9784" y="5127"/>
                </a:cubicBezTo>
                <a:cubicBezTo>
                  <a:pt x="9047" y="5127"/>
                  <a:pt x="8437" y="4947"/>
                  <a:pt x="7653" y="4706"/>
                </a:cubicBezTo>
                <a:cubicBezTo>
                  <a:pt x="6784" y="4438"/>
                  <a:pt x="5949" y="3937"/>
                  <a:pt x="5314" y="3402"/>
                </a:cubicBezTo>
                <a:cubicBezTo>
                  <a:pt x="5330" y="3352"/>
                  <a:pt x="5347" y="3335"/>
                  <a:pt x="5381" y="3319"/>
                </a:cubicBezTo>
                <a:cubicBezTo>
                  <a:pt x="5548" y="3102"/>
                  <a:pt x="5915" y="2667"/>
                  <a:pt x="5999" y="2016"/>
                </a:cubicBezTo>
                <a:cubicBezTo>
                  <a:pt x="6099" y="1264"/>
                  <a:pt x="5815" y="144"/>
                  <a:pt x="5080" y="11"/>
                </a:cubicBezTo>
                <a:cubicBezTo>
                  <a:pt x="5042" y="4"/>
                  <a:pt x="5003" y="0"/>
                  <a:pt x="4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720000" y="445025"/>
            <a:ext cx="59751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7"/>
          <p:cNvSpPr txBox="1">
            <a:spLocks noGrp="1"/>
          </p:cNvSpPr>
          <p:nvPr>
            <p:ph type="body" idx="1"/>
          </p:nvPr>
        </p:nvSpPr>
        <p:spPr>
          <a:xfrm>
            <a:off x="726450" y="1602275"/>
            <a:ext cx="4015200" cy="26097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48" name="Google Shape;48;p7"/>
          <p:cNvSpPr/>
          <p:nvPr/>
        </p:nvSpPr>
        <p:spPr>
          <a:xfrm rot="-2700000">
            <a:off x="7678140" y="255445"/>
            <a:ext cx="829737" cy="1378837"/>
          </a:xfrm>
          <a:custGeom>
            <a:avLst/>
            <a:gdLst/>
            <a:ahLst/>
            <a:cxnLst/>
            <a:rect l="l" t="t" r="r" b="b"/>
            <a:pathLst>
              <a:path w="15540" h="25824" extrusionOk="0">
                <a:moveTo>
                  <a:pt x="5104" y="1376"/>
                </a:moveTo>
                <a:cubicBezTo>
                  <a:pt x="5299" y="1376"/>
                  <a:pt x="5499" y="1404"/>
                  <a:pt x="5698" y="1462"/>
                </a:cubicBezTo>
                <a:cubicBezTo>
                  <a:pt x="6132" y="1613"/>
                  <a:pt x="6483" y="1880"/>
                  <a:pt x="6634" y="2198"/>
                </a:cubicBezTo>
                <a:cubicBezTo>
                  <a:pt x="6784" y="2582"/>
                  <a:pt x="6717" y="3133"/>
                  <a:pt x="6366" y="3451"/>
                </a:cubicBezTo>
                <a:cubicBezTo>
                  <a:pt x="6293" y="3524"/>
                  <a:pt x="6052" y="3712"/>
                  <a:pt x="5745" y="3712"/>
                </a:cubicBezTo>
                <a:cubicBezTo>
                  <a:pt x="5631" y="3712"/>
                  <a:pt x="5508" y="3686"/>
                  <a:pt x="5380" y="3618"/>
                </a:cubicBezTo>
                <a:cubicBezTo>
                  <a:pt x="4629" y="3200"/>
                  <a:pt x="4111" y="2632"/>
                  <a:pt x="3760" y="2081"/>
                </a:cubicBezTo>
                <a:cubicBezTo>
                  <a:pt x="3860" y="1930"/>
                  <a:pt x="3994" y="1780"/>
                  <a:pt x="4127" y="1646"/>
                </a:cubicBezTo>
                <a:cubicBezTo>
                  <a:pt x="4399" y="1472"/>
                  <a:pt x="4741" y="1376"/>
                  <a:pt x="5104" y="1376"/>
                </a:cubicBezTo>
                <a:close/>
                <a:moveTo>
                  <a:pt x="9124" y="3745"/>
                </a:moveTo>
                <a:cubicBezTo>
                  <a:pt x="9532" y="3745"/>
                  <a:pt x="9907" y="3873"/>
                  <a:pt x="10042" y="4086"/>
                </a:cubicBezTo>
                <a:cubicBezTo>
                  <a:pt x="10293" y="4470"/>
                  <a:pt x="9775" y="5456"/>
                  <a:pt x="9056" y="5940"/>
                </a:cubicBezTo>
                <a:cubicBezTo>
                  <a:pt x="8505" y="6308"/>
                  <a:pt x="7870" y="6341"/>
                  <a:pt x="7586" y="6358"/>
                </a:cubicBezTo>
                <a:cubicBezTo>
                  <a:pt x="7547" y="6364"/>
                  <a:pt x="7510" y="6365"/>
                  <a:pt x="7473" y="6365"/>
                </a:cubicBezTo>
                <a:cubicBezTo>
                  <a:pt x="7400" y="6365"/>
                  <a:pt x="7330" y="6358"/>
                  <a:pt x="7252" y="6358"/>
                </a:cubicBezTo>
                <a:cubicBezTo>
                  <a:pt x="7302" y="5272"/>
                  <a:pt x="7636" y="4370"/>
                  <a:pt x="8254" y="3969"/>
                </a:cubicBezTo>
                <a:cubicBezTo>
                  <a:pt x="8508" y="3813"/>
                  <a:pt x="8825" y="3745"/>
                  <a:pt x="9124" y="3745"/>
                </a:cubicBezTo>
                <a:close/>
                <a:moveTo>
                  <a:pt x="12627" y="13270"/>
                </a:moveTo>
                <a:cubicBezTo>
                  <a:pt x="12724" y="13270"/>
                  <a:pt x="12803" y="13293"/>
                  <a:pt x="12899" y="13325"/>
                </a:cubicBezTo>
                <a:cubicBezTo>
                  <a:pt x="13267" y="13459"/>
                  <a:pt x="13701" y="13726"/>
                  <a:pt x="14152" y="14027"/>
                </a:cubicBezTo>
                <a:cubicBezTo>
                  <a:pt x="14353" y="14144"/>
                  <a:pt x="14537" y="14278"/>
                  <a:pt x="14721" y="14378"/>
                </a:cubicBezTo>
                <a:cubicBezTo>
                  <a:pt x="14203" y="14545"/>
                  <a:pt x="13183" y="14863"/>
                  <a:pt x="12732" y="14913"/>
                </a:cubicBezTo>
                <a:cubicBezTo>
                  <a:pt x="12679" y="14921"/>
                  <a:pt x="12624" y="14926"/>
                  <a:pt x="12565" y="14926"/>
                </a:cubicBezTo>
                <a:cubicBezTo>
                  <a:pt x="12247" y="14926"/>
                  <a:pt x="11793" y="14773"/>
                  <a:pt x="10794" y="14027"/>
                </a:cubicBezTo>
                <a:cubicBezTo>
                  <a:pt x="11982" y="13433"/>
                  <a:pt x="12370" y="13270"/>
                  <a:pt x="12627" y="13270"/>
                </a:cubicBezTo>
                <a:close/>
                <a:moveTo>
                  <a:pt x="5882" y="20577"/>
                </a:moveTo>
                <a:cubicBezTo>
                  <a:pt x="5965" y="20594"/>
                  <a:pt x="6049" y="20627"/>
                  <a:pt x="6116" y="20644"/>
                </a:cubicBezTo>
                <a:cubicBezTo>
                  <a:pt x="6433" y="20711"/>
                  <a:pt x="7018" y="20844"/>
                  <a:pt x="7502" y="21346"/>
                </a:cubicBezTo>
                <a:cubicBezTo>
                  <a:pt x="8104" y="21980"/>
                  <a:pt x="8388" y="23050"/>
                  <a:pt x="8087" y="23384"/>
                </a:cubicBezTo>
                <a:cubicBezTo>
                  <a:pt x="7973" y="23492"/>
                  <a:pt x="7770" y="23547"/>
                  <a:pt x="7533" y="23547"/>
                </a:cubicBezTo>
                <a:cubicBezTo>
                  <a:pt x="7146" y="23547"/>
                  <a:pt x="6671" y="23400"/>
                  <a:pt x="6350" y="23100"/>
                </a:cubicBezTo>
                <a:cubicBezTo>
                  <a:pt x="5832" y="22599"/>
                  <a:pt x="5698" y="21663"/>
                  <a:pt x="5882" y="20577"/>
                </a:cubicBezTo>
                <a:close/>
                <a:moveTo>
                  <a:pt x="3454" y="22878"/>
                </a:moveTo>
                <a:cubicBezTo>
                  <a:pt x="3813" y="22878"/>
                  <a:pt x="4143" y="23022"/>
                  <a:pt x="4294" y="23234"/>
                </a:cubicBezTo>
                <a:cubicBezTo>
                  <a:pt x="4595" y="23635"/>
                  <a:pt x="4528" y="24186"/>
                  <a:pt x="4294" y="24503"/>
                </a:cubicBezTo>
                <a:cubicBezTo>
                  <a:pt x="4094" y="24804"/>
                  <a:pt x="3693" y="24988"/>
                  <a:pt x="3208" y="25021"/>
                </a:cubicBezTo>
                <a:cubicBezTo>
                  <a:pt x="3152" y="25026"/>
                  <a:pt x="3096" y="25029"/>
                  <a:pt x="3041" y="25029"/>
                </a:cubicBezTo>
                <a:cubicBezTo>
                  <a:pt x="2520" y="25029"/>
                  <a:pt x="2040" y="24821"/>
                  <a:pt x="1738" y="24503"/>
                </a:cubicBezTo>
                <a:cubicBezTo>
                  <a:pt x="1571" y="24320"/>
                  <a:pt x="1437" y="24069"/>
                  <a:pt x="1404" y="23818"/>
                </a:cubicBezTo>
                <a:cubicBezTo>
                  <a:pt x="1905" y="23317"/>
                  <a:pt x="2540" y="22899"/>
                  <a:pt x="3342" y="22883"/>
                </a:cubicBezTo>
                <a:cubicBezTo>
                  <a:pt x="3379" y="22880"/>
                  <a:pt x="3417" y="22878"/>
                  <a:pt x="3454" y="22878"/>
                </a:cubicBezTo>
                <a:close/>
                <a:moveTo>
                  <a:pt x="2980" y="0"/>
                </a:moveTo>
                <a:cubicBezTo>
                  <a:pt x="2913" y="0"/>
                  <a:pt x="2854" y="57"/>
                  <a:pt x="2841" y="126"/>
                </a:cubicBezTo>
                <a:cubicBezTo>
                  <a:pt x="2791" y="360"/>
                  <a:pt x="2941" y="1212"/>
                  <a:pt x="3459" y="2114"/>
                </a:cubicBezTo>
                <a:cubicBezTo>
                  <a:pt x="3125" y="2799"/>
                  <a:pt x="3225" y="3685"/>
                  <a:pt x="3375" y="4152"/>
                </a:cubicBezTo>
                <a:cubicBezTo>
                  <a:pt x="3793" y="5539"/>
                  <a:pt x="5213" y="6107"/>
                  <a:pt x="5999" y="6391"/>
                </a:cubicBezTo>
                <a:cubicBezTo>
                  <a:pt x="6299" y="6525"/>
                  <a:pt x="6667" y="6625"/>
                  <a:pt x="6968" y="6659"/>
                </a:cubicBezTo>
                <a:cubicBezTo>
                  <a:pt x="6934" y="7945"/>
                  <a:pt x="7218" y="9382"/>
                  <a:pt x="7770" y="10552"/>
                </a:cubicBezTo>
                <a:cubicBezTo>
                  <a:pt x="8405" y="11972"/>
                  <a:pt x="8889" y="12908"/>
                  <a:pt x="10226" y="13977"/>
                </a:cubicBezTo>
                <a:lnTo>
                  <a:pt x="10243" y="13994"/>
                </a:lnTo>
                <a:cubicBezTo>
                  <a:pt x="9023" y="14662"/>
                  <a:pt x="8204" y="15381"/>
                  <a:pt x="7285" y="16634"/>
                </a:cubicBezTo>
                <a:cubicBezTo>
                  <a:pt x="6517" y="17703"/>
                  <a:pt x="5915" y="19040"/>
                  <a:pt x="5648" y="20259"/>
                </a:cubicBezTo>
                <a:cubicBezTo>
                  <a:pt x="5565" y="20256"/>
                  <a:pt x="5479" y="20253"/>
                  <a:pt x="5392" y="20253"/>
                </a:cubicBezTo>
                <a:cubicBezTo>
                  <a:pt x="5109" y="20253"/>
                  <a:pt x="4805" y="20275"/>
                  <a:pt x="4512" y="20326"/>
                </a:cubicBezTo>
                <a:cubicBezTo>
                  <a:pt x="3693" y="20460"/>
                  <a:pt x="2189" y="20711"/>
                  <a:pt x="1471" y="21964"/>
                </a:cubicBezTo>
                <a:cubicBezTo>
                  <a:pt x="1253" y="22331"/>
                  <a:pt x="1003" y="23050"/>
                  <a:pt x="1086" y="23735"/>
                </a:cubicBezTo>
                <a:cubicBezTo>
                  <a:pt x="385" y="24487"/>
                  <a:pt x="17" y="25389"/>
                  <a:pt x="17" y="25656"/>
                </a:cubicBezTo>
                <a:cubicBezTo>
                  <a:pt x="0" y="25740"/>
                  <a:pt x="84" y="25823"/>
                  <a:pt x="167" y="25823"/>
                </a:cubicBezTo>
                <a:cubicBezTo>
                  <a:pt x="251" y="25823"/>
                  <a:pt x="318" y="25757"/>
                  <a:pt x="318" y="25706"/>
                </a:cubicBezTo>
                <a:cubicBezTo>
                  <a:pt x="318" y="25539"/>
                  <a:pt x="602" y="24821"/>
                  <a:pt x="1153" y="24153"/>
                </a:cubicBezTo>
                <a:cubicBezTo>
                  <a:pt x="1237" y="24370"/>
                  <a:pt x="1354" y="24587"/>
                  <a:pt x="1521" y="24771"/>
                </a:cubicBezTo>
                <a:cubicBezTo>
                  <a:pt x="1886" y="25151"/>
                  <a:pt x="2459" y="25379"/>
                  <a:pt x="3075" y="25379"/>
                </a:cubicBezTo>
                <a:cubicBezTo>
                  <a:pt x="3136" y="25379"/>
                  <a:pt x="3197" y="25377"/>
                  <a:pt x="3259" y="25372"/>
                </a:cubicBezTo>
                <a:cubicBezTo>
                  <a:pt x="3843" y="25339"/>
                  <a:pt x="4311" y="25105"/>
                  <a:pt x="4562" y="24737"/>
                </a:cubicBezTo>
                <a:cubicBezTo>
                  <a:pt x="4863" y="24336"/>
                  <a:pt x="4946" y="23618"/>
                  <a:pt x="4562" y="23100"/>
                </a:cubicBezTo>
                <a:cubicBezTo>
                  <a:pt x="4345" y="22816"/>
                  <a:pt x="3860" y="22615"/>
                  <a:pt x="3342" y="22615"/>
                </a:cubicBezTo>
                <a:cubicBezTo>
                  <a:pt x="2573" y="22615"/>
                  <a:pt x="1888" y="23000"/>
                  <a:pt x="1370" y="23484"/>
                </a:cubicBezTo>
                <a:cubicBezTo>
                  <a:pt x="1370" y="22983"/>
                  <a:pt x="1538" y="22482"/>
                  <a:pt x="1738" y="22148"/>
                </a:cubicBezTo>
                <a:cubicBezTo>
                  <a:pt x="2356" y="21011"/>
                  <a:pt x="3776" y="20777"/>
                  <a:pt x="4528" y="20660"/>
                </a:cubicBezTo>
                <a:cubicBezTo>
                  <a:pt x="4817" y="20603"/>
                  <a:pt x="5074" y="20585"/>
                  <a:pt x="5299" y="20585"/>
                </a:cubicBezTo>
                <a:cubicBezTo>
                  <a:pt x="5399" y="20585"/>
                  <a:pt x="5493" y="20589"/>
                  <a:pt x="5581" y="20594"/>
                </a:cubicBezTo>
                <a:cubicBezTo>
                  <a:pt x="5380" y="21763"/>
                  <a:pt x="5531" y="22833"/>
                  <a:pt x="6132" y="23401"/>
                </a:cubicBezTo>
                <a:cubicBezTo>
                  <a:pt x="6506" y="23745"/>
                  <a:pt x="7041" y="23927"/>
                  <a:pt x="7507" y="23927"/>
                </a:cubicBezTo>
                <a:cubicBezTo>
                  <a:pt x="7833" y="23927"/>
                  <a:pt x="8125" y="23837"/>
                  <a:pt x="8304" y="23651"/>
                </a:cubicBezTo>
                <a:cubicBezTo>
                  <a:pt x="8806" y="23117"/>
                  <a:pt x="8421" y="21897"/>
                  <a:pt x="7720" y="21178"/>
                </a:cubicBezTo>
                <a:cubicBezTo>
                  <a:pt x="7185" y="20610"/>
                  <a:pt x="6517" y="20443"/>
                  <a:pt x="6199" y="20360"/>
                </a:cubicBezTo>
                <a:cubicBezTo>
                  <a:pt x="6116" y="20343"/>
                  <a:pt x="6032" y="20343"/>
                  <a:pt x="5949" y="20326"/>
                </a:cubicBezTo>
                <a:cubicBezTo>
                  <a:pt x="6216" y="19140"/>
                  <a:pt x="6784" y="17837"/>
                  <a:pt x="7536" y="16834"/>
                </a:cubicBezTo>
                <a:cubicBezTo>
                  <a:pt x="8455" y="15598"/>
                  <a:pt x="9274" y="14896"/>
                  <a:pt x="10527" y="14228"/>
                </a:cubicBezTo>
                <a:cubicBezTo>
                  <a:pt x="11601" y="15056"/>
                  <a:pt x="12146" y="15277"/>
                  <a:pt x="12610" y="15277"/>
                </a:cubicBezTo>
                <a:cubicBezTo>
                  <a:pt x="12680" y="15277"/>
                  <a:pt x="12748" y="15272"/>
                  <a:pt x="12816" y="15264"/>
                </a:cubicBezTo>
                <a:cubicBezTo>
                  <a:pt x="13467" y="15180"/>
                  <a:pt x="15138" y="14629"/>
                  <a:pt x="15205" y="14595"/>
                </a:cubicBezTo>
                <a:lnTo>
                  <a:pt x="15539" y="14495"/>
                </a:lnTo>
                <a:lnTo>
                  <a:pt x="15222" y="14328"/>
                </a:lnTo>
                <a:cubicBezTo>
                  <a:pt x="14938" y="14161"/>
                  <a:pt x="14654" y="13977"/>
                  <a:pt x="14370" y="13810"/>
                </a:cubicBezTo>
                <a:cubicBezTo>
                  <a:pt x="13885" y="13509"/>
                  <a:pt x="13451" y="13225"/>
                  <a:pt x="13050" y="13092"/>
                </a:cubicBezTo>
                <a:cubicBezTo>
                  <a:pt x="12909" y="13046"/>
                  <a:pt x="12790" y="13018"/>
                  <a:pt x="12657" y="13018"/>
                </a:cubicBezTo>
                <a:cubicBezTo>
                  <a:pt x="12299" y="13018"/>
                  <a:pt x="11841" y="13222"/>
                  <a:pt x="10610" y="13843"/>
                </a:cubicBezTo>
                <a:cubicBezTo>
                  <a:pt x="10594" y="13843"/>
                  <a:pt x="10594" y="13877"/>
                  <a:pt x="10560" y="13877"/>
                </a:cubicBezTo>
                <a:cubicBezTo>
                  <a:pt x="10527" y="13827"/>
                  <a:pt x="10477" y="13810"/>
                  <a:pt x="10443" y="13760"/>
                </a:cubicBezTo>
                <a:cubicBezTo>
                  <a:pt x="9157" y="12724"/>
                  <a:pt x="8689" y="11822"/>
                  <a:pt x="8054" y="10452"/>
                </a:cubicBezTo>
                <a:cubicBezTo>
                  <a:pt x="7553" y="9332"/>
                  <a:pt x="7269" y="7945"/>
                  <a:pt x="7285" y="6726"/>
                </a:cubicBezTo>
                <a:lnTo>
                  <a:pt x="7636" y="6726"/>
                </a:lnTo>
                <a:cubicBezTo>
                  <a:pt x="7970" y="6709"/>
                  <a:pt x="8639" y="6692"/>
                  <a:pt x="9290" y="6241"/>
                </a:cubicBezTo>
                <a:cubicBezTo>
                  <a:pt x="10092" y="5723"/>
                  <a:pt x="10727" y="4570"/>
                  <a:pt x="10360" y="3969"/>
                </a:cubicBezTo>
                <a:cubicBezTo>
                  <a:pt x="10166" y="3659"/>
                  <a:pt x="9697" y="3489"/>
                  <a:pt x="9194" y="3489"/>
                </a:cubicBezTo>
                <a:cubicBezTo>
                  <a:pt x="8829" y="3489"/>
                  <a:pt x="8447" y="3579"/>
                  <a:pt x="8137" y="3768"/>
                </a:cubicBezTo>
                <a:cubicBezTo>
                  <a:pt x="7402" y="4203"/>
                  <a:pt x="7051" y="5205"/>
                  <a:pt x="6968" y="6375"/>
                </a:cubicBezTo>
                <a:cubicBezTo>
                  <a:pt x="6684" y="6325"/>
                  <a:pt x="6366" y="6241"/>
                  <a:pt x="6066" y="6124"/>
                </a:cubicBezTo>
                <a:cubicBezTo>
                  <a:pt x="5364" y="5857"/>
                  <a:pt x="4027" y="5322"/>
                  <a:pt x="3643" y="4102"/>
                </a:cubicBezTo>
                <a:cubicBezTo>
                  <a:pt x="3526" y="3651"/>
                  <a:pt x="3459" y="3016"/>
                  <a:pt x="3643" y="2465"/>
                </a:cubicBezTo>
                <a:cubicBezTo>
                  <a:pt x="4044" y="3016"/>
                  <a:pt x="4562" y="3551"/>
                  <a:pt x="5297" y="3952"/>
                </a:cubicBezTo>
                <a:cubicBezTo>
                  <a:pt x="5471" y="4044"/>
                  <a:pt x="5639" y="4079"/>
                  <a:pt x="5793" y="4079"/>
                </a:cubicBezTo>
                <a:cubicBezTo>
                  <a:pt x="6204" y="4079"/>
                  <a:pt x="6524" y="3832"/>
                  <a:pt x="6634" y="3735"/>
                </a:cubicBezTo>
                <a:cubicBezTo>
                  <a:pt x="7135" y="3300"/>
                  <a:pt x="7185" y="2599"/>
                  <a:pt x="6985" y="2131"/>
                </a:cubicBezTo>
                <a:cubicBezTo>
                  <a:pt x="6834" y="1713"/>
                  <a:pt x="6416" y="1396"/>
                  <a:pt x="5848" y="1229"/>
                </a:cubicBezTo>
                <a:cubicBezTo>
                  <a:pt x="5622" y="1165"/>
                  <a:pt x="5391" y="1133"/>
                  <a:pt x="5167" y="1133"/>
                </a:cubicBezTo>
                <a:cubicBezTo>
                  <a:pt x="4745" y="1133"/>
                  <a:pt x="4343" y="1244"/>
                  <a:pt x="4027" y="1462"/>
                </a:cubicBezTo>
                <a:cubicBezTo>
                  <a:pt x="3877" y="1563"/>
                  <a:pt x="3760" y="1696"/>
                  <a:pt x="3643" y="1813"/>
                </a:cubicBezTo>
                <a:cubicBezTo>
                  <a:pt x="3225" y="1045"/>
                  <a:pt x="3125" y="360"/>
                  <a:pt x="3142" y="193"/>
                </a:cubicBezTo>
                <a:cubicBezTo>
                  <a:pt x="3175" y="109"/>
                  <a:pt x="3108" y="25"/>
                  <a:pt x="3025" y="9"/>
                </a:cubicBezTo>
                <a:cubicBezTo>
                  <a:pt x="3010" y="3"/>
                  <a:pt x="2994" y="0"/>
                  <a:pt x="2980"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rot="-2700000">
            <a:off x="8055366" y="280495"/>
            <a:ext cx="635224" cy="934869"/>
          </a:xfrm>
          <a:custGeom>
            <a:avLst/>
            <a:gdLst/>
            <a:ahLst/>
            <a:cxnLst/>
            <a:rect l="l" t="t" r="r" b="b"/>
            <a:pathLst>
              <a:path w="11897" h="17509" extrusionOk="0">
                <a:moveTo>
                  <a:pt x="8522" y="4175"/>
                </a:moveTo>
                <a:cubicBezTo>
                  <a:pt x="8572" y="4175"/>
                  <a:pt x="8572" y="4175"/>
                  <a:pt x="8589" y="4192"/>
                </a:cubicBezTo>
                <a:cubicBezTo>
                  <a:pt x="8605" y="4192"/>
                  <a:pt x="8672" y="4342"/>
                  <a:pt x="8605" y="4693"/>
                </a:cubicBezTo>
                <a:cubicBezTo>
                  <a:pt x="8538" y="5128"/>
                  <a:pt x="8238" y="5395"/>
                  <a:pt x="8037" y="5596"/>
                </a:cubicBezTo>
                <a:cubicBezTo>
                  <a:pt x="7853" y="5779"/>
                  <a:pt x="7620" y="5930"/>
                  <a:pt x="7352" y="6063"/>
                </a:cubicBezTo>
                <a:cubicBezTo>
                  <a:pt x="7269" y="5679"/>
                  <a:pt x="7302" y="5295"/>
                  <a:pt x="7469" y="4977"/>
                </a:cubicBezTo>
                <a:cubicBezTo>
                  <a:pt x="7686" y="4560"/>
                  <a:pt x="8104" y="4276"/>
                  <a:pt x="8405" y="4192"/>
                </a:cubicBezTo>
                <a:cubicBezTo>
                  <a:pt x="8438" y="4175"/>
                  <a:pt x="8505" y="4175"/>
                  <a:pt x="8522" y="4175"/>
                </a:cubicBezTo>
                <a:close/>
                <a:moveTo>
                  <a:pt x="10523" y="8651"/>
                </a:moveTo>
                <a:cubicBezTo>
                  <a:pt x="10780" y="8651"/>
                  <a:pt x="11058" y="8708"/>
                  <a:pt x="11262" y="8904"/>
                </a:cubicBezTo>
                <a:cubicBezTo>
                  <a:pt x="11396" y="9038"/>
                  <a:pt x="11446" y="9221"/>
                  <a:pt x="11479" y="9455"/>
                </a:cubicBezTo>
                <a:cubicBezTo>
                  <a:pt x="11479" y="9522"/>
                  <a:pt x="11479" y="9656"/>
                  <a:pt x="11446" y="9723"/>
                </a:cubicBezTo>
                <a:cubicBezTo>
                  <a:pt x="11412" y="9890"/>
                  <a:pt x="11329" y="10090"/>
                  <a:pt x="11112" y="10224"/>
                </a:cubicBezTo>
                <a:cubicBezTo>
                  <a:pt x="10965" y="10323"/>
                  <a:pt x="10799" y="10360"/>
                  <a:pt x="10632" y="10360"/>
                </a:cubicBezTo>
                <a:cubicBezTo>
                  <a:pt x="10266" y="10360"/>
                  <a:pt x="9897" y="10182"/>
                  <a:pt x="9725" y="10090"/>
                </a:cubicBezTo>
                <a:cubicBezTo>
                  <a:pt x="9341" y="9906"/>
                  <a:pt x="9056" y="9639"/>
                  <a:pt x="8823" y="9322"/>
                </a:cubicBezTo>
                <a:cubicBezTo>
                  <a:pt x="9140" y="9054"/>
                  <a:pt x="9474" y="8837"/>
                  <a:pt x="9909" y="8737"/>
                </a:cubicBezTo>
                <a:lnTo>
                  <a:pt x="9925" y="8737"/>
                </a:lnTo>
                <a:cubicBezTo>
                  <a:pt x="10048" y="8704"/>
                  <a:pt x="10276" y="8651"/>
                  <a:pt x="10523" y="8651"/>
                </a:cubicBezTo>
                <a:close/>
                <a:moveTo>
                  <a:pt x="6717" y="12195"/>
                </a:moveTo>
                <a:cubicBezTo>
                  <a:pt x="6934" y="12379"/>
                  <a:pt x="7135" y="12580"/>
                  <a:pt x="7269" y="12797"/>
                </a:cubicBezTo>
                <a:cubicBezTo>
                  <a:pt x="7419" y="12997"/>
                  <a:pt x="7653" y="13365"/>
                  <a:pt x="7636" y="13783"/>
                </a:cubicBezTo>
                <a:cubicBezTo>
                  <a:pt x="7603" y="14200"/>
                  <a:pt x="7503" y="14284"/>
                  <a:pt x="7503" y="14284"/>
                </a:cubicBezTo>
                <a:cubicBezTo>
                  <a:pt x="7503" y="14290"/>
                  <a:pt x="7495" y="14293"/>
                  <a:pt x="7482" y="14293"/>
                </a:cubicBezTo>
                <a:cubicBezTo>
                  <a:pt x="7454" y="14293"/>
                  <a:pt x="7402" y="14278"/>
                  <a:pt x="7335" y="14234"/>
                </a:cubicBezTo>
                <a:cubicBezTo>
                  <a:pt x="7068" y="14084"/>
                  <a:pt x="6717" y="13716"/>
                  <a:pt x="6584" y="13282"/>
                </a:cubicBezTo>
                <a:cubicBezTo>
                  <a:pt x="6483" y="12914"/>
                  <a:pt x="6550" y="12563"/>
                  <a:pt x="6717" y="12195"/>
                </a:cubicBezTo>
                <a:close/>
                <a:moveTo>
                  <a:pt x="4280" y="1"/>
                </a:moveTo>
                <a:cubicBezTo>
                  <a:pt x="3937" y="1"/>
                  <a:pt x="3597" y="57"/>
                  <a:pt x="3292" y="165"/>
                </a:cubicBezTo>
                <a:cubicBezTo>
                  <a:pt x="2005" y="600"/>
                  <a:pt x="1354" y="1886"/>
                  <a:pt x="1304" y="2972"/>
                </a:cubicBezTo>
                <a:cubicBezTo>
                  <a:pt x="1237" y="4092"/>
                  <a:pt x="1788" y="4894"/>
                  <a:pt x="2056" y="5278"/>
                </a:cubicBezTo>
                <a:cubicBezTo>
                  <a:pt x="2657" y="6130"/>
                  <a:pt x="3409" y="6698"/>
                  <a:pt x="4311" y="6949"/>
                </a:cubicBezTo>
                <a:cubicBezTo>
                  <a:pt x="4642" y="7042"/>
                  <a:pt x="4958" y="7079"/>
                  <a:pt x="5255" y="7079"/>
                </a:cubicBezTo>
                <a:cubicBezTo>
                  <a:pt x="5977" y="7079"/>
                  <a:pt x="6590" y="6859"/>
                  <a:pt x="7051" y="6682"/>
                </a:cubicBezTo>
                <a:cubicBezTo>
                  <a:pt x="7185" y="7099"/>
                  <a:pt x="7402" y="7551"/>
                  <a:pt x="7603" y="8002"/>
                </a:cubicBezTo>
                <a:cubicBezTo>
                  <a:pt x="7820" y="8453"/>
                  <a:pt x="8004" y="8870"/>
                  <a:pt x="8238" y="9238"/>
                </a:cubicBezTo>
                <a:cubicBezTo>
                  <a:pt x="7920" y="9572"/>
                  <a:pt x="7653" y="9923"/>
                  <a:pt x="7386" y="10307"/>
                </a:cubicBezTo>
                <a:cubicBezTo>
                  <a:pt x="7085" y="10725"/>
                  <a:pt x="6801" y="11126"/>
                  <a:pt x="6567" y="11494"/>
                </a:cubicBezTo>
                <a:cubicBezTo>
                  <a:pt x="6016" y="11147"/>
                  <a:pt x="5227" y="10653"/>
                  <a:pt x="4132" y="10653"/>
                </a:cubicBezTo>
                <a:cubicBezTo>
                  <a:pt x="4065" y="10653"/>
                  <a:pt x="3996" y="10654"/>
                  <a:pt x="3927" y="10658"/>
                </a:cubicBezTo>
                <a:cubicBezTo>
                  <a:pt x="2991" y="10725"/>
                  <a:pt x="2139" y="11126"/>
                  <a:pt x="1387" y="11828"/>
                </a:cubicBezTo>
                <a:cubicBezTo>
                  <a:pt x="1053" y="12145"/>
                  <a:pt x="335" y="12814"/>
                  <a:pt x="167" y="13916"/>
                </a:cubicBezTo>
                <a:cubicBezTo>
                  <a:pt x="0" y="15002"/>
                  <a:pt x="368" y="16406"/>
                  <a:pt x="1538" y="17091"/>
                </a:cubicBezTo>
                <a:cubicBezTo>
                  <a:pt x="1972" y="17375"/>
                  <a:pt x="2523" y="17509"/>
                  <a:pt x="3091" y="17509"/>
                </a:cubicBezTo>
                <a:cubicBezTo>
                  <a:pt x="3710" y="17509"/>
                  <a:pt x="4295" y="17325"/>
                  <a:pt x="4679" y="16891"/>
                </a:cubicBezTo>
                <a:cubicBezTo>
                  <a:pt x="5230" y="16256"/>
                  <a:pt x="5564" y="15170"/>
                  <a:pt x="5147" y="14368"/>
                </a:cubicBezTo>
                <a:cubicBezTo>
                  <a:pt x="4791" y="13697"/>
                  <a:pt x="4200" y="13307"/>
                  <a:pt x="3575" y="13307"/>
                </a:cubicBezTo>
                <a:cubicBezTo>
                  <a:pt x="3437" y="13307"/>
                  <a:pt x="3297" y="13326"/>
                  <a:pt x="3158" y="13365"/>
                </a:cubicBezTo>
                <a:cubicBezTo>
                  <a:pt x="2557" y="13532"/>
                  <a:pt x="2056" y="14067"/>
                  <a:pt x="2056" y="14618"/>
                </a:cubicBezTo>
                <a:cubicBezTo>
                  <a:pt x="2056" y="14919"/>
                  <a:pt x="2223" y="15337"/>
                  <a:pt x="2557" y="15504"/>
                </a:cubicBezTo>
                <a:cubicBezTo>
                  <a:pt x="2639" y="15552"/>
                  <a:pt x="2742" y="15586"/>
                  <a:pt x="2864" y="15586"/>
                </a:cubicBezTo>
                <a:cubicBezTo>
                  <a:pt x="3039" y="15586"/>
                  <a:pt x="3254" y="15517"/>
                  <a:pt x="3509" y="15320"/>
                </a:cubicBezTo>
                <a:cubicBezTo>
                  <a:pt x="3626" y="15236"/>
                  <a:pt x="3643" y="15086"/>
                  <a:pt x="3559" y="14986"/>
                </a:cubicBezTo>
                <a:cubicBezTo>
                  <a:pt x="3512" y="14929"/>
                  <a:pt x="3443" y="14899"/>
                  <a:pt x="3374" y="14899"/>
                </a:cubicBezTo>
                <a:cubicBezTo>
                  <a:pt x="3321" y="14899"/>
                  <a:pt x="3268" y="14916"/>
                  <a:pt x="3225" y="14952"/>
                </a:cubicBezTo>
                <a:cubicBezTo>
                  <a:pt x="3111" y="15029"/>
                  <a:pt x="2977" y="15115"/>
                  <a:pt x="2853" y="15115"/>
                </a:cubicBezTo>
                <a:cubicBezTo>
                  <a:pt x="2815" y="15115"/>
                  <a:pt x="2777" y="15106"/>
                  <a:pt x="2741" y="15086"/>
                </a:cubicBezTo>
                <a:cubicBezTo>
                  <a:pt x="2590" y="15002"/>
                  <a:pt x="2490" y="14785"/>
                  <a:pt x="2490" y="14618"/>
                </a:cubicBezTo>
                <a:cubicBezTo>
                  <a:pt x="2490" y="14301"/>
                  <a:pt x="2874" y="13900"/>
                  <a:pt x="3259" y="13799"/>
                </a:cubicBezTo>
                <a:cubicBezTo>
                  <a:pt x="3360" y="13771"/>
                  <a:pt x="3459" y="13759"/>
                  <a:pt x="3554" y="13759"/>
                </a:cubicBezTo>
                <a:cubicBezTo>
                  <a:pt x="4083" y="13759"/>
                  <a:pt x="4500" y="14157"/>
                  <a:pt x="4712" y="14568"/>
                </a:cubicBezTo>
                <a:cubicBezTo>
                  <a:pt x="5013" y="15170"/>
                  <a:pt x="4746" y="16055"/>
                  <a:pt x="4311" y="16556"/>
                </a:cubicBezTo>
                <a:cubicBezTo>
                  <a:pt x="4012" y="16890"/>
                  <a:pt x="3547" y="17035"/>
                  <a:pt x="3059" y="17035"/>
                </a:cubicBezTo>
                <a:cubicBezTo>
                  <a:pt x="2593" y="17035"/>
                  <a:pt x="2105" y="16902"/>
                  <a:pt x="1721" y="16673"/>
                </a:cubicBezTo>
                <a:cubicBezTo>
                  <a:pt x="752" y="16122"/>
                  <a:pt x="468" y="14886"/>
                  <a:pt x="585" y="13983"/>
                </a:cubicBezTo>
                <a:cubicBezTo>
                  <a:pt x="719" y="13048"/>
                  <a:pt x="1371" y="12463"/>
                  <a:pt x="1655" y="12162"/>
                </a:cubicBezTo>
                <a:cubicBezTo>
                  <a:pt x="2340" y="11527"/>
                  <a:pt x="3091" y="11160"/>
                  <a:pt x="3910" y="11126"/>
                </a:cubicBezTo>
                <a:cubicBezTo>
                  <a:pt x="3978" y="11122"/>
                  <a:pt x="4044" y="11120"/>
                  <a:pt x="4109" y="11120"/>
                </a:cubicBezTo>
                <a:cubicBezTo>
                  <a:pt x="5074" y="11120"/>
                  <a:pt x="5767" y="11566"/>
                  <a:pt x="6300" y="11895"/>
                </a:cubicBezTo>
                <a:cubicBezTo>
                  <a:pt x="6049" y="12379"/>
                  <a:pt x="5965" y="12881"/>
                  <a:pt x="6099" y="13382"/>
                </a:cubicBezTo>
                <a:cubicBezTo>
                  <a:pt x="6266" y="13967"/>
                  <a:pt x="6734" y="14451"/>
                  <a:pt x="7102" y="14635"/>
                </a:cubicBezTo>
                <a:cubicBezTo>
                  <a:pt x="7230" y="14699"/>
                  <a:pt x="7352" y="14729"/>
                  <a:pt x="7462" y="14729"/>
                </a:cubicBezTo>
                <a:cubicBezTo>
                  <a:pt x="7524" y="14729"/>
                  <a:pt x="7582" y="14720"/>
                  <a:pt x="7636" y="14702"/>
                </a:cubicBezTo>
                <a:cubicBezTo>
                  <a:pt x="7904" y="14618"/>
                  <a:pt x="8054" y="14301"/>
                  <a:pt x="8071" y="13799"/>
                </a:cubicBezTo>
                <a:cubicBezTo>
                  <a:pt x="8104" y="13215"/>
                  <a:pt x="7803" y="12780"/>
                  <a:pt x="7636" y="12530"/>
                </a:cubicBezTo>
                <a:cubicBezTo>
                  <a:pt x="7419" y="12229"/>
                  <a:pt x="7185" y="11978"/>
                  <a:pt x="6884" y="11744"/>
                </a:cubicBezTo>
                <a:cubicBezTo>
                  <a:pt x="7085" y="11393"/>
                  <a:pt x="7386" y="10992"/>
                  <a:pt x="7686" y="10575"/>
                </a:cubicBezTo>
                <a:cubicBezTo>
                  <a:pt x="7937" y="10241"/>
                  <a:pt x="8188" y="9906"/>
                  <a:pt x="8438" y="9639"/>
                </a:cubicBezTo>
                <a:cubicBezTo>
                  <a:pt x="8722" y="9990"/>
                  <a:pt x="9056" y="10291"/>
                  <a:pt x="9491" y="10491"/>
                </a:cubicBezTo>
                <a:cubicBezTo>
                  <a:pt x="9670" y="10592"/>
                  <a:pt x="10110" y="10804"/>
                  <a:pt x="10597" y="10804"/>
                </a:cubicBezTo>
                <a:cubicBezTo>
                  <a:pt x="10838" y="10804"/>
                  <a:pt x="11091" y="10752"/>
                  <a:pt x="11329" y="10608"/>
                </a:cubicBezTo>
                <a:cubicBezTo>
                  <a:pt x="11696" y="10358"/>
                  <a:pt x="11813" y="9957"/>
                  <a:pt x="11847" y="9823"/>
                </a:cubicBezTo>
                <a:cubicBezTo>
                  <a:pt x="11863" y="9723"/>
                  <a:pt x="11897" y="9522"/>
                  <a:pt x="11897" y="9405"/>
                </a:cubicBezTo>
                <a:cubicBezTo>
                  <a:pt x="11863" y="9054"/>
                  <a:pt x="11763" y="8770"/>
                  <a:pt x="11529" y="8553"/>
                </a:cubicBezTo>
                <a:cubicBezTo>
                  <a:pt x="11222" y="8245"/>
                  <a:pt x="10840" y="8160"/>
                  <a:pt x="10499" y="8160"/>
                </a:cubicBezTo>
                <a:cubicBezTo>
                  <a:pt x="10191" y="8160"/>
                  <a:pt x="9917" y="8229"/>
                  <a:pt x="9758" y="8269"/>
                </a:cubicBezTo>
                <a:lnTo>
                  <a:pt x="9742" y="8269"/>
                </a:lnTo>
                <a:cubicBezTo>
                  <a:pt x="9257" y="8386"/>
                  <a:pt x="8856" y="8620"/>
                  <a:pt x="8522" y="8904"/>
                </a:cubicBezTo>
                <a:cubicBezTo>
                  <a:pt x="8338" y="8570"/>
                  <a:pt x="8171" y="8202"/>
                  <a:pt x="7987" y="7801"/>
                </a:cubicBezTo>
                <a:cubicBezTo>
                  <a:pt x="7770" y="7350"/>
                  <a:pt x="7569" y="6899"/>
                  <a:pt x="7436" y="6481"/>
                </a:cubicBezTo>
                <a:cubicBezTo>
                  <a:pt x="7803" y="6314"/>
                  <a:pt x="8087" y="6130"/>
                  <a:pt x="8338" y="5880"/>
                </a:cubicBezTo>
                <a:cubicBezTo>
                  <a:pt x="8572" y="5679"/>
                  <a:pt x="8939" y="5312"/>
                  <a:pt x="9023" y="4727"/>
                </a:cubicBezTo>
                <a:cubicBezTo>
                  <a:pt x="9107" y="4226"/>
                  <a:pt x="9023" y="3891"/>
                  <a:pt x="8806" y="3758"/>
                </a:cubicBezTo>
                <a:cubicBezTo>
                  <a:pt x="8711" y="3705"/>
                  <a:pt x="8602" y="3672"/>
                  <a:pt x="8480" y="3672"/>
                </a:cubicBezTo>
                <a:cubicBezTo>
                  <a:pt x="8409" y="3672"/>
                  <a:pt x="8334" y="3683"/>
                  <a:pt x="8254" y="3708"/>
                </a:cubicBezTo>
                <a:cubicBezTo>
                  <a:pt x="7853" y="3808"/>
                  <a:pt x="7319" y="4209"/>
                  <a:pt x="7018" y="4727"/>
                </a:cubicBezTo>
                <a:cubicBezTo>
                  <a:pt x="6767" y="5211"/>
                  <a:pt x="6751" y="5696"/>
                  <a:pt x="6884" y="6231"/>
                </a:cubicBezTo>
                <a:cubicBezTo>
                  <a:pt x="6425" y="6412"/>
                  <a:pt x="5862" y="6619"/>
                  <a:pt x="5199" y="6619"/>
                </a:cubicBezTo>
                <a:cubicBezTo>
                  <a:pt x="4945" y="6619"/>
                  <a:pt x="4677" y="6589"/>
                  <a:pt x="4395" y="6515"/>
                </a:cubicBezTo>
                <a:cubicBezTo>
                  <a:pt x="3593" y="6297"/>
                  <a:pt x="2924" y="5796"/>
                  <a:pt x="2406" y="5028"/>
                </a:cubicBezTo>
                <a:cubicBezTo>
                  <a:pt x="2173" y="4693"/>
                  <a:pt x="1671" y="3975"/>
                  <a:pt x="1738" y="3022"/>
                </a:cubicBezTo>
                <a:cubicBezTo>
                  <a:pt x="1805" y="2120"/>
                  <a:pt x="2340" y="967"/>
                  <a:pt x="3409" y="616"/>
                </a:cubicBezTo>
                <a:cubicBezTo>
                  <a:pt x="3670" y="533"/>
                  <a:pt x="3958" y="490"/>
                  <a:pt x="4245" y="490"/>
                </a:cubicBezTo>
                <a:cubicBezTo>
                  <a:pt x="4935" y="490"/>
                  <a:pt x="5620" y="737"/>
                  <a:pt x="5915" y="1268"/>
                </a:cubicBezTo>
                <a:cubicBezTo>
                  <a:pt x="6249" y="1853"/>
                  <a:pt x="6333" y="2772"/>
                  <a:pt x="5899" y="3290"/>
                </a:cubicBezTo>
                <a:cubicBezTo>
                  <a:pt x="5629" y="3608"/>
                  <a:pt x="5234" y="3873"/>
                  <a:pt x="4805" y="3873"/>
                </a:cubicBezTo>
                <a:cubicBezTo>
                  <a:pt x="4649" y="3873"/>
                  <a:pt x="4488" y="3838"/>
                  <a:pt x="4328" y="3758"/>
                </a:cubicBezTo>
                <a:cubicBezTo>
                  <a:pt x="3960" y="3557"/>
                  <a:pt x="3676" y="3106"/>
                  <a:pt x="3743" y="2789"/>
                </a:cubicBezTo>
                <a:cubicBezTo>
                  <a:pt x="3760" y="2621"/>
                  <a:pt x="3910" y="2421"/>
                  <a:pt x="4077" y="2371"/>
                </a:cubicBezTo>
                <a:cubicBezTo>
                  <a:pt x="4095" y="2367"/>
                  <a:pt x="4113" y="2366"/>
                  <a:pt x="4130" y="2366"/>
                </a:cubicBezTo>
                <a:cubicBezTo>
                  <a:pt x="4279" y="2366"/>
                  <a:pt x="4422" y="2485"/>
                  <a:pt x="4512" y="2605"/>
                </a:cubicBezTo>
                <a:cubicBezTo>
                  <a:pt x="4558" y="2651"/>
                  <a:pt x="4624" y="2676"/>
                  <a:pt x="4691" y="2676"/>
                </a:cubicBezTo>
                <a:cubicBezTo>
                  <a:pt x="4745" y="2676"/>
                  <a:pt x="4801" y="2659"/>
                  <a:pt x="4846" y="2621"/>
                </a:cubicBezTo>
                <a:cubicBezTo>
                  <a:pt x="4929" y="2538"/>
                  <a:pt x="4963" y="2388"/>
                  <a:pt x="4879" y="2287"/>
                </a:cubicBezTo>
                <a:cubicBezTo>
                  <a:pt x="4609" y="1981"/>
                  <a:pt x="4358" y="1890"/>
                  <a:pt x="4163" y="1890"/>
                </a:cubicBezTo>
                <a:cubicBezTo>
                  <a:pt x="4093" y="1890"/>
                  <a:pt x="4030" y="1902"/>
                  <a:pt x="3977" y="1920"/>
                </a:cubicBezTo>
                <a:cubicBezTo>
                  <a:pt x="3626" y="2003"/>
                  <a:pt x="3376" y="2371"/>
                  <a:pt x="3309" y="2688"/>
                </a:cubicBezTo>
                <a:cubicBezTo>
                  <a:pt x="3208" y="3206"/>
                  <a:pt x="3559" y="3858"/>
                  <a:pt x="4127" y="4142"/>
                </a:cubicBezTo>
                <a:cubicBezTo>
                  <a:pt x="4354" y="4266"/>
                  <a:pt x="4596" y="4326"/>
                  <a:pt x="4838" y="4326"/>
                </a:cubicBezTo>
                <a:cubicBezTo>
                  <a:pt x="5345" y="4326"/>
                  <a:pt x="5859" y="4065"/>
                  <a:pt x="6266" y="3591"/>
                </a:cubicBezTo>
                <a:cubicBezTo>
                  <a:pt x="6851" y="2872"/>
                  <a:pt x="6734" y="1719"/>
                  <a:pt x="6333" y="1017"/>
                </a:cubicBezTo>
                <a:cubicBezTo>
                  <a:pt x="5932" y="322"/>
                  <a:pt x="5099" y="1"/>
                  <a:pt x="4280"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rot="-8100000" flipH="1">
            <a:off x="7651027" y="3601745"/>
            <a:ext cx="829737" cy="1378837"/>
          </a:xfrm>
          <a:custGeom>
            <a:avLst/>
            <a:gdLst/>
            <a:ahLst/>
            <a:cxnLst/>
            <a:rect l="l" t="t" r="r" b="b"/>
            <a:pathLst>
              <a:path w="15540" h="25824" extrusionOk="0">
                <a:moveTo>
                  <a:pt x="5104" y="1376"/>
                </a:moveTo>
                <a:cubicBezTo>
                  <a:pt x="5299" y="1376"/>
                  <a:pt x="5499" y="1404"/>
                  <a:pt x="5698" y="1462"/>
                </a:cubicBezTo>
                <a:cubicBezTo>
                  <a:pt x="6132" y="1613"/>
                  <a:pt x="6483" y="1880"/>
                  <a:pt x="6634" y="2198"/>
                </a:cubicBezTo>
                <a:cubicBezTo>
                  <a:pt x="6784" y="2582"/>
                  <a:pt x="6717" y="3133"/>
                  <a:pt x="6366" y="3451"/>
                </a:cubicBezTo>
                <a:cubicBezTo>
                  <a:pt x="6293" y="3524"/>
                  <a:pt x="6052" y="3712"/>
                  <a:pt x="5745" y="3712"/>
                </a:cubicBezTo>
                <a:cubicBezTo>
                  <a:pt x="5631" y="3712"/>
                  <a:pt x="5508" y="3686"/>
                  <a:pt x="5380" y="3618"/>
                </a:cubicBezTo>
                <a:cubicBezTo>
                  <a:pt x="4629" y="3200"/>
                  <a:pt x="4111" y="2632"/>
                  <a:pt x="3760" y="2081"/>
                </a:cubicBezTo>
                <a:cubicBezTo>
                  <a:pt x="3860" y="1930"/>
                  <a:pt x="3994" y="1780"/>
                  <a:pt x="4127" y="1646"/>
                </a:cubicBezTo>
                <a:cubicBezTo>
                  <a:pt x="4399" y="1472"/>
                  <a:pt x="4741" y="1376"/>
                  <a:pt x="5104" y="1376"/>
                </a:cubicBezTo>
                <a:close/>
                <a:moveTo>
                  <a:pt x="9124" y="3745"/>
                </a:moveTo>
                <a:cubicBezTo>
                  <a:pt x="9532" y="3745"/>
                  <a:pt x="9907" y="3873"/>
                  <a:pt x="10042" y="4086"/>
                </a:cubicBezTo>
                <a:cubicBezTo>
                  <a:pt x="10293" y="4470"/>
                  <a:pt x="9775" y="5456"/>
                  <a:pt x="9056" y="5940"/>
                </a:cubicBezTo>
                <a:cubicBezTo>
                  <a:pt x="8505" y="6308"/>
                  <a:pt x="7870" y="6341"/>
                  <a:pt x="7586" y="6358"/>
                </a:cubicBezTo>
                <a:cubicBezTo>
                  <a:pt x="7547" y="6364"/>
                  <a:pt x="7510" y="6365"/>
                  <a:pt x="7473" y="6365"/>
                </a:cubicBezTo>
                <a:cubicBezTo>
                  <a:pt x="7400" y="6365"/>
                  <a:pt x="7330" y="6358"/>
                  <a:pt x="7252" y="6358"/>
                </a:cubicBezTo>
                <a:cubicBezTo>
                  <a:pt x="7302" y="5272"/>
                  <a:pt x="7636" y="4370"/>
                  <a:pt x="8254" y="3969"/>
                </a:cubicBezTo>
                <a:cubicBezTo>
                  <a:pt x="8508" y="3813"/>
                  <a:pt x="8825" y="3745"/>
                  <a:pt x="9124" y="3745"/>
                </a:cubicBezTo>
                <a:close/>
                <a:moveTo>
                  <a:pt x="12627" y="13270"/>
                </a:moveTo>
                <a:cubicBezTo>
                  <a:pt x="12724" y="13270"/>
                  <a:pt x="12803" y="13293"/>
                  <a:pt x="12899" y="13325"/>
                </a:cubicBezTo>
                <a:cubicBezTo>
                  <a:pt x="13267" y="13459"/>
                  <a:pt x="13701" y="13726"/>
                  <a:pt x="14152" y="14027"/>
                </a:cubicBezTo>
                <a:cubicBezTo>
                  <a:pt x="14353" y="14144"/>
                  <a:pt x="14537" y="14278"/>
                  <a:pt x="14721" y="14378"/>
                </a:cubicBezTo>
                <a:cubicBezTo>
                  <a:pt x="14203" y="14545"/>
                  <a:pt x="13183" y="14863"/>
                  <a:pt x="12732" y="14913"/>
                </a:cubicBezTo>
                <a:cubicBezTo>
                  <a:pt x="12679" y="14921"/>
                  <a:pt x="12624" y="14926"/>
                  <a:pt x="12565" y="14926"/>
                </a:cubicBezTo>
                <a:cubicBezTo>
                  <a:pt x="12247" y="14926"/>
                  <a:pt x="11793" y="14773"/>
                  <a:pt x="10794" y="14027"/>
                </a:cubicBezTo>
                <a:cubicBezTo>
                  <a:pt x="11982" y="13433"/>
                  <a:pt x="12370" y="13270"/>
                  <a:pt x="12627" y="13270"/>
                </a:cubicBezTo>
                <a:close/>
                <a:moveTo>
                  <a:pt x="5882" y="20577"/>
                </a:moveTo>
                <a:cubicBezTo>
                  <a:pt x="5965" y="20594"/>
                  <a:pt x="6049" y="20627"/>
                  <a:pt x="6116" y="20644"/>
                </a:cubicBezTo>
                <a:cubicBezTo>
                  <a:pt x="6433" y="20711"/>
                  <a:pt x="7018" y="20844"/>
                  <a:pt x="7502" y="21346"/>
                </a:cubicBezTo>
                <a:cubicBezTo>
                  <a:pt x="8104" y="21980"/>
                  <a:pt x="8388" y="23050"/>
                  <a:pt x="8087" y="23384"/>
                </a:cubicBezTo>
                <a:cubicBezTo>
                  <a:pt x="7973" y="23492"/>
                  <a:pt x="7770" y="23547"/>
                  <a:pt x="7533" y="23547"/>
                </a:cubicBezTo>
                <a:cubicBezTo>
                  <a:pt x="7146" y="23547"/>
                  <a:pt x="6671" y="23400"/>
                  <a:pt x="6350" y="23100"/>
                </a:cubicBezTo>
                <a:cubicBezTo>
                  <a:pt x="5832" y="22599"/>
                  <a:pt x="5698" y="21663"/>
                  <a:pt x="5882" y="20577"/>
                </a:cubicBezTo>
                <a:close/>
                <a:moveTo>
                  <a:pt x="3454" y="22878"/>
                </a:moveTo>
                <a:cubicBezTo>
                  <a:pt x="3813" y="22878"/>
                  <a:pt x="4143" y="23022"/>
                  <a:pt x="4294" y="23234"/>
                </a:cubicBezTo>
                <a:cubicBezTo>
                  <a:pt x="4595" y="23635"/>
                  <a:pt x="4528" y="24186"/>
                  <a:pt x="4294" y="24503"/>
                </a:cubicBezTo>
                <a:cubicBezTo>
                  <a:pt x="4094" y="24804"/>
                  <a:pt x="3693" y="24988"/>
                  <a:pt x="3208" y="25021"/>
                </a:cubicBezTo>
                <a:cubicBezTo>
                  <a:pt x="3152" y="25026"/>
                  <a:pt x="3096" y="25029"/>
                  <a:pt x="3041" y="25029"/>
                </a:cubicBezTo>
                <a:cubicBezTo>
                  <a:pt x="2520" y="25029"/>
                  <a:pt x="2040" y="24821"/>
                  <a:pt x="1738" y="24503"/>
                </a:cubicBezTo>
                <a:cubicBezTo>
                  <a:pt x="1571" y="24320"/>
                  <a:pt x="1437" y="24069"/>
                  <a:pt x="1404" y="23818"/>
                </a:cubicBezTo>
                <a:cubicBezTo>
                  <a:pt x="1905" y="23317"/>
                  <a:pt x="2540" y="22899"/>
                  <a:pt x="3342" y="22883"/>
                </a:cubicBezTo>
                <a:cubicBezTo>
                  <a:pt x="3379" y="22880"/>
                  <a:pt x="3417" y="22878"/>
                  <a:pt x="3454" y="22878"/>
                </a:cubicBezTo>
                <a:close/>
                <a:moveTo>
                  <a:pt x="2980" y="0"/>
                </a:moveTo>
                <a:cubicBezTo>
                  <a:pt x="2913" y="0"/>
                  <a:pt x="2854" y="57"/>
                  <a:pt x="2841" y="126"/>
                </a:cubicBezTo>
                <a:cubicBezTo>
                  <a:pt x="2791" y="360"/>
                  <a:pt x="2941" y="1212"/>
                  <a:pt x="3459" y="2114"/>
                </a:cubicBezTo>
                <a:cubicBezTo>
                  <a:pt x="3125" y="2799"/>
                  <a:pt x="3225" y="3685"/>
                  <a:pt x="3375" y="4152"/>
                </a:cubicBezTo>
                <a:cubicBezTo>
                  <a:pt x="3793" y="5539"/>
                  <a:pt x="5213" y="6107"/>
                  <a:pt x="5999" y="6391"/>
                </a:cubicBezTo>
                <a:cubicBezTo>
                  <a:pt x="6299" y="6525"/>
                  <a:pt x="6667" y="6625"/>
                  <a:pt x="6968" y="6659"/>
                </a:cubicBezTo>
                <a:cubicBezTo>
                  <a:pt x="6934" y="7945"/>
                  <a:pt x="7218" y="9382"/>
                  <a:pt x="7770" y="10552"/>
                </a:cubicBezTo>
                <a:cubicBezTo>
                  <a:pt x="8405" y="11972"/>
                  <a:pt x="8889" y="12908"/>
                  <a:pt x="10226" y="13977"/>
                </a:cubicBezTo>
                <a:lnTo>
                  <a:pt x="10243" y="13994"/>
                </a:lnTo>
                <a:cubicBezTo>
                  <a:pt x="9023" y="14662"/>
                  <a:pt x="8204" y="15381"/>
                  <a:pt x="7285" y="16634"/>
                </a:cubicBezTo>
                <a:cubicBezTo>
                  <a:pt x="6517" y="17703"/>
                  <a:pt x="5915" y="19040"/>
                  <a:pt x="5648" y="20259"/>
                </a:cubicBezTo>
                <a:cubicBezTo>
                  <a:pt x="5565" y="20256"/>
                  <a:pt x="5479" y="20253"/>
                  <a:pt x="5392" y="20253"/>
                </a:cubicBezTo>
                <a:cubicBezTo>
                  <a:pt x="5109" y="20253"/>
                  <a:pt x="4805" y="20275"/>
                  <a:pt x="4512" y="20326"/>
                </a:cubicBezTo>
                <a:cubicBezTo>
                  <a:pt x="3693" y="20460"/>
                  <a:pt x="2189" y="20711"/>
                  <a:pt x="1471" y="21964"/>
                </a:cubicBezTo>
                <a:cubicBezTo>
                  <a:pt x="1253" y="22331"/>
                  <a:pt x="1003" y="23050"/>
                  <a:pt x="1086" y="23735"/>
                </a:cubicBezTo>
                <a:cubicBezTo>
                  <a:pt x="385" y="24487"/>
                  <a:pt x="17" y="25389"/>
                  <a:pt x="17" y="25656"/>
                </a:cubicBezTo>
                <a:cubicBezTo>
                  <a:pt x="0" y="25740"/>
                  <a:pt x="84" y="25823"/>
                  <a:pt x="167" y="25823"/>
                </a:cubicBezTo>
                <a:cubicBezTo>
                  <a:pt x="251" y="25823"/>
                  <a:pt x="318" y="25757"/>
                  <a:pt x="318" y="25706"/>
                </a:cubicBezTo>
                <a:cubicBezTo>
                  <a:pt x="318" y="25539"/>
                  <a:pt x="602" y="24821"/>
                  <a:pt x="1153" y="24153"/>
                </a:cubicBezTo>
                <a:cubicBezTo>
                  <a:pt x="1237" y="24370"/>
                  <a:pt x="1354" y="24587"/>
                  <a:pt x="1521" y="24771"/>
                </a:cubicBezTo>
                <a:cubicBezTo>
                  <a:pt x="1886" y="25151"/>
                  <a:pt x="2459" y="25379"/>
                  <a:pt x="3075" y="25379"/>
                </a:cubicBezTo>
                <a:cubicBezTo>
                  <a:pt x="3136" y="25379"/>
                  <a:pt x="3197" y="25377"/>
                  <a:pt x="3259" y="25372"/>
                </a:cubicBezTo>
                <a:cubicBezTo>
                  <a:pt x="3843" y="25339"/>
                  <a:pt x="4311" y="25105"/>
                  <a:pt x="4562" y="24737"/>
                </a:cubicBezTo>
                <a:cubicBezTo>
                  <a:pt x="4863" y="24336"/>
                  <a:pt x="4946" y="23618"/>
                  <a:pt x="4562" y="23100"/>
                </a:cubicBezTo>
                <a:cubicBezTo>
                  <a:pt x="4345" y="22816"/>
                  <a:pt x="3860" y="22615"/>
                  <a:pt x="3342" y="22615"/>
                </a:cubicBezTo>
                <a:cubicBezTo>
                  <a:pt x="2573" y="22615"/>
                  <a:pt x="1888" y="23000"/>
                  <a:pt x="1370" y="23484"/>
                </a:cubicBezTo>
                <a:cubicBezTo>
                  <a:pt x="1370" y="22983"/>
                  <a:pt x="1538" y="22482"/>
                  <a:pt x="1738" y="22148"/>
                </a:cubicBezTo>
                <a:cubicBezTo>
                  <a:pt x="2356" y="21011"/>
                  <a:pt x="3776" y="20777"/>
                  <a:pt x="4528" y="20660"/>
                </a:cubicBezTo>
                <a:cubicBezTo>
                  <a:pt x="4817" y="20603"/>
                  <a:pt x="5074" y="20585"/>
                  <a:pt x="5299" y="20585"/>
                </a:cubicBezTo>
                <a:cubicBezTo>
                  <a:pt x="5399" y="20585"/>
                  <a:pt x="5493" y="20589"/>
                  <a:pt x="5581" y="20594"/>
                </a:cubicBezTo>
                <a:cubicBezTo>
                  <a:pt x="5380" y="21763"/>
                  <a:pt x="5531" y="22833"/>
                  <a:pt x="6132" y="23401"/>
                </a:cubicBezTo>
                <a:cubicBezTo>
                  <a:pt x="6506" y="23745"/>
                  <a:pt x="7041" y="23927"/>
                  <a:pt x="7507" y="23927"/>
                </a:cubicBezTo>
                <a:cubicBezTo>
                  <a:pt x="7833" y="23927"/>
                  <a:pt x="8125" y="23837"/>
                  <a:pt x="8304" y="23651"/>
                </a:cubicBezTo>
                <a:cubicBezTo>
                  <a:pt x="8806" y="23117"/>
                  <a:pt x="8421" y="21897"/>
                  <a:pt x="7720" y="21178"/>
                </a:cubicBezTo>
                <a:cubicBezTo>
                  <a:pt x="7185" y="20610"/>
                  <a:pt x="6517" y="20443"/>
                  <a:pt x="6199" y="20360"/>
                </a:cubicBezTo>
                <a:cubicBezTo>
                  <a:pt x="6116" y="20343"/>
                  <a:pt x="6032" y="20343"/>
                  <a:pt x="5949" y="20326"/>
                </a:cubicBezTo>
                <a:cubicBezTo>
                  <a:pt x="6216" y="19140"/>
                  <a:pt x="6784" y="17837"/>
                  <a:pt x="7536" y="16834"/>
                </a:cubicBezTo>
                <a:cubicBezTo>
                  <a:pt x="8455" y="15598"/>
                  <a:pt x="9274" y="14896"/>
                  <a:pt x="10527" y="14228"/>
                </a:cubicBezTo>
                <a:cubicBezTo>
                  <a:pt x="11601" y="15056"/>
                  <a:pt x="12146" y="15277"/>
                  <a:pt x="12610" y="15277"/>
                </a:cubicBezTo>
                <a:cubicBezTo>
                  <a:pt x="12680" y="15277"/>
                  <a:pt x="12748" y="15272"/>
                  <a:pt x="12816" y="15264"/>
                </a:cubicBezTo>
                <a:cubicBezTo>
                  <a:pt x="13467" y="15180"/>
                  <a:pt x="15138" y="14629"/>
                  <a:pt x="15205" y="14595"/>
                </a:cubicBezTo>
                <a:lnTo>
                  <a:pt x="15539" y="14495"/>
                </a:lnTo>
                <a:lnTo>
                  <a:pt x="15222" y="14328"/>
                </a:lnTo>
                <a:cubicBezTo>
                  <a:pt x="14938" y="14161"/>
                  <a:pt x="14654" y="13977"/>
                  <a:pt x="14370" y="13810"/>
                </a:cubicBezTo>
                <a:cubicBezTo>
                  <a:pt x="13885" y="13509"/>
                  <a:pt x="13451" y="13225"/>
                  <a:pt x="13050" y="13092"/>
                </a:cubicBezTo>
                <a:cubicBezTo>
                  <a:pt x="12909" y="13046"/>
                  <a:pt x="12790" y="13018"/>
                  <a:pt x="12657" y="13018"/>
                </a:cubicBezTo>
                <a:cubicBezTo>
                  <a:pt x="12299" y="13018"/>
                  <a:pt x="11841" y="13222"/>
                  <a:pt x="10610" y="13843"/>
                </a:cubicBezTo>
                <a:cubicBezTo>
                  <a:pt x="10594" y="13843"/>
                  <a:pt x="10594" y="13877"/>
                  <a:pt x="10560" y="13877"/>
                </a:cubicBezTo>
                <a:cubicBezTo>
                  <a:pt x="10527" y="13827"/>
                  <a:pt x="10477" y="13810"/>
                  <a:pt x="10443" y="13760"/>
                </a:cubicBezTo>
                <a:cubicBezTo>
                  <a:pt x="9157" y="12724"/>
                  <a:pt x="8689" y="11822"/>
                  <a:pt x="8054" y="10452"/>
                </a:cubicBezTo>
                <a:cubicBezTo>
                  <a:pt x="7553" y="9332"/>
                  <a:pt x="7269" y="7945"/>
                  <a:pt x="7285" y="6726"/>
                </a:cubicBezTo>
                <a:lnTo>
                  <a:pt x="7636" y="6726"/>
                </a:lnTo>
                <a:cubicBezTo>
                  <a:pt x="7970" y="6709"/>
                  <a:pt x="8639" y="6692"/>
                  <a:pt x="9290" y="6241"/>
                </a:cubicBezTo>
                <a:cubicBezTo>
                  <a:pt x="10092" y="5723"/>
                  <a:pt x="10727" y="4570"/>
                  <a:pt x="10360" y="3969"/>
                </a:cubicBezTo>
                <a:cubicBezTo>
                  <a:pt x="10166" y="3659"/>
                  <a:pt x="9697" y="3489"/>
                  <a:pt x="9194" y="3489"/>
                </a:cubicBezTo>
                <a:cubicBezTo>
                  <a:pt x="8829" y="3489"/>
                  <a:pt x="8447" y="3579"/>
                  <a:pt x="8137" y="3768"/>
                </a:cubicBezTo>
                <a:cubicBezTo>
                  <a:pt x="7402" y="4203"/>
                  <a:pt x="7051" y="5205"/>
                  <a:pt x="6968" y="6375"/>
                </a:cubicBezTo>
                <a:cubicBezTo>
                  <a:pt x="6684" y="6325"/>
                  <a:pt x="6366" y="6241"/>
                  <a:pt x="6066" y="6124"/>
                </a:cubicBezTo>
                <a:cubicBezTo>
                  <a:pt x="5364" y="5857"/>
                  <a:pt x="4027" y="5322"/>
                  <a:pt x="3643" y="4102"/>
                </a:cubicBezTo>
                <a:cubicBezTo>
                  <a:pt x="3526" y="3651"/>
                  <a:pt x="3459" y="3016"/>
                  <a:pt x="3643" y="2465"/>
                </a:cubicBezTo>
                <a:cubicBezTo>
                  <a:pt x="4044" y="3016"/>
                  <a:pt x="4562" y="3551"/>
                  <a:pt x="5297" y="3952"/>
                </a:cubicBezTo>
                <a:cubicBezTo>
                  <a:pt x="5471" y="4044"/>
                  <a:pt x="5639" y="4079"/>
                  <a:pt x="5793" y="4079"/>
                </a:cubicBezTo>
                <a:cubicBezTo>
                  <a:pt x="6204" y="4079"/>
                  <a:pt x="6524" y="3832"/>
                  <a:pt x="6634" y="3735"/>
                </a:cubicBezTo>
                <a:cubicBezTo>
                  <a:pt x="7135" y="3300"/>
                  <a:pt x="7185" y="2599"/>
                  <a:pt x="6985" y="2131"/>
                </a:cubicBezTo>
                <a:cubicBezTo>
                  <a:pt x="6834" y="1713"/>
                  <a:pt x="6416" y="1396"/>
                  <a:pt x="5848" y="1229"/>
                </a:cubicBezTo>
                <a:cubicBezTo>
                  <a:pt x="5622" y="1165"/>
                  <a:pt x="5391" y="1133"/>
                  <a:pt x="5167" y="1133"/>
                </a:cubicBezTo>
                <a:cubicBezTo>
                  <a:pt x="4745" y="1133"/>
                  <a:pt x="4343" y="1244"/>
                  <a:pt x="4027" y="1462"/>
                </a:cubicBezTo>
                <a:cubicBezTo>
                  <a:pt x="3877" y="1563"/>
                  <a:pt x="3760" y="1696"/>
                  <a:pt x="3643" y="1813"/>
                </a:cubicBezTo>
                <a:cubicBezTo>
                  <a:pt x="3225" y="1045"/>
                  <a:pt x="3125" y="360"/>
                  <a:pt x="3142" y="193"/>
                </a:cubicBezTo>
                <a:cubicBezTo>
                  <a:pt x="3175" y="109"/>
                  <a:pt x="3108" y="25"/>
                  <a:pt x="3025" y="9"/>
                </a:cubicBezTo>
                <a:cubicBezTo>
                  <a:pt x="3010" y="3"/>
                  <a:pt x="2994" y="0"/>
                  <a:pt x="2980"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8100000" flipH="1">
            <a:off x="8028254" y="4020663"/>
            <a:ext cx="635224" cy="934869"/>
          </a:xfrm>
          <a:custGeom>
            <a:avLst/>
            <a:gdLst/>
            <a:ahLst/>
            <a:cxnLst/>
            <a:rect l="l" t="t" r="r" b="b"/>
            <a:pathLst>
              <a:path w="11897" h="17509" extrusionOk="0">
                <a:moveTo>
                  <a:pt x="8522" y="4175"/>
                </a:moveTo>
                <a:cubicBezTo>
                  <a:pt x="8572" y="4175"/>
                  <a:pt x="8572" y="4175"/>
                  <a:pt x="8589" y="4192"/>
                </a:cubicBezTo>
                <a:cubicBezTo>
                  <a:pt x="8605" y="4192"/>
                  <a:pt x="8672" y="4342"/>
                  <a:pt x="8605" y="4693"/>
                </a:cubicBezTo>
                <a:cubicBezTo>
                  <a:pt x="8538" y="5128"/>
                  <a:pt x="8238" y="5395"/>
                  <a:pt x="8037" y="5596"/>
                </a:cubicBezTo>
                <a:cubicBezTo>
                  <a:pt x="7853" y="5779"/>
                  <a:pt x="7620" y="5930"/>
                  <a:pt x="7352" y="6063"/>
                </a:cubicBezTo>
                <a:cubicBezTo>
                  <a:pt x="7269" y="5679"/>
                  <a:pt x="7302" y="5295"/>
                  <a:pt x="7469" y="4977"/>
                </a:cubicBezTo>
                <a:cubicBezTo>
                  <a:pt x="7686" y="4560"/>
                  <a:pt x="8104" y="4276"/>
                  <a:pt x="8405" y="4192"/>
                </a:cubicBezTo>
                <a:cubicBezTo>
                  <a:pt x="8438" y="4175"/>
                  <a:pt x="8505" y="4175"/>
                  <a:pt x="8522" y="4175"/>
                </a:cubicBezTo>
                <a:close/>
                <a:moveTo>
                  <a:pt x="10523" y="8651"/>
                </a:moveTo>
                <a:cubicBezTo>
                  <a:pt x="10780" y="8651"/>
                  <a:pt x="11058" y="8708"/>
                  <a:pt x="11262" y="8904"/>
                </a:cubicBezTo>
                <a:cubicBezTo>
                  <a:pt x="11396" y="9038"/>
                  <a:pt x="11446" y="9221"/>
                  <a:pt x="11479" y="9455"/>
                </a:cubicBezTo>
                <a:cubicBezTo>
                  <a:pt x="11479" y="9522"/>
                  <a:pt x="11479" y="9656"/>
                  <a:pt x="11446" y="9723"/>
                </a:cubicBezTo>
                <a:cubicBezTo>
                  <a:pt x="11412" y="9890"/>
                  <a:pt x="11329" y="10090"/>
                  <a:pt x="11112" y="10224"/>
                </a:cubicBezTo>
                <a:cubicBezTo>
                  <a:pt x="10965" y="10323"/>
                  <a:pt x="10799" y="10360"/>
                  <a:pt x="10632" y="10360"/>
                </a:cubicBezTo>
                <a:cubicBezTo>
                  <a:pt x="10266" y="10360"/>
                  <a:pt x="9897" y="10182"/>
                  <a:pt x="9725" y="10090"/>
                </a:cubicBezTo>
                <a:cubicBezTo>
                  <a:pt x="9341" y="9906"/>
                  <a:pt x="9056" y="9639"/>
                  <a:pt x="8823" y="9322"/>
                </a:cubicBezTo>
                <a:cubicBezTo>
                  <a:pt x="9140" y="9054"/>
                  <a:pt x="9474" y="8837"/>
                  <a:pt x="9909" y="8737"/>
                </a:cubicBezTo>
                <a:lnTo>
                  <a:pt x="9925" y="8737"/>
                </a:lnTo>
                <a:cubicBezTo>
                  <a:pt x="10048" y="8704"/>
                  <a:pt x="10276" y="8651"/>
                  <a:pt x="10523" y="8651"/>
                </a:cubicBezTo>
                <a:close/>
                <a:moveTo>
                  <a:pt x="6717" y="12195"/>
                </a:moveTo>
                <a:cubicBezTo>
                  <a:pt x="6934" y="12379"/>
                  <a:pt x="7135" y="12580"/>
                  <a:pt x="7269" y="12797"/>
                </a:cubicBezTo>
                <a:cubicBezTo>
                  <a:pt x="7419" y="12997"/>
                  <a:pt x="7653" y="13365"/>
                  <a:pt x="7636" y="13783"/>
                </a:cubicBezTo>
                <a:cubicBezTo>
                  <a:pt x="7603" y="14200"/>
                  <a:pt x="7503" y="14284"/>
                  <a:pt x="7503" y="14284"/>
                </a:cubicBezTo>
                <a:cubicBezTo>
                  <a:pt x="7503" y="14290"/>
                  <a:pt x="7495" y="14293"/>
                  <a:pt x="7482" y="14293"/>
                </a:cubicBezTo>
                <a:cubicBezTo>
                  <a:pt x="7454" y="14293"/>
                  <a:pt x="7402" y="14278"/>
                  <a:pt x="7335" y="14234"/>
                </a:cubicBezTo>
                <a:cubicBezTo>
                  <a:pt x="7068" y="14084"/>
                  <a:pt x="6717" y="13716"/>
                  <a:pt x="6584" y="13282"/>
                </a:cubicBezTo>
                <a:cubicBezTo>
                  <a:pt x="6483" y="12914"/>
                  <a:pt x="6550" y="12563"/>
                  <a:pt x="6717" y="12195"/>
                </a:cubicBezTo>
                <a:close/>
                <a:moveTo>
                  <a:pt x="4280" y="1"/>
                </a:moveTo>
                <a:cubicBezTo>
                  <a:pt x="3937" y="1"/>
                  <a:pt x="3597" y="57"/>
                  <a:pt x="3292" y="165"/>
                </a:cubicBezTo>
                <a:cubicBezTo>
                  <a:pt x="2005" y="600"/>
                  <a:pt x="1354" y="1886"/>
                  <a:pt x="1304" y="2972"/>
                </a:cubicBezTo>
                <a:cubicBezTo>
                  <a:pt x="1237" y="4092"/>
                  <a:pt x="1788" y="4894"/>
                  <a:pt x="2056" y="5278"/>
                </a:cubicBezTo>
                <a:cubicBezTo>
                  <a:pt x="2657" y="6130"/>
                  <a:pt x="3409" y="6698"/>
                  <a:pt x="4311" y="6949"/>
                </a:cubicBezTo>
                <a:cubicBezTo>
                  <a:pt x="4642" y="7042"/>
                  <a:pt x="4958" y="7079"/>
                  <a:pt x="5255" y="7079"/>
                </a:cubicBezTo>
                <a:cubicBezTo>
                  <a:pt x="5977" y="7079"/>
                  <a:pt x="6590" y="6859"/>
                  <a:pt x="7051" y="6682"/>
                </a:cubicBezTo>
                <a:cubicBezTo>
                  <a:pt x="7185" y="7099"/>
                  <a:pt x="7402" y="7551"/>
                  <a:pt x="7603" y="8002"/>
                </a:cubicBezTo>
                <a:cubicBezTo>
                  <a:pt x="7820" y="8453"/>
                  <a:pt x="8004" y="8870"/>
                  <a:pt x="8238" y="9238"/>
                </a:cubicBezTo>
                <a:cubicBezTo>
                  <a:pt x="7920" y="9572"/>
                  <a:pt x="7653" y="9923"/>
                  <a:pt x="7386" y="10307"/>
                </a:cubicBezTo>
                <a:cubicBezTo>
                  <a:pt x="7085" y="10725"/>
                  <a:pt x="6801" y="11126"/>
                  <a:pt x="6567" y="11494"/>
                </a:cubicBezTo>
                <a:cubicBezTo>
                  <a:pt x="6016" y="11147"/>
                  <a:pt x="5227" y="10653"/>
                  <a:pt x="4132" y="10653"/>
                </a:cubicBezTo>
                <a:cubicBezTo>
                  <a:pt x="4065" y="10653"/>
                  <a:pt x="3996" y="10654"/>
                  <a:pt x="3927" y="10658"/>
                </a:cubicBezTo>
                <a:cubicBezTo>
                  <a:pt x="2991" y="10725"/>
                  <a:pt x="2139" y="11126"/>
                  <a:pt x="1387" y="11828"/>
                </a:cubicBezTo>
                <a:cubicBezTo>
                  <a:pt x="1053" y="12145"/>
                  <a:pt x="335" y="12814"/>
                  <a:pt x="167" y="13916"/>
                </a:cubicBezTo>
                <a:cubicBezTo>
                  <a:pt x="0" y="15002"/>
                  <a:pt x="368" y="16406"/>
                  <a:pt x="1538" y="17091"/>
                </a:cubicBezTo>
                <a:cubicBezTo>
                  <a:pt x="1972" y="17375"/>
                  <a:pt x="2523" y="17509"/>
                  <a:pt x="3091" y="17509"/>
                </a:cubicBezTo>
                <a:cubicBezTo>
                  <a:pt x="3710" y="17509"/>
                  <a:pt x="4295" y="17325"/>
                  <a:pt x="4679" y="16891"/>
                </a:cubicBezTo>
                <a:cubicBezTo>
                  <a:pt x="5230" y="16256"/>
                  <a:pt x="5564" y="15170"/>
                  <a:pt x="5147" y="14368"/>
                </a:cubicBezTo>
                <a:cubicBezTo>
                  <a:pt x="4791" y="13697"/>
                  <a:pt x="4200" y="13307"/>
                  <a:pt x="3575" y="13307"/>
                </a:cubicBezTo>
                <a:cubicBezTo>
                  <a:pt x="3437" y="13307"/>
                  <a:pt x="3297" y="13326"/>
                  <a:pt x="3158" y="13365"/>
                </a:cubicBezTo>
                <a:cubicBezTo>
                  <a:pt x="2557" y="13532"/>
                  <a:pt x="2056" y="14067"/>
                  <a:pt x="2056" y="14618"/>
                </a:cubicBezTo>
                <a:cubicBezTo>
                  <a:pt x="2056" y="14919"/>
                  <a:pt x="2223" y="15337"/>
                  <a:pt x="2557" y="15504"/>
                </a:cubicBezTo>
                <a:cubicBezTo>
                  <a:pt x="2639" y="15552"/>
                  <a:pt x="2742" y="15586"/>
                  <a:pt x="2864" y="15586"/>
                </a:cubicBezTo>
                <a:cubicBezTo>
                  <a:pt x="3039" y="15586"/>
                  <a:pt x="3254" y="15517"/>
                  <a:pt x="3509" y="15320"/>
                </a:cubicBezTo>
                <a:cubicBezTo>
                  <a:pt x="3626" y="15236"/>
                  <a:pt x="3643" y="15086"/>
                  <a:pt x="3559" y="14986"/>
                </a:cubicBezTo>
                <a:cubicBezTo>
                  <a:pt x="3512" y="14929"/>
                  <a:pt x="3443" y="14899"/>
                  <a:pt x="3374" y="14899"/>
                </a:cubicBezTo>
                <a:cubicBezTo>
                  <a:pt x="3321" y="14899"/>
                  <a:pt x="3268" y="14916"/>
                  <a:pt x="3225" y="14952"/>
                </a:cubicBezTo>
                <a:cubicBezTo>
                  <a:pt x="3111" y="15029"/>
                  <a:pt x="2977" y="15115"/>
                  <a:pt x="2853" y="15115"/>
                </a:cubicBezTo>
                <a:cubicBezTo>
                  <a:pt x="2815" y="15115"/>
                  <a:pt x="2777" y="15106"/>
                  <a:pt x="2741" y="15086"/>
                </a:cubicBezTo>
                <a:cubicBezTo>
                  <a:pt x="2590" y="15002"/>
                  <a:pt x="2490" y="14785"/>
                  <a:pt x="2490" y="14618"/>
                </a:cubicBezTo>
                <a:cubicBezTo>
                  <a:pt x="2490" y="14301"/>
                  <a:pt x="2874" y="13900"/>
                  <a:pt x="3259" y="13799"/>
                </a:cubicBezTo>
                <a:cubicBezTo>
                  <a:pt x="3360" y="13771"/>
                  <a:pt x="3459" y="13759"/>
                  <a:pt x="3554" y="13759"/>
                </a:cubicBezTo>
                <a:cubicBezTo>
                  <a:pt x="4083" y="13759"/>
                  <a:pt x="4500" y="14157"/>
                  <a:pt x="4712" y="14568"/>
                </a:cubicBezTo>
                <a:cubicBezTo>
                  <a:pt x="5013" y="15170"/>
                  <a:pt x="4746" y="16055"/>
                  <a:pt x="4311" y="16556"/>
                </a:cubicBezTo>
                <a:cubicBezTo>
                  <a:pt x="4012" y="16890"/>
                  <a:pt x="3547" y="17035"/>
                  <a:pt x="3059" y="17035"/>
                </a:cubicBezTo>
                <a:cubicBezTo>
                  <a:pt x="2593" y="17035"/>
                  <a:pt x="2105" y="16902"/>
                  <a:pt x="1721" y="16673"/>
                </a:cubicBezTo>
                <a:cubicBezTo>
                  <a:pt x="752" y="16122"/>
                  <a:pt x="468" y="14886"/>
                  <a:pt x="585" y="13983"/>
                </a:cubicBezTo>
                <a:cubicBezTo>
                  <a:pt x="719" y="13048"/>
                  <a:pt x="1371" y="12463"/>
                  <a:pt x="1655" y="12162"/>
                </a:cubicBezTo>
                <a:cubicBezTo>
                  <a:pt x="2340" y="11527"/>
                  <a:pt x="3091" y="11160"/>
                  <a:pt x="3910" y="11126"/>
                </a:cubicBezTo>
                <a:cubicBezTo>
                  <a:pt x="3978" y="11122"/>
                  <a:pt x="4044" y="11120"/>
                  <a:pt x="4109" y="11120"/>
                </a:cubicBezTo>
                <a:cubicBezTo>
                  <a:pt x="5074" y="11120"/>
                  <a:pt x="5767" y="11566"/>
                  <a:pt x="6300" y="11895"/>
                </a:cubicBezTo>
                <a:cubicBezTo>
                  <a:pt x="6049" y="12379"/>
                  <a:pt x="5965" y="12881"/>
                  <a:pt x="6099" y="13382"/>
                </a:cubicBezTo>
                <a:cubicBezTo>
                  <a:pt x="6266" y="13967"/>
                  <a:pt x="6734" y="14451"/>
                  <a:pt x="7102" y="14635"/>
                </a:cubicBezTo>
                <a:cubicBezTo>
                  <a:pt x="7230" y="14699"/>
                  <a:pt x="7352" y="14729"/>
                  <a:pt x="7462" y="14729"/>
                </a:cubicBezTo>
                <a:cubicBezTo>
                  <a:pt x="7524" y="14729"/>
                  <a:pt x="7582" y="14720"/>
                  <a:pt x="7636" y="14702"/>
                </a:cubicBezTo>
                <a:cubicBezTo>
                  <a:pt x="7904" y="14618"/>
                  <a:pt x="8054" y="14301"/>
                  <a:pt x="8071" y="13799"/>
                </a:cubicBezTo>
                <a:cubicBezTo>
                  <a:pt x="8104" y="13215"/>
                  <a:pt x="7803" y="12780"/>
                  <a:pt x="7636" y="12530"/>
                </a:cubicBezTo>
                <a:cubicBezTo>
                  <a:pt x="7419" y="12229"/>
                  <a:pt x="7185" y="11978"/>
                  <a:pt x="6884" y="11744"/>
                </a:cubicBezTo>
                <a:cubicBezTo>
                  <a:pt x="7085" y="11393"/>
                  <a:pt x="7386" y="10992"/>
                  <a:pt x="7686" y="10575"/>
                </a:cubicBezTo>
                <a:cubicBezTo>
                  <a:pt x="7937" y="10241"/>
                  <a:pt x="8188" y="9906"/>
                  <a:pt x="8438" y="9639"/>
                </a:cubicBezTo>
                <a:cubicBezTo>
                  <a:pt x="8722" y="9990"/>
                  <a:pt x="9056" y="10291"/>
                  <a:pt x="9491" y="10491"/>
                </a:cubicBezTo>
                <a:cubicBezTo>
                  <a:pt x="9670" y="10592"/>
                  <a:pt x="10110" y="10804"/>
                  <a:pt x="10597" y="10804"/>
                </a:cubicBezTo>
                <a:cubicBezTo>
                  <a:pt x="10838" y="10804"/>
                  <a:pt x="11091" y="10752"/>
                  <a:pt x="11329" y="10608"/>
                </a:cubicBezTo>
                <a:cubicBezTo>
                  <a:pt x="11696" y="10358"/>
                  <a:pt x="11813" y="9957"/>
                  <a:pt x="11847" y="9823"/>
                </a:cubicBezTo>
                <a:cubicBezTo>
                  <a:pt x="11863" y="9723"/>
                  <a:pt x="11897" y="9522"/>
                  <a:pt x="11897" y="9405"/>
                </a:cubicBezTo>
                <a:cubicBezTo>
                  <a:pt x="11863" y="9054"/>
                  <a:pt x="11763" y="8770"/>
                  <a:pt x="11529" y="8553"/>
                </a:cubicBezTo>
                <a:cubicBezTo>
                  <a:pt x="11222" y="8245"/>
                  <a:pt x="10840" y="8160"/>
                  <a:pt x="10499" y="8160"/>
                </a:cubicBezTo>
                <a:cubicBezTo>
                  <a:pt x="10191" y="8160"/>
                  <a:pt x="9917" y="8229"/>
                  <a:pt x="9758" y="8269"/>
                </a:cubicBezTo>
                <a:lnTo>
                  <a:pt x="9742" y="8269"/>
                </a:lnTo>
                <a:cubicBezTo>
                  <a:pt x="9257" y="8386"/>
                  <a:pt x="8856" y="8620"/>
                  <a:pt x="8522" y="8904"/>
                </a:cubicBezTo>
                <a:cubicBezTo>
                  <a:pt x="8338" y="8570"/>
                  <a:pt x="8171" y="8202"/>
                  <a:pt x="7987" y="7801"/>
                </a:cubicBezTo>
                <a:cubicBezTo>
                  <a:pt x="7770" y="7350"/>
                  <a:pt x="7569" y="6899"/>
                  <a:pt x="7436" y="6481"/>
                </a:cubicBezTo>
                <a:cubicBezTo>
                  <a:pt x="7803" y="6314"/>
                  <a:pt x="8087" y="6130"/>
                  <a:pt x="8338" y="5880"/>
                </a:cubicBezTo>
                <a:cubicBezTo>
                  <a:pt x="8572" y="5679"/>
                  <a:pt x="8939" y="5312"/>
                  <a:pt x="9023" y="4727"/>
                </a:cubicBezTo>
                <a:cubicBezTo>
                  <a:pt x="9107" y="4226"/>
                  <a:pt x="9023" y="3891"/>
                  <a:pt x="8806" y="3758"/>
                </a:cubicBezTo>
                <a:cubicBezTo>
                  <a:pt x="8711" y="3705"/>
                  <a:pt x="8602" y="3672"/>
                  <a:pt x="8480" y="3672"/>
                </a:cubicBezTo>
                <a:cubicBezTo>
                  <a:pt x="8409" y="3672"/>
                  <a:pt x="8334" y="3683"/>
                  <a:pt x="8254" y="3708"/>
                </a:cubicBezTo>
                <a:cubicBezTo>
                  <a:pt x="7853" y="3808"/>
                  <a:pt x="7319" y="4209"/>
                  <a:pt x="7018" y="4727"/>
                </a:cubicBezTo>
                <a:cubicBezTo>
                  <a:pt x="6767" y="5211"/>
                  <a:pt x="6751" y="5696"/>
                  <a:pt x="6884" y="6231"/>
                </a:cubicBezTo>
                <a:cubicBezTo>
                  <a:pt x="6425" y="6412"/>
                  <a:pt x="5862" y="6619"/>
                  <a:pt x="5199" y="6619"/>
                </a:cubicBezTo>
                <a:cubicBezTo>
                  <a:pt x="4945" y="6619"/>
                  <a:pt x="4677" y="6589"/>
                  <a:pt x="4395" y="6515"/>
                </a:cubicBezTo>
                <a:cubicBezTo>
                  <a:pt x="3593" y="6297"/>
                  <a:pt x="2924" y="5796"/>
                  <a:pt x="2406" y="5028"/>
                </a:cubicBezTo>
                <a:cubicBezTo>
                  <a:pt x="2173" y="4693"/>
                  <a:pt x="1671" y="3975"/>
                  <a:pt x="1738" y="3022"/>
                </a:cubicBezTo>
                <a:cubicBezTo>
                  <a:pt x="1805" y="2120"/>
                  <a:pt x="2340" y="967"/>
                  <a:pt x="3409" y="616"/>
                </a:cubicBezTo>
                <a:cubicBezTo>
                  <a:pt x="3670" y="533"/>
                  <a:pt x="3958" y="490"/>
                  <a:pt x="4245" y="490"/>
                </a:cubicBezTo>
                <a:cubicBezTo>
                  <a:pt x="4935" y="490"/>
                  <a:pt x="5620" y="737"/>
                  <a:pt x="5915" y="1268"/>
                </a:cubicBezTo>
                <a:cubicBezTo>
                  <a:pt x="6249" y="1853"/>
                  <a:pt x="6333" y="2772"/>
                  <a:pt x="5899" y="3290"/>
                </a:cubicBezTo>
                <a:cubicBezTo>
                  <a:pt x="5629" y="3608"/>
                  <a:pt x="5234" y="3873"/>
                  <a:pt x="4805" y="3873"/>
                </a:cubicBezTo>
                <a:cubicBezTo>
                  <a:pt x="4649" y="3873"/>
                  <a:pt x="4488" y="3838"/>
                  <a:pt x="4328" y="3758"/>
                </a:cubicBezTo>
                <a:cubicBezTo>
                  <a:pt x="3960" y="3557"/>
                  <a:pt x="3676" y="3106"/>
                  <a:pt x="3743" y="2789"/>
                </a:cubicBezTo>
                <a:cubicBezTo>
                  <a:pt x="3760" y="2621"/>
                  <a:pt x="3910" y="2421"/>
                  <a:pt x="4077" y="2371"/>
                </a:cubicBezTo>
                <a:cubicBezTo>
                  <a:pt x="4095" y="2367"/>
                  <a:pt x="4113" y="2366"/>
                  <a:pt x="4130" y="2366"/>
                </a:cubicBezTo>
                <a:cubicBezTo>
                  <a:pt x="4279" y="2366"/>
                  <a:pt x="4422" y="2485"/>
                  <a:pt x="4512" y="2605"/>
                </a:cubicBezTo>
                <a:cubicBezTo>
                  <a:pt x="4558" y="2651"/>
                  <a:pt x="4624" y="2676"/>
                  <a:pt x="4691" y="2676"/>
                </a:cubicBezTo>
                <a:cubicBezTo>
                  <a:pt x="4745" y="2676"/>
                  <a:pt x="4801" y="2659"/>
                  <a:pt x="4846" y="2621"/>
                </a:cubicBezTo>
                <a:cubicBezTo>
                  <a:pt x="4929" y="2538"/>
                  <a:pt x="4963" y="2388"/>
                  <a:pt x="4879" y="2287"/>
                </a:cubicBezTo>
                <a:cubicBezTo>
                  <a:pt x="4609" y="1981"/>
                  <a:pt x="4358" y="1890"/>
                  <a:pt x="4163" y="1890"/>
                </a:cubicBezTo>
                <a:cubicBezTo>
                  <a:pt x="4093" y="1890"/>
                  <a:pt x="4030" y="1902"/>
                  <a:pt x="3977" y="1920"/>
                </a:cubicBezTo>
                <a:cubicBezTo>
                  <a:pt x="3626" y="2003"/>
                  <a:pt x="3376" y="2371"/>
                  <a:pt x="3309" y="2688"/>
                </a:cubicBezTo>
                <a:cubicBezTo>
                  <a:pt x="3208" y="3206"/>
                  <a:pt x="3559" y="3858"/>
                  <a:pt x="4127" y="4142"/>
                </a:cubicBezTo>
                <a:cubicBezTo>
                  <a:pt x="4354" y="4266"/>
                  <a:pt x="4596" y="4326"/>
                  <a:pt x="4838" y="4326"/>
                </a:cubicBezTo>
                <a:cubicBezTo>
                  <a:pt x="5345" y="4326"/>
                  <a:pt x="5859" y="4065"/>
                  <a:pt x="6266" y="3591"/>
                </a:cubicBezTo>
                <a:cubicBezTo>
                  <a:pt x="6851" y="2872"/>
                  <a:pt x="6734" y="1719"/>
                  <a:pt x="6333" y="1017"/>
                </a:cubicBezTo>
                <a:cubicBezTo>
                  <a:pt x="5932" y="322"/>
                  <a:pt x="5099" y="1"/>
                  <a:pt x="4280"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370900" y="1718365"/>
            <a:ext cx="4402200" cy="695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9"/>
          <p:cNvSpPr txBox="1">
            <a:spLocks noGrp="1"/>
          </p:cNvSpPr>
          <p:nvPr>
            <p:ph type="subTitle" idx="1"/>
          </p:nvPr>
        </p:nvSpPr>
        <p:spPr>
          <a:xfrm>
            <a:off x="1757375" y="2600600"/>
            <a:ext cx="5629200" cy="86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2">
    <p:bg>
      <p:bgPr>
        <a:blipFill>
          <a:blip r:embed="rId2">
            <a:alphaModFix/>
          </a:blip>
          <a:stretch>
            <a:fillRect/>
          </a:stretch>
        </a:blipFill>
        <a:effectLst/>
      </p:bgPr>
    </p:bg>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735325" y="1183330"/>
            <a:ext cx="1854600" cy="705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1" name="Google Shape;71;p13"/>
          <p:cNvSpPr txBox="1">
            <a:spLocks noGrp="1"/>
          </p:cNvSpPr>
          <p:nvPr>
            <p:ph type="subTitle" idx="1"/>
          </p:nvPr>
        </p:nvSpPr>
        <p:spPr>
          <a:xfrm>
            <a:off x="854175" y="1837325"/>
            <a:ext cx="1617000" cy="70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2"/>
          </p:nvPr>
        </p:nvSpPr>
        <p:spPr>
          <a:xfrm>
            <a:off x="2666250" y="1183330"/>
            <a:ext cx="1867500" cy="705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3" name="Google Shape;73;p13"/>
          <p:cNvSpPr txBox="1">
            <a:spLocks noGrp="1"/>
          </p:cNvSpPr>
          <p:nvPr>
            <p:ph type="subTitle" idx="3"/>
          </p:nvPr>
        </p:nvSpPr>
        <p:spPr>
          <a:xfrm>
            <a:off x="2790528" y="1837325"/>
            <a:ext cx="1614900" cy="70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 name="Google Shape;74;p13"/>
          <p:cNvSpPr txBox="1">
            <a:spLocks noGrp="1"/>
          </p:cNvSpPr>
          <p:nvPr>
            <p:ph type="title" idx="4"/>
          </p:nvPr>
        </p:nvSpPr>
        <p:spPr>
          <a:xfrm>
            <a:off x="735325" y="3158146"/>
            <a:ext cx="1854600" cy="705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5" name="Google Shape;75;p13"/>
          <p:cNvSpPr txBox="1">
            <a:spLocks noGrp="1"/>
          </p:cNvSpPr>
          <p:nvPr>
            <p:ph type="subTitle" idx="5"/>
          </p:nvPr>
        </p:nvSpPr>
        <p:spPr>
          <a:xfrm>
            <a:off x="854175" y="3826050"/>
            <a:ext cx="1617000" cy="70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6"/>
          </p:nvPr>
        </p:nvSpPr>
        <p:spPr>
          <a:xfrm>
            <a:off x="2672807" y="3158146"/>
            <a:ext cx="1854600" cy="705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7" name="Google Shape;77;p13"/>
          <p:cNvSpPr txBox="1">
            <a:spLocks noGrp="1"/>
          </p:cNvSpPr>
          <p:nvPr>
            <p:ph type="subTitle" idx="7"/>
          </p:nvPr>
        </p:nvSpPr>
        <p:spPr>
          <a:xfrm>
            <a:off x="2792487" y="3826052"/>
            <a:ext cx="1614900" cy="70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8" hasCustomPrompt="1"/>
          </p:nvPr>
        </p:nvSpPr>
        <p:spPr>
          <a:xfrm>
            <a:off x="1328500" y="746750"/>
            <a:ext cx="6681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title" idx="9" hasCustomPrompt="1"/>
          </p:nvPr>
        </p:nvSpPr>
        <p:spPr>
          <a:xfrm>
            <a:off x="1328500" y="2718650"/>
            <a:ext cx="6681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13" hasCustomPrompt="1"/>
          </p:nvPr>
        </p:nvSpPr>
        <p:spPr>
          <a:xfrm>
            <a:off x="3266062" y="746750"/>
            <a:ext cx="6681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title" idx="14" hasCustomPrompt="1"/>
          </p:nvPr>
        </p:nvSpPr>
        <p:spPr>
          <a:xfrm>
            <a:off x="3266027" y="2708000"/>
            <a:ext cx="6681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15"/>
          </p:nvPr>
        </p:nvSpPr>
        <p:spPr>
          <a:xfrm>
            <a:off x="4610075" y="1183330"/>
            <a:ext cx="1854600" cy="705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3" name="Google Shape;83;p13"/>
          <p:cNvSpPr txBox="1">
            <a:spLocks noGrp="1"/>
          </p:cNvSpPr>
          <p:nvPr>
            <p:ph type="subTitle" idx="16"/>
          </p:nvPr>
        </p:nvSpPr>
        <p:spPr>
          <a:xfrm>
            <a:off x="4727832" y="1837325"/>
            <a:ext cx="1611300" cy="70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title" idx="17"/>
          </p:nvPr>
        </p:nvSpPr>
        <p:spPr>
          <a:xfrm>
            <a:off x="6541053" y="1183330"/>
            <a:ext cx="1867500" cy="705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 name="Google Shape;85;p13"/>
          <p:cNvSpPr txBox="1">
            <a:spLocks noGrp="1"/>
          </p:cNvSpPr>
          <p:nvPr>
            <p:ph type="subTitle" idx="18"/>
          </p:nvPr>
        </p:nvSpPr>
        <p:spPr>
          <a:xfrm>
            <a:off x="6669223" y="1837325"/>
            <a:ext cx="1611300" cy="70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3"/>
          <p:cNvSpPr txBox="1">
            <a:spLocks noGrp="1"/>
          </p:cNvSpPr>
          <p:nvPr>
            <p:ph type="title" idx="19"/>
          </p:nvPr>
        </p:nvSpPr>
        <p:spPr>
          <a:xfrm>
            <a:off x="4610096" y="3158146"/>
            <a:ext cx="1854600" cy="705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7" name="Google Shape;87;p13"/>
          <p:cNvSpPr txBox="1">
            <a:spLocks noGrp="1"/>
          </p:cNvSpPr>
          <p:nvPr>
            <p:ph type="subTitle" idx="20"/>
          </p:nvPr>
        </p:nvSpPr>
        <p:spPr>
          <a:xfrm>
            <a:off x="4731572" y="3826052"/>
            <a:ext cx="1611300" cy="70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3"/>
          <p:cNvSpPr txBox="1">
            <a:spLocks noGrp="1"/>
          </p:cNvSpPr>
          <p:nvPr>
            <p:ph type="title" idx="21"/>
          </p:nvPr>
        </p:nvSpPr>
        <p:spPr>
          <a:xfrm>
            <a:off x="6547578" y="3158146"/>
            <a:ext cx="1854600" cy="705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 name="Google Shape;89;p13"/>
          <p:cNvSpPr txBox="1">
            <a:spLocks noGrp="1"/>
          </p:cNvSpPr>
          <p:nvPr>
            <p:ph type="subTitle" idx="22"/>
          </p:nvPr>
        </p:nvSpPr>
        <p:spPr>
          <a:xfrm>
            <a:off x="6669325" y="3826052"/>
            <a:ext cx="1611300" cy="70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title" idx="23" hasCustomPrompt="1"/>
          </p:nvPr>
        </p:nvSpPr>
        <p:spPr>
          <a:xfrm>
            <a:off x="5203338" y="746750"/>
            <a:ext cx="6681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title" idx="24" hasCustomPrompt="1"/>
          </p:nvPr>
        </p:nvSpPr>
        <p:spPr>
          <a:xfrm>
            <a:off x="5203338" y="2718650"/>
            <a:ext cx="6681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25" hasCustomPrompt="1"/>
          </p:nvPr>
        </p:nvSpPr>
        <p:spPr>
          <a:xfrm>
            <a:off x="7140753" y="746750"/>
            <a:ext cx="6681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26" hasCustomPrompt="1"/>
          </p:nvPr>
        </p:nvSpPr>
        <p:spPr>
          <a:xfrm>
            <a:off x="7140838" y="2708000"/>
            <a:ext cx="6681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p:nvPr/>
        </p:nvSpPr>
        <p:spPr>
          <a:xfrm rot="4499915">
            <a:off x="458007" y="174665"/>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rgbClr val="60606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rot="6300085" flipH="1">
            <a:off x="458007" y="3920048"/>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rgbClr val="60606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rot="-6300085">
            <a:off x="7864597" y="3928786"/>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rgbClr val="60606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rot="-4499915" flipH="1">
            <a:off x="7864597" y="165927"/>
            <a:ext cx="821395" cy="1057521"/>
          </a:xfrm>
          <a:custGeom>
            <a:avLst/>
            <a:gdLst/>
            <a:ahLst/>
            <a:cxnLst/>
            <a:rect l="l" t="t" r="r" b="b"/>
            <a:pathLst>
              <a:path w="17261" h="22223" extrusionOk="0">
                <a:moveTo>
                  <a:pt x="1889" y="4311"/>
                </a:moveTo>
                <a:cubicBezTo>
                  <a:pt x="1955" y="4311"/>
                  <a:pt x="1989" y="4311"/>
                  <a:pt x="2039" y="4327"/>
                </a:cubicBezTo>
                <a:cubicBezTo>
                  <a:pt x="2657" y="4411"/>
                  <a:pt x="3292" y="4979"/>
                  <a:pt x="3793" y="5948"/>
                </a:cubicBezTo>
                <a:cubicBezTo>
                  <a:pt x="3743" y="5948"/>
                  <a:pt x="3710" y="5982"/>
                  <a:pt x="3660" y="5998"/>
                </a:cubicBezTo>
                <a:cubicBezTo>
                  <a:pt x="3443" y="6093"/>
                  <a:pt x="3030" y="6264"/>
                  <a:pt x="2535" y="6264"/>
                </a:cubicBezTo>
                <a:cubicBezTo>
                  <a:pt x="2418" y="6264"/>
                  <a:pt x="2297" y="6255"/>
                  <a:pt x="2173" y="6232"/>
                </a:cubicBezTo>
                <a:cubicBezTo>
                  <a:pt x="1304" y="6065"/>
                  <a:pt x="535" y="5413"/>
                  <a:pt x="585" y="5029"/>
                </a:cubicBezTo>
                <a:cubicBezTo>
                  <a:pt x="635" y="4728"/>
                  <a:pt x="1287" y="4311"/>
                  <a:pt x="1889" y="4311"/>
                </a:cubicBezTo>
                <a:close/>
                <a:moveTo>
                  <a:pt x="1905" y="4077"/>
                </a:moveTo>
                <a:cubicBezTo>
                  <a:pt x="1220" y="4077"/>
                  <a:pt x="468" y="4528"/>
                  <a:pt x="402" y="4996"/>
                </a:cubicBezTo>
                <a:cubicBezTo>
                  <a:pt x="318" y="5581"/>
                  <a:pt x="1320" y="6266"/>
                  <a:pt x="2173" y="6416"/>
                </a:cubicBezTo>
                <a:cubicBezTo>
                  <a:pt x="2306" y="6433"/>
                  <a:pt x="2457" y="6449"/>
                  <a:pt x="2574" y="6449"/>
                </a:cubicBezTo>
                <a:cubicBezTo>
                  <a:pt x="3092" y="6449"/>
                  <a:pt x="3543" y="6282"/>
                  <a:pt x="3777" y="6165"/>
                </a:cubicBezTo>
                <a:cubicBezTo>
                  <a:pt x="3877" y="6149"/>
                  <a:pt x="3927" y="6099"/>
                  <a:pt x="4011" y="6065"/>
                </a:cubicBezTo>
                <a:lnTo>
                  <a:pt x="4094" y="6015"/>
                </a:lnTo>
                <a:lnTo>
                  <a:pt x="4061" y="5931"/>
                </a:lnTo>
                <a:cubicBezTo>
                  <a:pt x="3509" y="4845"/>
                  <a:pt x="2808" y="4177"/>
                  <a:pt x="2089" y="4094"/>
                </a:cubicBezTo>
                <a:cubicBezTo>
                  <a:pt x="2039" y="4077"/>
                  <a:pt x="1972" y="4077"/>
                  <a:pt x="1905" y="4077"/>
                </a:cubicBezTo>
                <a:close/>
                <a:moveTo>
                  <a:pt x="3593" y="14369"/>
                </a:moveTo>
                <a:cubicBezTo>
                  <a:pt x="2874" y="15756"/>
                  <a:pt x="2507" y="15957"/>
                  <a:pt x="2173" y="16057"/>
                </a:cubicBezTo>
                <a:cubicBezTo>
                  <a:pt x="2056" y="16096"/>
                  <a:pt x="1942" y="16112"/>
                  <a:pt x="1835" y="16112"/>
                </a:cubicBezTo>
                <a:cubicBezTo>
                  <a:pt x="1527" y="16112"/>
                  <a:pt x="1278" y="15976"/>
                  <a:pt x="1204" y="15840"/>
                </a:cubicBezTo>
                <a:lnTo>
                  <a:pt x="1170" y="15806"/>
                </a:lnTo>
                <a:cubicBezTo>
                  <a:pt x="1087" y="15673"/>
                  <a:pt x="1070" y="15205"/>
                  <a:pt x="1471" y="14854"/>
                </a:cubicBezTo>
                <a:cubicBezTo>
                  <a:pt x="1705" y="14620"/>
                  <a:pt x="2156" y="14369"/>
                  <a:pt x="3543" y="14369"/>
                </a:cubicBezTo>
                <a:close/>
                <a:moveTo>
                  <a:pt x="3632" y="14151"/>
                </a:moveTo>
                <a:cubicBezTo>
                  <a:pt x="2112" y="14151"/>
                  <a:pt x="1613" y="14443"/>
                  <a:pt x="1320" y="14703"/>
                </a:cubicBezTo>
                <a:cubicBezTo>
                  <a:pt x="853" y="15121"/>
                  <a:pt x="836" y="15656"/>
                  <a:pt x="986" y="15906"/>
                </a:cubicBezTo>
                <a:lnTo>
                  <a:pt x="1003" y="15940"/>
                </a:lnTo>
                <a:cubicBezTo>
                  <a:pt x="1137" y="16140"/>
                  <a:pt x="1471" y="16307"/>
                  <a:pt x="1838" y="16307"/>
                </a:cubicBezTo>
                <a:cubicBezTo>
                  <a:pt x="1972" y="16307"/>
                  <a:pt x="2089" y="16307"/>
                  <a:pt x="2223" y="16274"/>
                </a:cubicBezTo>
                <a:cubicBezTo>
                  <a:pt x="2624" y="16140"/>
                  <a:pt x="3008" y="15906"/>
                  <a:pt x="3843" y="14302"/>
                </a:cubicBezTo>
                <a:lnTo>
                  <a:pt x="3927" y="14152"/>
                </a:lnTo>
                <a:lnTo>
                  <a:pt x="3760" y="14152"/>
                </a:lnTo>
                <a:cubicBezTo>
                  <a:pt x="3717" y="14152"/>
                  <a:pt x="3674" y="14151"/>
                  <a:pt x="3632" y="14151"/>
                </a:cubicBezTo>
                <a:close/>
                <a:moveTo>
                  <a:pt x="14270" y="19064"/>
                </a:moveTo>
                <a:lnTo>
                  <a:pt x="14270" y="19081"/>
                </a:lnTo>
                <a:lnTo>
                  <a:pt x="14272" y="19081"/>
                </a:lnTo>
                <a:lnTo>
                  <a:pt x="14270" y="19064"/>
                </a:lnTo>
                <a:close/>
                <a:moveTo>
                  <a:pt x="11095" y="18463"/>
                </a:moveTo>
                <a:cubicBezTo>
                  <a:pt x="11680" y="19382"/>
                  <a:pt x="11864" y="20217"/>
                  <a:pt x="11613" y="20802"/>
                </a:cubicBezTo>
                <a:cubicBezTo>
                  <a:pt x="11377" y="21348"/>
                  <a:pt x="10750" y="21725"/>
                  <a:pt x="10388" y="21725"/>
                </a:cubicBezTo>
                <a:cubicBezTo>
                  <a:pt x="10340" y="21725"/>
                  <a:pt x="10297" y="21718"/>
                  <a:pt x="10260" y="21704"/>
                </a:cubicBezTo>
                <a:cubicBezTo>
                  <a:pt x="9925" y="21554"/>
                  <a:pt x="9742" y="20551"/>
                  <a:pt x="10026" y="19733"/>
                </a:cubicBezTo>
                <a:cubicBezTo>
                  <a:pt x="10243" y="19114"/>
                  <a:pt x="10694" y="18747"/>
                  <a:pt x="10945" y="18563"/>
                </a:cubicBezTo>
                <a:cubicBezTo>
                  <a:pt x="10995" y="18530"/>
                  <a:pt x="11045" y="18496"/>
                  <a:pt x="11095" y="18463"/>
                </a:cubicBezTo>
                <a:close/>
                <a:moveTo>
                  <a:pt x="11179" y="18145"/>
                </a:moveTo>
                <a:lnTo>
                  <a:pt x="11095" y="18212"/>
                </a:lnTo>
                <a:cubicBezTo>
                  <a:pt x="11011" y="18262"/>
                  <a:pt x="10928" y="18312"/>
                  <a:pt x="10844" y="18379"/>
                </a:cubicBezTo>
                <a:cubicBezTo>
                  <a:pt x="10577" y="18596"/>
                  <a:pt x="10092" y="18981"/>
                  <a:pt x="9842" y="19649"/>
                </a:cubicBezTo>
                <a:cubicBezTo>
                  <a:pt x="9558" y="20451"/>
                  <a:pt x="9658" y="21688"/>
                  <a:pt x="10193" y="21888"/>
                </a:cubicBezTo>
                <a:cubicBezTo>
                  <a:pt x="10260" y="21905"/>
                  <a:pt x="10326" y="21938"/>
                  <a:pt x="10410" y="21938"/>
                </a:cubicBezTo>
                <a:cubicBezTo>
                  <a:pt x="10861" y="21938"/>
                  <a:pt x="11580" y="21487"/>
                  <a:pt x="11847" y="20869"/>
                </a:cubicBezTo>
                <a:cubicBezTo>
                  <a:pt x="12131" y="20201"/>
                  <a:pt x="11914" y="19248"/>
                  <a:pt x="11245" y="18229"/>
                </a:cubicBezTo>
                <a:lnTo>
                  <a:pt x="11179" y="18145"/>
                </a:lnTo>
                <a:close/>
                <a:moveTo>
                  <a:pt x="4717" y="1"/>
                </a:moveTo>
                <a:cubicBezTo>
                  <a:pt x="4205" y="1"/>
                  <a:pt x="3660" y="204"/>
                  <a:pt x="3225" y="585"/>
                </a:cubicBezTo>
                <a:cubicBezTo>
                  <a:pt x="2757" y="952"/>
                  <a:pt x="2507" y="1454"/>
                  <a:pt x="2507" y="1938"/>
                </a:cubicBezTo>
                <a:cubicBezTo>
                  <a:pt x="2507" y="2456"/>
                  <a:pt x="2891" y="3124"/>
                  <a:pt x="3543" y="3342"/>
                </a:cubicBezTo>
                <a:cubicBezTo>
                  <a:pt x="3661" y="3378"/>
                  <a:pt x="3811" y="3401"/>
                  <a:pt x="3971" y="3401"/>
                </a:cubicBezTo>
                <a:cubicBezTo>
                  <a:pt x="4331" y="3401"/>
                  <a:pt x="4743" y="3283"/>
                  <a:pt x="4963" y="2924"/>
                </a:cubicBezTo>
                <a:cubicBezTo>
                  <a:pt x="5163" y="2573"/>
                  <a:pt x="5147" y="2088"/>
                  <a:pt x="4879" y="1687"/>
                </a:cubicBezTo>
                <a:lnTo>
                  <a:pt x="4813" y="1604"/>
                </a:lnTo>
                <a:lnTo>
                  <a:pt x="4395" y="1871"/>
                </a:lnTo>
                <a:lnTo>
                  <a:pt x="4462" y="1955"/>
                </a:lnTo>
                <a:cubicBezTo>
                  <a:pt x="4629" y="2189"/>
                  <a:pt x="4645" y="2456"/>
                  <a:pt x="4545" y="2657"/>
                </a:cubicBezTo>
                <a:cubicBezTo>
                  <a:pt x="4438" y="2828"/>
                  <a:pt x="4207" y="2890"/>
                  <a:pt x="3994" y="2890"/>
                </a:cubicBezTo>
                <a:cubicBezTo>
                  <a:pt x="3874" y="2890"/>
                  <a:pt x="3760" y="2870"/>
                  <a:pt x="3676" y="2840"/>
                </a:cubicBezTo>
                <a:cubicBezTo>
                  <a:pt x="3259" y="2707"/>
                  <a:pt x="2991" y="2256"/>
                  <a:pt x="2991" y="1905"/>
                </a:cubicBezTo>
                <a:cubicBezTo>
                  <a:pt x="2991" y="1571"/>
                  <a:pt x="3209" y="1203"/>
                  <a:pt x="3543" y="919"/>
                </a:cubicBezTo>
                <a:cubicBezTo>
                  <a:pt x="3889" y="628"/>
                  <a:pt x="4316" y="463"/>
                  <a:pt x="4719" y="463"/>
                </a:cubicBezTo>
                <a:cubicBezTo>
                  <a:pt x="4801" y="463"/>
                  <a:pt x="4883" y="470"/>
                  <a:pt x="4963" y="484"/>
                </a:cubicBezTo>
                <a:cubicBezTo>
                  <a:pt x="5882" y="652"/>
                  <a:pt x="6250" y="1771"/>
                  <a:pt x="6316" y="2339"/>
                </a:cubicBezTo>
                <a:cubicBezTo>
                  <a:pt x="6467" y="3576"/>
                  <a:pt x="5481" y="4578"/>
                  <a:pt x="4963" y="5113"/>
                </a:cubicBezTo>
                <a:cubicBezTo>
                  <a:pt x="4729" y="5347"/>
                  <a:pt x="4495" y="5530"/>
                  <a:pt x="4244" y="5698"/>
                </a:cubicBezTo>
                <a:cubicBezTo>
                  <a:pt x="3660" y="4595"/>
                  <a:pt x="2908" y="3926"/>
                  <a:pt x="2123" y="3826"/>
                </a:cubicBezTo>
                <a:cubicBezTo>
                  <a:pt x="2043" y="3816"/>
                  <a:pt x="1962" y="3811"/>
                  <a:pt x="1881" y="3811"/>
                </a:cubicBezTo>
                <a:cubicBezTo>
                  <a:pt x="1050" y="3811"/>
                  <a:pt x="209" y="4338"/>
                  <a:pt x="117" y="4962"/>
                </a:cubicBezTo>
                <a:cubicBezTo>
                  <a:pt x="1" y="5714"/>
                  <a:pt x="1087" y="6516"/>
                  <a:pt x="2123" y="6700"/>
                </a:cubicBezTo>
                <a:cubicBezTo>
                  <a:pt x="2286" y="6731"/>
                  <a:pt x="2445" y="6745"/>
                  <a:pt x="2595" y="6745"/>
                </a:cubicBezTo>
                <a:cubicBezTo>
                  <a:pt x="3165" y="6745"/>
                  <a:pt x="3626" y="6555"/>
                  <a:pt x="3877" y="6449"/>
                </a:cubicBezTo>
                <a:cubicBezTo>
                  <a:pt x="3910" y="6433"/>
                  <a:pt x="3977" y="6416"/>
                  <a:pt x="4011" y="6383"/>
                </a:cubicBezTo>
                <a:cubicBezTo>
                  <a:pt x="4495" y="7469"/>
                  <a:pt x="4746" y="8805"/>
                  <a:pt x="4746" y="10008"/>
                </a:cubicBezTo>
                <a:cubicBezTo>
                  <a:pt x="4729" y="11562"/>
                  <a:pt x="4495" y="12598"/>
                  <a:pt x="3877" y="13868"/>
                </a:cubicBezTo>
                <a:cubicBezTo>
                  <a:pt x="3751" y="13864"/>
                  <a:pt x="3631" y="13863"/>
                  <a:pt x="3516" y="13863"/>
                </a:cubicBezTo>
                <a:cubicBezTo>
                  <a:pt x="2005" y="13863"/>
                  <a:pt x="1463" y="14159"/>
                  <a:pt x="1137" y="14469"/>
                </a:cubicBezTo>
                <a:cubicBezTo>
                  <a:pt x="569" y="15038"/>
                  <a:pt x="569" y="15723"/>
                  <a:pt x="752" y="16057"/>
                </a:cubicBezTo>
                <a:lnTo>
                  <a:pt x="786" y="16074"/>
                </a:lnTo>
                <a:cubicBezTo>
                  <a:pt x="929" y="16334"/>
                  <a:pt x="1337" y="16615"/>
                  <a:pt x="1866" y="16615"/>
                </a:cubicBezTo>
                <a:cubicBezTo>
                  <a:pt x="2015" y="16615"/>
                  <a:pt x="2174" y="16593"/>
                  <a:pt x="2340" y="16541"/>
                </a:cubicBezTo>
                <a:cubicBezTo>
                  <a:pt x="2891" y="16358"/>
                  <a:pt x="3342" y="15957"/>
                  <a:pt x="4178" y="14369"/>
                </a:cubicBezTo>
                <a:cubicBezTo>
                  <a:pt x="5798" y="14436"/>
                  <a:pt x="6751" y="14837"/>
                  <a:pt x="8087" y="15572"/>
                </a:cubicBezTo>
                <a:cubicBezTo>
                  <a:pt x="9090" y="16140"/>
                  <a:pt x="10109" y="17059"/>
                  <a:pt x="10828" y="18028"/>
                </a:cubicBezTo>
                <a:cubicBezTo>
                  <a:pt x="10761" y="18062"/>
                  <a:pt x="10727" y="18112"/>
                  <a:pt x="10661" y="18145"/>
                </a:cubicBezTo>
                <a:cubicBezTo>
                  <a:pt x="10393" y="18363"/>
                  <a:pt x="9842" y="18797"/>
                  <a:pt x="9575" y="19549"/>
                </a:cubicBezTo>
                <a:cubicBezTo>
                  <a:pt x="9224" y="20535"/>
                  <a:pt x="9391" y="21871"/>
                  <a:pt x="10092" y="22155"/>
                </a:cubicBezTo>
                <a:cubicBezTo>
                  <a:pt x="10176" y="22206"/>
                  <a:pt x="10276" y="22222"/>
                  <a:pt x="10410" y="22222"/>
                </a:cubicBezTo>
                <a:cubicBezTo>
                  <a:pt x="11028" y="22222"/>
                  <a:pt x="11813" y="21654"/>
                  <a:pt x="12081" y="21069"/>
                </a:cubicBezTo>
                <a:cubicBezTo>
                  <a:pt x="12398" y="20368"/>
                  <a:pt x="12181" y="19365"/>
                  <a:pt x="11513" y="18296"/>
                </a:cubicBezTo>
                <a:cubicBezTo>
                  <a:pt x="11763" y="18179"/>
                  <a:pt x="12031" y="18079"/>
                  <a:pt x="12331" y="18012"/>
                </a:cubicBezTo>
                <a:cubicBezTo>
                  <a:pt x="12727" y="17895"/>
                  <a:pt x="13301" y="17744"/>
                  <a:pt x="13903" y="17744"/>
                </a:cubicBezTo>
                <a:cubicBezTo>
                  <a:pt x="14421" y="17744"/>
                  <a:pt x="14959" y="17856"/>
                  <a:pt x="15423" y="18195"/>
                </a:cubicBezTo>
                <a:cubicBezTo>
                  <a:pt x="15874" y="18530"/>
                  <a:pt x="16676" y="19432"/>
                  <a:pt x="16358" y="20301"/>
                </a:cubicBezTo>
                <a:cubicBezTo>
                  <a:pt x="16208" y="20735"/>
                  <a:pt x="15790" y="21136"/>
                  <a:pt x="15272" y="21320"/>
                </a:cubicBezTo>
                <a:cubicBezTo>
                  <a:pt x="15069" y="21393"/>
                  <a:pt x="14865" y="21431"/>
                  <a:pt x="14679" y="21431"/>
                </a:cubicBezTo>
                <a:cubicBezTo>
                  <a:pt x="14483" y="21431"/>
                  <a:pt x="14307" y="21389"/>
                  <a:pt x="14169" y="21303"/>
                </a:cubicBezTo>
                <a:cubicBezTo>
                  <a:pt x="13852" y="21119"/>
                  <a:pt x="13585" y="20652"/>
                  <a:pt x="13685" y="20234"/>
                </a:cubicBezTo>
                <a:cubicBezTo>
                  <a:pt x="13718" y="19983"/>
                  <a:pt x="13935" y="19582"/>
                  <a:pt x="14270" y="19582"/>
                </a:cubicBezTo>
                <a:cubicBezTo>
                  <a:pt x="14504" y="19582"/>
                  <a:pt x="14704" y="19749"/>
                  <a:pt x="14838" y="20000"/>
                </a:cubicBezTo>
                <a:lnTo>
                  <a:pt x="14871" y="20117"/>
                </a:lnTo>
                <a:lnTo>
                  <a:pt x="15339" y="19883"/>
                </a:lnTo>
                <a:lnTo>
                  <a:pt x="15289" y="19783"/>
                </a:lnTo>
                <a:cubicBezTo>
                  <a:pt x="15088" y="19365"/>
                  <a:pt x="14687" y="19081"/>
                  <a:pt x="14286" y="19081"/>
                </a:cubicBezTo>
                <a:lnTo>
                  <a:pt x="14272" y="19081"/>
                </a:lnTo>
                <a:lnTo>
                  <a:pt x="14286" y="19181"/>
                </a:lnTo>
                <a:cubicBezTo>
                  <a:pt x="14587" y="19181"/>
                  <a:pt x="14871" y="19365"/>
                  <a:pt x="15055" y="19649"/>
                </a:cubicBezTo>
                <a:lnTo>
                  <a:pt x="15005" y="19699"/>
                </a:lnTo>
                <a:cubicBezTo>
                  <a:pt x="14854" y="19432"/>
                  <a:pt x="14587" y="19265"/>
                  <a:pt x="14320" y="19265"/>
                </a:cubicBezTo>
                <a:lnTo>
                  <a:pt x="14286" y="19265"/>
                </a:lnTo>
                <a:cubicBezTo>
                  <a:pt x="13835" y="19282"/>
                  <a:pt x="13551" y="19749"/>
                  <a:pt x="13501" y="20067"/>
                </a:cubicBezTo>
                <a:cubicBezTo>
                  <a:pt x="13367" y="20585"/>
                  <a:pt x="13685" y="21136"/>
                  <a:pt x="14069" y="21370"/>
                </a:cubicBezTo>
                <a:cubicBezTo>
                  <a:pt x="14244" y="21475"/>
                  <a:pt x="14455" y="21525"/>
                  <a:pt x="14686" y="21525"/>
                </a:cubicBezTo>
                <a:cubicBezTo>
                  <a:pt x="14897" y="21525"/>
                  <a:pt x="15124" y="21483"/>
                  <a:pt x="15356" y="21404"/>
                </a:cubicBezTo>
                <a:cubicBezTo>
                  <a:pt x="15924" y="21203"/>
                  <a:pt x="16408" y="20752"/>
                  <a:pt x="16575" y="20251"/>
                </a:cubicBezTo>
                <a:cubicBezTo>
                  <a:pt x="16926" y="19248"/>
                  <a:pt x="16074" y="18296"/>
                  <a:pt x="15573" y="17911"/>
                </a:cubicBezTo>
                <a:cubicBezTo>
                  <a:pt x="15072" y="17544"/>
                  <a:pt x="14495" y="17425"/>
                  <a:pt x="13944" y="17425"/>
                </a:cubicBezTo>
                <a:cubicBezTo>
                  <a:pt x="13317" y="17425"/>
                  <a:pt x="12724" y="17579"/>
                  <a:pt x="12315" y="17694"/>
                </a:cubicBezTo>
                <a:cubicBezTo>
                  <a:pt x="11947" y="17778"/>
                  <a:pt x="11646" y="17895"/>
                  <a:pt x="11346" y="18045"/>
                </a:cubicBezTo>
                <a:lnTo>
                  <a:pt x="11245" y="18112"/>
                </a:lnTo>
                <a:lnTo>
                  <a:pt x="11312" y="18212"/>
                </a:lnTo>
                <a:cubicBezTo>
                  <a:pt x="11964" y="19248"/>
                  <a:pt x="12198" y="20217"/>
                  <a:pt x="11914" y="20886"/>
                </a:cubicBezTo>
                <a:cubicBezTo>
                  <a:pt x="11663" y="21470"/>
                  <a:pt x="10945" y="21988"/>
                  <a:pt x="10410" y="21988"/>
                </a:cubicBezTo>
                <a:cubicBezTo>
                  <a:pt x="10293" y="21988"/>
                  <a:pt x="10209" y="21972"/>
                  <a:pt x="10159" y="21955"/>
                </a:cubicBezTo>
                <a:cubicBezTo>
                  <a:pt x="9575" y="21704"/>
                  <a:pt x="9441" y="20468"/>
                  <a:pt x="9758" y="19616"/>
                </a:cubicBezTo>
                <a:cubicBezTo>
                  <a:pt x="10009" y="18914"/>
                  <a:pt x="10527" y="18496"/>
                  <a:pt x="10778" y="18312"/>
                </a:cubicBezTo>
                <a:cubicBezTo>
                  <a:pt x="10861" y="18262"/>
                  <a:pt x="10945" y="18212"/>
                  <a:pt x="11028" y="18145"/>
                </a:cubicBezTo>
                <a:lnTo>
                  <a:pt x="11128" y="18079"/>
                </a:lnTo>
                <a:lnTo>
                  <a:pt x="11078" y="18012"/>
                </a:lnTo>
                <a:cubicBezTo>
                  <a:pt x="10343" y="16976"/>
                  <a:pt x="9257" y="16023"/>
                  <a:pt x="8188" y="15422"/>
                </a:cubicBezTo>
                <a:cubicBezTo>
                  <a:pt x="6834" y="14637"/>
                  <a:pt x="5832" y="14252"/>
                  <a:pt x="4178" y="14169"/>
                </a:cubicBezTo>
                <a:lnTo>
                  <a:pt x="4044" y="14169"/>
                </a:lnTo>
                <a:lnTo>
                  <a:pt x="3994" y="14185"/>
                </a:lnTo>
                <a:cubicBezTo>
                  <a:pt x="3175" y="15756"/>
                  <a:pt x="2757" y="16140"/>
                  <a:pt x="2256" y="16291"/>
                </a:cubicBezTo>
                <a:cubicBezTo>
                  <a:pt x="2099" y="16343"/>
                  <a:pt x="1951" y="16365"/>
                  <a:pt x="1813" y="16365"/>
                </a:cubicBezTo>
                <a:cubicBezTo>
                  <a:pt x="1377" y="16365"/>
                  <a:pt x="1050" y="16143"/>
                  <a:pt x="936" y="15940"/>
                </a:cubicBezTo>
                <a:lnTo>
                  <a:pt x="919" y="15923"/>
                </a:lnTo>
                <a:cubicBezTo>
                  <a:pt x="769" y="15639"/>
                  <a:pt x="769" y="15054"/>
                  <a:pt x="1270" y="14603"/>
                </a:cubicBezTo>
                <a:cubicBezTo>
                  <a:pt x="1574" y="14315"/>
                  <a:pt x="2071" y="14026"/>
                  <a:pt x="3476" y="14026"/>
                </a:cubicBezTo>
                <a:cubicBezTo>
                  <a:pt x="3617" y="14026"/>
                  <a:pt x="3767" y="14029"/>
                  <a:pt x="3927" y="14035"/>
                </a:cubicBezTo>
                <a:lnTo>
                  <a:pt x="3994" y="14035"/>
                </a:lnTo>
                <a:lnTo>
                  <a:pt x="4011" y="13968"/>
                </a:lnTo>
                <a:cubicBezTo>
                  <a:pt x="4679" y="12665"/>
                  <a:pt x="4930" y="11579"/>
                  <a:pt x="4946" y="9958"/>
                </a:cubicBezTo>
                <a:cubicBezTo>
                  <a:pt x="4946" y="8705"/>
                  <a:pt x="4662" y="7285"/>
                  <a:pt x="4161" y="6165"/>
                </a:cubicBezTo>
                <a:lnTo>
                  <a:pt x="4111" y="6065"/>
                </a:lnTo>
                <a:lnTo>
                  <a:pt x="4011" y="6099"/>
                </a:lnTo>
                <a:cubicBezTo>
                  <a:pt x="3927" y="6149"/>
                  <a:pt x="3843" y="6182"/>
                  <a:pt x="3777" y="6199"/>
                </a:cubicBezTo>
                <a:cubicBezTo>
                  <a:pt x="3550" y="6292"/>
                  <a:pt x="3120" y="6471"/>
                  <a:pt x="2582" y="6471"/>
                </a:cubicBezTo>
                <a:cubicBezTo>
                  <a:pt x="2446" y="6471"/>
                  <a:pt x="2304" y="6460"/>
                  <a:pt x="2156" y="6433"/>
                </a:cubicBezTo>
                <a:cubicBezTo>
                  <a:pt x="1254" y="6266"/>
                  <a:pt x="234" y="5564"/>
                  <a:pt x="318" y="4929"/>
                </a:cubicBezTo>
                <a:cubicBezTo>
                  <a:pt x="394" y="4445"/>
                  <a:pt x="1155" y="3960"/>
                  <a:pt x="1869" y="3960"/>
                </a:cubicBezTo>
                <a:cubicBezTo>
                  <a:pt x="1943" y="3960"/>
                  <a:pt x="2017" y="3966"/>
                  <a:pt x="2089" y="3977"/>
                </a:cubicBezTo>
                <a:cubicBezTo>
                  <a:pt x="2824" y="4077"/>
                  <a:pt x="3526" y="4745"/>
                  <a:pt x="4094" y="5848"/>
                </a:cubicBezTo>
                <a:lnTo>
                  <a:pt x="4144" y="5948"/>
                </a:lnTo>
                <a:lnTo>
                  <a:pt x="4244" y="5898"/>
                </a:lnTo>
                <a:cubicBezTo>
                  <a:pt x="4529" y="5731"/>
                  <a:pt x="4813" y="5497"/>
                  <a:pt x="5080" y="5230"/>
                </a:cubicBezTo>
                <a:cubicBezTo>
                  <a:pt x="5615" y="4662"/>
                  <a:pt x="6667" y="3609"/>
                  <a:pt x="6500" y="2272"/>
                </a:cubicBezTo>
                <a:cubicBezTo>
                  <a:pt x="6433" y="1654"/>
                  <a:pt x="6016" y="434"/>
                  <a:pt x="4980" y="234"/>
                </a:cubicBezTo>
                <a:cubicBezTo>
                  <a:pt x="4883" y="216"/>
                  <a:pt x="4785" y="207"/>
                  <a:pt x="4685" y="207"/>
                </a:cubicBezTo>
                <a:cubicBezTo>
                  <a:pt x="4232" y="207"/>
                  <a:pt x="3756" y="390"/>
                  <a:pt x="3359" y="718"/>
                </a:cubicBezTo>
                <a:cubicBezTo>
                  <a:pt x="2991" y="1053"/>
                  <a:pt x="2757" y="1487"/>
                  <a:pt x="2757" y="1855"/>
                </a:cubicBezTo>
                <a:cubicBezTo>
                  <a:pt x="2774" y="2272"/>
                  <a:pt x="3092" y="2824"/>
                  <a:pt x="3593" y="2991"/>
                </a:cubicBezTo>
                <a:cubicBezTo>
                  <a:pt x="3694" y="3017"/>
                  <a:pt x="3817" y="3035"/>
                  <a:pt x="3945" y="3035"/>
                </a:cubicBezTo>
                <a:cubicBezTo>
                  <a:pt x="4220" y="3035"/>
                  <a:pt x="4519" y="2952"/>
                  <a:pt x="4679" y="2690"/>
                </a:cubicBezTo>
                <a:cubicBezTo>
                  <a:pt x="4829" y="2473"/>
                  <a:pt x="4813" y="2155"/>
                  <a:pt x="4662" y="1855"/>
                </a:cubicBezTo>
                <a:lnTo>
                  <a:pt x="4729" y="1821"/>
                </a:lnTo>
                <a:cubicBezTo>
                  <a:pt x="4896" y="2139"/>
                  <a:pt x="4896" y="2489"/>
                  <a:pt x="4746" y="2740"/>
                </a:cubicBezTo>
                <a:cubicBezTo>
                  <a:pt x="4566" y="3020"/>
                  <a:pt x="4244" y="3113"/>
                  <a:pt x="3950" y="3113"/>
                </a:cubicBezTo>
                <a:cubicBezTo>
                  <a:pt x="3806" y="3113"/>
                  <a:pt x="3669" y="3091"/>
                  <a:pt x="3559" y="3058"/>
                </a:cubicBezTo>
                <a:cubicBezTo>
                  <a:pt x="2991" y="2891"/>
                  <a:pt x="2674" y="2306"/>
                  <a:pt x="2674" y="1838"/>
                </a:cubicBezTo>
                <a:cubicBezTo>
                  <a:pt x="2674" y="1437"/>
                  <a:pt x="2908" y="1002"/>
                  <a:pt x="3326" y="652"/>
                </a:cubicBezTo>
                <a:cubicBezTo>
                  <a:pt x="3737" y="309"/>
                  <a:pt x="4227" y="123"/>
                  <a:pt x="4694" y="123"/>
                </a:cubicBezTo>
                <a:cubicBezTo>
                  <a:pt x="4796" y="123"/>
                  <a:pt x="4898" y="132"/>
                  <a:pt x="4996" y="150"/>
                </a:cubicBezTo>
                <a:cubicBezTo>
                  <a:pt x="6082" y="351"/>
                  <a:pt x="6500" y="1604"/>
                  <a:pt x="6584" y="2256"/>
                </a:cubicBezTo>
                <a:cubicBezTo>
                  <a:pt x="6751" y="3609"/>
                  <a:pt x="5698" y="4695"/>
                  <a:pt x="5147" y="5263"/>
                </a:cubicBezTo>
                <a:cubicBezTo>
                  <a:pt x="4863" y="5564"/>
                  <a:pt x="4579" y="5781"/>
                  <a:pt x="4261" y="5982"/>
                </a:cubicBezTo>
                <a:lnTo>
                  <a:pt x="4178" y="6015"/>
                </a:lnTo>
                <a:lnTo>
                  <a:pt x="4228" y="6099"/>
                </a:lnTo>
                <a:cubicBezTo>
                  <a:pt x="4729" y="7251"/>
                  <a:pt x="5013" y="8672"/>
                  <a:pt x="5013" y="9958"/>
                </a:cubicBezTo>
                <a:cubicBezTo>
                  <a:pt x="5013" y="11529"/>
                  <a:pt x="4762" y="12598"/>
                  <a:pt x="4144" y="13885"/>
                </a:cubicBezTo>
                <a:lnTo>
                  <a:pt x="4077" y="14035"/>
                </a:lnTo>
                <a:lnTo>
                  <a:pt x="4244" y="14035"/>
                </a:lnTo>
                <a:cubicBezTo>
                  <a:pt x="5899" y="14119"/>
                  <a:pt x="6868" y="14520"/>
                  <a:pt x="8238" y="15288"/>
                </a:cubicBezTo>
                <a:cubicBezTo>
                  <a:pt x="9324" y="15890"/>
                  <a:pt x="10410" y="16892"/>
                  <a:pt x="11128" y="17928"/>
                </a:cubicBezTo>
                <a:lnTo>
                  <a:pt x="11195" y="18012"/>
                </a:lnTo>
                <a:lnTo>
                  <a:pt x="11279" y="17962"/>
                </a:lnTo>
                <a:cubicBezTo>
                  <a:pt x="11580" y="17811"/>
                  <a:pt x="11930" y="17678"/>
                  <a:pt x="12281" y="17594"/>
                </a:cubicBezTo>
                <a:cubicBezTo>
                  <a:pt x="12687" y="17488"/>
                  <a:pt x="13283" y="17336"/>
                  <a:pt x="13918" y="17336"/>
                </a:cubicBezTo>
                <a:cubicBezTo>
                  <a:pt x="14486" y="17336"/>
                  <a:pt x="15085" y="17458"/>
                  <a:pt x="15606" y="17845"/>
                </a:cubicBezTo>
                <a:cubicBezTo>
                  <a:pt x="16124" y="18212"/>
                  <a:pt x="17010" y="19215"/>
                  <a:pt x="16642" y="20267"/>
                </a:cubicBezTo>
                <a:cubicBezTo>
                  <a:pt x="16458" y="20785"/>
                  <a:pt x="15974" y="21220"/>
                  <a:pt x="15372" y="21454"/>
                </a:cubicBezTo>
                <a:cubicBezTo>
                  <a:pt x="15143" y="21538"/>
                  <a:pt x="14913" y="21580"/>
                  <a:pt x="14698" y="21580"/>
                </a:cubicBezTo>
                <a:cubicBezTo>
                  <a:pt x="14443" y="21580"/>
                  <a:pt x="14209" y="21521"/>
                  <a:pt x="14019" y="21404"/>
                </a:cubicBezTo>
                <a:cubicBezTo>
                  <a:pt x="13618" y="21153"/>
                  <a:pt x="13284" y="20618"/>
                  <a:pt x="13417" y="20033"/>
                </a:cubicBezTo>
                <a:cubicBezTo>
                  <a:pt x="13468" y="19699"/>
                  <a:pt x="13768" y="19181"/>
                  <a:pt x="14270" y="19181"/>
                </a:cubicBezTo>
                <a:lnTo>
                  <a:pt x="14270" y="19081"/>
                </a:lnTo>
                <a:cubicBezTo>
                  <a:pt x="13668" y="19081"/>
                  <a:pt x="13284" y="19699"/>
                  <a:pt x="13200" y="20117"/>
                </a:cubicBezTo>
                <a:cubicBezTo>
                  <a:pt x="13067" y="20785"/>
                  <a:pt x="13451" y="21420"/>
                  <a:pt x="13919" y="21704"/>
                </a:cubicBezTo>
                <a:cubicBezTo>
                  <a:pt x="14143" y="21839"/>
                  <a:pt x="14405" y="21906"/>
                  <a:pt x="14687" y="21906"/>
                </a:cubicBezTo>
                <a:cubicBezTo>
                  <a:pt x="14932" y="21906"/>
                  <a:pt x="15192" y="21855"/>
                  <a:pt x="15456" y="21754"/>
                </a:cubicBezTo>
                <a:cubicBezTo>
                  <a:pt x="16124" y="21537"/>
                  <a:pt x="16659" y="21036"/>
                  <a:pt x="16859" y="20451"/>
                </a:cubicBezTo>
                <a:cubicBezTo>
                  <a:pt x="17260" y="19282"/>
                  <a:pt x="16325" y="18195"/>
                  <a:pt x="15757" y="17778"/>
                </a:cubicBezTo>
                <a:cubicBezTo>
                  <a:pt x="15194" y="17358"/>
                  <a:pt x="14561" y="17227"/>
                  <a:pt x="13963" y="17227"/>
                </a:cubicBezTo>
                <a:cubicBezTo>
                  <a:pt x="13299" y="17227"/>
                  <a:pt x="12679" y="17388"/>
                  <a:pt x="12248" y="17494"/>
                </a:cubicBezTo>
                <a:cubicBezTo>
                  <a:pt x="11914" y="17577"/>
                  <a:pt x="11580" y="17711"/>
                  <a:pt x="11279" y="17861"/>
                </a:cubicBezTo>
                <a:cubicBezTo>
                  <a:pt x="10560" y="16809"/>
                  <a:pt x="9441" y="15856"/>
                  <a:pt x="8355" y="15221"/>
                </a:cubicBezTo>
                <a:cubicBezTo>
                  <a:pt x="7001" y="14469"/>
                  <a:pt x="6016" y="14052"/>
                  <a:pt x="4428" y="13952"/>
                </a:cubicBezTo>
                <a:cubicBezTo>
                  <a:pt x="5047" y="12698"/>
                  <a:pt x="5247" y="11612"/>
                  <a:pt x="5264" y="10058"/>
                </a:cubicBezTo>
                <a:cubicBezTo>
                  <a:pt x="5264" y="8772"/>
                  <a:pt x="4980" y="7368"/>
                  <a:pt x="4478" y="6199"/>
                </a:cubicBezTo>
                <a:cubicBezTo>
                  <a:pt x="4762" y="6015"/>
                  <a:pt x="5047" y="5781"/>
                  <a:pt x="5314" y="5514"/>
                </a:cubicBezTo>
                <a:cubicBezTo>
                  <a:pt x="5899" y="4929"/>
                  <a:pt x="6985" y="3793"/>
                  <a:pt x="6818" y="2339"/>
                </a:cubicBezTo>
                <a:cubicBezTo>
                  <a:pt x="6734" y="1654"/>
                  <a:pt x="6266" y="267"/>
                  <a:pt x="5063" y="33"/>
                </a:cubicBezTo>
                <a:cubicBezTo>
                  <a:pt x="4951" y="11"/>
                  <a:pt x="4835" y="1"/>
                  <a:pt x="4717" y="1"/>
                </a:cubicBezTo>
                <a:close/>
              </a:path>
            </a:pathLst>
          </a:custGeom>
          <a:solidFill>
            <a:srgbClr val="60606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2">
    <p:bg>
      <p:bgPr>
        <a:blipFill>
          <a:blip r:embed="rId2">
            <a:alphaModFix/>
          </a:blip>
          <a:stretch>
            <a:fillRect/>
          </a:stretch>
        </a:blipFill>
        <a:effectLst/>
      </p:bgPr>
    </p:bg>
    <p:spTree>
      <p:nvGrpSpPr>
        <p:cNvPr id="1" name="Shape 98"/>
        <p:cNvGrpSpPr/>
        <p:nvPr/>
      </p:nvGrpSpPr>
      <p:grpSpPr>
        <a:xfrm>
          <a:off x="0" y="0"/>
          <a:ext cx="0" cy="0"/>
          <a:chOff x="0" y="0"/>
          <a:chExt cx="0" cy="0"/>
        </a:xfrm>
      </p:grpSpPr>
      <p:sp>
        <p:nvSpPr>
          <p:cNvPr id="99" name="Google Shape;99;p14"/>
          <p:cNvSpPr txBox="1">
            <a:spLocks noGrp="1"/>
          </p:cNvSpPr>
          <p:nvPr>
            <p:ph type="subTitle" idx="1"/>
          </p:nvPr>
        </p:nvSpPr>
        <p:spPr>
          <a:xfrm>
            <a:off x="2110650" y="1752930"/>
            <a:ext cx="4913100" cy="106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0" name="Google Shape;100;p14"/>
          <p:cNvSpPr txBox="1">
            <a:spLocks noGrp="1"/>
          </p:cNvSpPr>
          <p:nvPr>
            <p:ph type="title"/>
          </p:nvPr>
        </p:nvSpPr>
        <p:spPr>
          <a:xfrm>
            <a:off x="2352775" y="2895075"/>
            <a:ext cx="44286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endParaRPr/>
          </a:p>
        </p:txBody>
      </p:sp>
      <p:sp>
        <p:nvSpPr>
          <p:cNvPr id="101" name="Google Shape;101;p14"/>
          <p:cNvSpPr/>
          <p:nvPr/>
        </p:nvSpPr>
        <p:spPr>
          <a:xfrm rot="8100000">
            <a:off x="751485" y="3373145"/>
            <a:ext cx="829737" cy="1378837"/>
          </a:xfrm>
          <a:custGeom>
            <a:avLst/>
            <a:gdLst/>
            <a:ahLst/>
            <a:cxnLst/>
            <a:rect l="l" t="t" r="r" b="b"/>
            <a:pathLst>
              <a:path w="15540" h="25824" extrusionOk="0">
                <a:moveTo>
                  <a:pt x="5104" y="1376"/>
                </a:moveTo>
                <a:cubicBezTo>
                  <a:pt x="5299" y="1376"/>
                  <a:pt x="5499" y="1404"/>
                  <a:pt x="5698" y="1462"/>
                </a:cubicBezTo>
                <a:cubicBezTo>
                  <a:pt x="6132" y="1613"/>
                  <a:pt x="6483" y="1880"/>
                  <a:pt x="6634" y="2198"/>
                </a:cubicBezTo>
                <a:cubicBezTo>
                  <a:pt x="6784" y="2582"/>
                  <a:pt x="6717" y="3133"/>
                  <a:pt x="6366" y="3451"/>
                </a:cubicBezTo>
                <a:cubicBezTo>
                  <a:pt x="6293" y="3524"/>
                  <a:pt x="6052" y="3712"/>
                  <a:pt x="5745" y="3712"/>
                </a:cubicBezTo>
                <a:cubicBezTo>
                  <a:pt x="5631" y="3712"/>
                  <a:pt x="5508" y="3686"/>
                  <a:pt x="5380" y="3618"/>
                </a:cubicBezTo>
                <a:cubicBezTo>
                  <a:pt x="4629" y="3200"/>
                  <a:pt x="4111" y="2632"/>
                  <a:pt x="3760" y="2081"/>
                </a:cubicBezTo>
                <a:cubicBezTo>
                  <a:pt x="3860" y="1930"/>
                  <a:pt x="3994" y="1780"/>
                  <a:pt x="4127" y="1646"/>
                </a:cubicBezTo>
                <a:cubicBezTo>
                  <a:pt x="4399" y="1472"/>
                  <a:pt x="4741" y="1376"/>
                  <a:pt x="5104" y="1376"/>
                </a:cubicBezTo>
                <a:close/>
                <a:moveTo>
                  <a:pt x="9124" y="3745"/>
                </a:moveTo>
                <a:cubicBezTo>
                  <a:pt x="9532" y="3745"/>
                  <a:pt x="9907" y="3873"/>
                  <a:pt x="10042" y="4086"/>
                </a:cubicBezTo>
                <a:cubicBezTo>
                  <a:pt x="10293" y="4470"/>
                  <a:pt x="9775" y="5456"/>
                  <a:pt x="9056" y="5940"/>
                </a:cubicBezTo>
                <a:cubicBezTo>
                  <a:pt x="8505" y="6308"/>
                  <a:pt x="7870" y="6341"/>
                  <a:pt x="7586" y="6358"/>
                </a:cubicBezTo>
                <a:cubicBezTo>
                  <a:pt x="7547" y="6364"/>
                  <a:pt x="7510" y="6365"/>
                  <a:pt x="7473" y="6365"/>
                </a:cubicBezTo>
                <a:cubicBezTo>
                  <a:pt x="7400" y="6365"/>
                  <a:pt x="7330" y="6358"/>
                  <a:pt x="7252" y="6358"/>
                </a:cubicBezTo>
                <a:cubicBezTo>
                  <a:pt x="7302" y="5272"/>
                  <a:pt x="7636" y="4370"/>
                  <a:pt x="8254" y="3969"/>
                </a:cubicBezTo>
                <a:cubicBezTo>
                  <a:pt x="8508" y="3813"/>
                  <a:pt x="8825" y="3745"/>
                  <a:pt x="9124" y="3745"/>
                </a:cubicBezTo>
                <a:close/>
                <a:moveTo>
                  <a:pt x="12627" y="13270"/>
                </a:moveTo>
                <a:cubicBezTo>
                  <a:pt x="12724" y="13270"/>
                  <a:pt x="12803" y="13293"/>
                  <a:pt x="12899" y="13325"/>
                </a:cubicBezTo>
                <a:cubicBezTo>
                  <a:pt x="13267" y="13459"/>
                  <a:pt x="13701" y="13726"/>
                  <a:pt x="14152" y="14027"/>
                </a:cubicBezTo>
                <a:cubicBezTo>
                  <a:pt x="14353" y="14144"/>
                  <a:pt x="14537" y="14278"/>
                  <a:pt x="14721" y="14378"/>
                </a:cubicBezTo>
                <a:cubicBezTo>
                  <a:pt x="14203" y="14545"/>
                  <a:pt x="13183" y="14863"/>
                  <a:pt x="12732" y="14913"/>
                </a:cubicBezTo>
                <a:cubicBezTo>
                  <a:pt x="12679" y="14921"/>
                  <a:pt x="12624" y="14926"/>
                  <a:pt x="12565" y="14926"/>
                </a:cubicBezTo>
                <a:cubicBezTo>
                  <a:pt x="12247" y="14926"/>
                  <a:pt x="11793" y="14773"/>
                  <a:pt x="10794" y="14027"/>
                </a:cubicBezTo>
                <a:cubicBezTo>
                  <a:pt x="11982" y="13433"/>
                  <a:pt x="12370" y="13270"/>
                  <a:pt x="12627" y="13270"/>
                </a:cubicBezTo>
                <a:close/>
                <a:moveTo>
                  <a:pt x="5882" y="20577"/>
                </a:moveTo>
                <a:cubicBezTo>
                  <a:pt x="5965" y="20594"/>
                  <a:pt x="6049" y="20627"/>
                  <a:pt x="6116" y="20644"/>
                </a:cubicBezTo>
                <a:cubicBezTo>
                  <a:pt x="6433" y="20711"/>
                  <a:pt x="7018" y="20844"/>
                  <a:pt x="7502" y="21346"/>
                </a:cubicBezTo>
                <a:cubicBezTo>
                  <a:pt x="8104" y="21980"/>
                  <a:pt x="8388" y="23050"/>
                  <a:pt x="8087" y="23384"/>
                </a:cubicBezTo>
                <a:cubicBezTo>
                  <a:pt x="7973" y="23492"/>
                  <a:pt x="7770" y="23547"/>
                  <a:pt x="7533" y="23547"/>
                </a:cubicBezTo>
                <a:cubicBezTo>
                  <a:pt x="7146" y="23547"/>
                  <a:pt x="6671" y="23400"/>
                  <a:pt x="6350" y="23100"/>
                </a:cubicBezTo>
                <a:cubicBezTo>
                  <a:pt x="5832" y="22599"/>
                  <a:pt x="5698" y="21663"/>
                  <a:pt x="5882" y="20577"/>
                </a:cubicBezTo>
                <a:close/>
                <a:moveTo>
                  <a:pt x="3454" y="22878"/>
                </a:moveTo>
                <a:cubicBezTo>
                  <a:pt x="3813" y="22878"/>
                  <a:pt x="4143" y="23022"/>
                  <a:pt x="4294" y="23234"/>
                </a:cubicBezTo>
                <a:cubicBezTo>
                  <a:pt x="4595" y="23635"/>
                  <a:pt x="4528" y="24186"/>
                  <a:pt x="4294" y="24503"/>
                </a:cubicBezTo>
                <a:cubicBezTo>
                  <a:pt x="4094" y="24804"/>
                  <a:pt x="3693" y="24988"/>
                  <a:pt x="3208" y="25021"/>
                </a:cubicBezTo>
                <a:cubicBezTo>
                  <a:pt x="3152" y="25026"/>
                  <a:pt x="3096" y="25029"/>
                  <a:pt x="3041" y="25029"/>
                </a:cubicBezTo>
                <a:cubicBezTo>
                  <a:pt x="2520" y="25029"/>
                  <a:pt x="2040" y="24821"/>
                  <a:pt x="1738" y="24503"/>
                </a:cubicBezTo>
                <a:cubicBezTo>
                  <a:pt x="1571" y="24320"/>
                  <a:pt x="1437" y="24069"/>
                  <a:pt x="1404" y="23818"/>
                </a:cubicBezTo>
                <a:cubicBezTo>
                  <a:pt x="1905" y="23317"/>
                  <a:pt x="2540" y="22899"/>
                  <a:pt x="3342" y="22883"/>
                </a:cubicBezTo>
                <a:cubicBezTo>
                  <a:pt x="3379" y="22880"/>
                  <a:pt x="3417" y="22878"/>
                  <a:pt x="3454" y="22878"/>
                </a:cubicBezTo>
                <a:close/>
                <a:moveTo>
                  <a:pt x="2980" y="0"/>
                </a:moveTo>
                <a:cubicBezTo>
                  <a:pt x="2913" y="0"/>
                  <a:pt x="2854" y="57"/>
                  <a:pt x="2841" y="126"/>
                </a:cubicBezTo>
                <a:cubicBezTo>
                  <a:pt x="2791" y="360"/>
                  <a:pt x="2941" y="1212"/>
                  <a:pt x="3459" y="2114"/>
                </a:cubicBezTo>
                <a:cubicBezTo>
                  <a:pt x="3125" y="2799"/>
                  <a:pt x="3225" y="3685"/>
                  <a:pt x="3375" y="4152"/>
                </a:cubicBezTo>
                <a:cubicBezTo>
                  <a:pt x="3793" y="5539"/>
                  <a:pt x="5213" y="6107"/>
                  <a:pt x="5999" y="6391"/>
                </a:cubicBezTo>
                <a:cubicBezTo>
                  <a:pt x="6299" y="6525"/>
                  <a:pt x="6667" y="6625"/>
                  <a:pt x="6968" y="6659"/>
                </a:cubicBezTo>
                <a:cubicBezTo>
                  <a:pt x="6934" y="7945"/>
                  <a:pt x="7218" y="9382"/>
                  <a:pt x="7770" y="10552"/>
                </a:cubicBezTo>
                <a:cubicBezTo>
                  <a:pt x="8405" y="11972"/>
                  <a:pt x="8889" y="12908"/>
                  <a:pt x="10226" y="13977"/>
                </a:cubicBezTo>
                <a:lnTo>
                  <a:pt x="10243" y="13994"/>
                </a:lnTo>
                <a:cubicBezTo>
                  <a:pt x="9023" y="14662"/>
                  <a:pt x="8204" y="15381"/>
                  <a:pt x="7285" y="16634"/>
                </a:cubicBezTo>
                <a:cubicBezTo>
                  <a:pt x="6517" y="17703"/>
                  <a:pt x="5915" y="19040"/>
                  <a:pt x="5648" y="20259"/>
                </a:cubicBezTo>
                <a:cubicBezTo>
                  <a:pt x="5565" y="20256"/>
                  <a:pt x="5479" y="20253"/>
                  <a:pt x="5392" y="20253"/>
                </a:cubicBezTo>
                <a:cubicBezTo>
                  <a:pt x="5109" y="20253"/>
                  <a:pt x="4805" y="20275"/>
                  <a:pt x="4512" y="20326"/>
                </a:cubicBezTo>
                <a:cubicBezTo>
                  <a:pt x="3693" y="20460"/>
                  <a:pt x="2189" y="20711"/>
                  <a:pt x="1471" y="21964"/>
                </a:cubicBezTo>
                <a:cubicBezTo>
                  <a:pt x="1253" y="22331"/>
                  <a:pt x="1003" y="23050"/>
                  <a:pt x="1086" y="23735"/>
                </a:cubicBezTo>
                <a:cubicBezTo>
                  <a:pt x="385" y="24487"/>
                  <a:pt x="17" y="25389"/>
                  <a:pt x="17" y="25656"/>
                </a:cubicBezTo>
                <a:cubicBezTo>
                  <a:pt x="0" y="25740"/>
                  <a:pt x="84" y="25823"/>
                  <a:pt x="167" y="25823"/>
                </a:cubicBezTo>
                <a:cubicBezTo>
                  <a:pt x="251" y="25823"/>
                  <a:pt x="318" y="25757"/>
                  <a:pt x="318" y="25706"/>
                </a:cubicBezTo>
                <a:cubicBezTo>
                  <a:pt x="318" y="25539"/>
                  <a:pt x="602" y="24821"/>
                  <a:pt x="1153" y="24153"/>
                </a:cubicBezTo>
                <a:cubicBezTo>
                  <a:pt x="1237" y="24370"/>
                  <a:pt x="1354" y="24587"/>
                  <a:pt x="1521" y="24771"/>
                </a:cubicBezTo>
                <a:cubicBezTo>
                  <a:pt x="1886" y="25151"/>
                  <a:pt x="2459" y="25379"/>
                  <a:pt x="3075" y="25379"/>
                </a:cubicBezTo>
                <a:cubicBezTo>
                  <a:pt x="3136" y="25379"/>
                  <a:pt x="3197" y="25377"/>
                  <a:pt x="3259" y="25372"/>
                </a:cubicBezTo>
                <a:cubicBezTo>
                  <a:pt x="3843" y="25339"/>
                  <a:pt x="4311" y="25105"/>
                  <a:pt x="4562" y="24737"/>
                </a:cubicBezTo>
                <a:cubicBezTo>
                  <a:pt x="4863" y="24336"/>
                  <a:pt x="4946" y="23618"/>
                  <a:pt x="4562" y="23100"/>
                </a:cubicBezTo>
                <a:cubicBezTo>
                  <a:pt x="4345" y="22816"/>
                  <a:pt x="3860" y="22615"/>
                  <a:pt x="3342" y="22615"/>
                </a:cubicBezTo>
                <a:cubicBezTo>
                  <a:pt x="2573" y="22615"/>
                  <a:pt x="1888" y="23000"/>
                  <a:pt x="1370" y="23484"/>
                </a:cubicBezTo>
                <a:cubicBezTo>
                  <a:pt x="1370" y="22983"/>
                  <a:pt x="1538" y="22482"/>
                  <a:pt x="1738" y="22148"/>
                </a:cubicBezTo>
                <a:cubicBezTo>
                  <a:pt x="2356" y="21011"/>
                  <a:pt x="3776" y="20777"/>
                  <a:pt x="4528" y="20660"/>
                </a:cubicBezTo>
                <a:cubicBezTo>
                  <a:pt x="4817" y="20603"/>
                  <a:pt x="5074" y="20585"/>
                  <a:pt x="5299" y="20585"/>
                </a:cubicBezTo>
                <a:cubicBezTo>
                  <a:pt x="5399" y="20585"/>
                  <a:pt x="5493" y="20589"/>
                  <a:pt x="5581" y="20594"/>
                </a:cubicBezTo>
                <a:cubicBezTo>
                  <a:pt x="5380" y="21763"/>
                  <a:pt x="5531" y="22833"/>
                  <a:pt x="6132" y="23401"/>
                </a:cubicBezTo>
                <a:cubicBezTo>
                  <a:pt x="6506" y="23745"/>
                  <a:pt x="7041" y="23927"/>
                  <a:pt x="7507" y="23927"/>
                </a:cubicBezTo>
                <a:cubicBezTo>
                  <a:pt x="7833" y="23927"/>
                  <a:pt x="8125" y="23837"/>
                  <a:pt x="8304" y="23651"/>
                </a:cubicBezTo>
                <a:cubicBezTo>
                  <a:pt x="8806" y="23117"/>
                  <a:pt x="8421" y="21897"/>
                  <a:pt x="7720" y="21178"/>
                </a:cubicBezTo>
                <a:cubicBezTo>
                  <a:pt x="7185" y="20610"/>
                  <a:pt x="6517" y="20443"/>
                  <a:pt x="6199" y="20360"/>
                </a:cubicBezTo>
                <a:cubicBezTo>
                  <a:pt x="6116" y="20343"/>
                  <a:pt x="6032" y="20343"/>
                  <a:pt x="5949" y="20326"/>
                </a:cubicBezTo>
                <a:cubicBezTo>
                  <a:pt x="6216" y="19140"/>
                  <a:pt x="6784" y="17837"/>
                  <a:pt x="7536" y="16834"/>
                </a:cubicBezTo>
                <a:cubicBezTo>
                  <a:pt x="8455" y="15598"/>
                  <a:pt x="9274" y="14896"/>
                  <a:pt x="10527" y="14228"/>
                </a:cubicBezTo>
                <a:cubicBezTo>
                  <a:pt x="11601" y="15056"/>
                  <a:pt x="12146" y="15277"/>
                  <a:pt x="12610" y="15277"/>
                </a:cubicBezTo>
                <a:cubicBezTo>
                  <a:pt x="12680" y="15277"/>
                  <a:pt x="12748" y="15272"/>
                  <a:pt x="12816" y="15264"/>
                </a:cubicBezTo>
                <a:cubicBezTo>
                  <a:pt x="13467" y="15180"/>
                  <a:pt x="15138" y="14629"/>
                  <a:pt x="15205" y="14595"/>
                </a:cubicBezTo>
                <a:lnTo>
                  <a:pt x="15539" y="14495"/>
                </a:lnTo>
                <a:lnTo>
                  <a:pt x="15222" y="14328"/>
                </a:lnTo>
                <a:cubicBezTo>
                  <a:pt x="14938" y="14161"/>
                  <a:pt x="14654" y="13977"/>
                  <a:pt x="14370" y="13810"/>
                </a:cubicBezTo>
                <a:cubicBezTo>
                  <a:pt x="13885" y="13509"/>
                  <a:pt x="13451" y="13225"/>
                  <a:pt x="13050" y="13092"/>
                </a:cubicBezTo>
                <a:cubicBezTo>
                  <a:pt x="12909" y="13046"/>
                  <a:pt x="12790" y="13018"/>
                  <a:pt x="12657" y="13018"/>
                </a:cubicBezTo>
                <a:cubicBezTo>
                  <a:pt x="12299" y="13018"/>
                  <a:pt x="11841" y="13222"/>
                  <a:pt x="10610" y="13843"/>
                </a:cubicBezTo>
                <a:cubicBezTo>
                  <a:pt x="10594" y="13843"/>
                  <a:pt x="10594" y="13877"/>
                  <a:pt x="10560" y="13877"/>
                </a:cubicBezTo>
                <a:cubicBezTo>
                  <a:pt x="10527" y="13827"/>
                  <a:pt x="10477" y="13810"/>
                  <a:pt x="10443" y="13760"/>
                </a:cubicBezTo>
                <a:cubicBezTo>
                  <a:pt x="9157" y="12724"/>
                  <a:pt x="8689" y="11822"/>
                  <a:pt x="8054" y="10452"/>
                </a:cubicBezTo>
                <a:cubicBezTo>
                  <a:pt x="7553" y="9332"/>
                  <a:pt x="7269" y="7945"/>
                  <a:pt x="7285" y="6726"/>
                </a:cubicBezTo>
                <a:lnTo>
                  <a:pt x="7636" y="6726"/>
                </a:lnTo>
                <a:cubicBezTo>
                  <a:pt x="7970" y="6709"/>
                  <a:pt x="8639" y="6692"/>
                  <a:pt x="9290" y="6241"/>
                </a:cubicBezTo>
                <a:cubicBezTo>
                  <a:pt x="10092" y="5723"/>
                  <a:pt x="10727" y="4570"/>
                  <a:pt x="10360" y="3969"/>
                </a:cubicBezTo>
                <a:cubicBezTo>
                  <a:pt x="10166" y="3659"/>
                  <a:pt x="9697" y="3489"/>
                  <a:pt x="9194" y="3489"/>
                </a:cubicBezTo>
                <a:cubicBezTo>
                  <a:pt x="8829" y="3489"/>
                  <a:pt x="8447" y="3579"/>
                  <a:pt x="8137" y="3768"/>
                </a:cubicBezTo>
                <a:cubicBezTo>
                  <a:pt x="7402" y="4203"/>
                  <a:pt x="7051" y="5205"/>
                  <a:pt x="6968" y="6375"/>
                </a:cubicBezTo>
                <a:cubicBezTo>
                  <a:pt x="6684" y="6325"/>
                  <a:pt x="6366" y="6241"/>
                  <a:pt x="6066" y="6124"/>
                </a:cubicBezTo>
                <a:cubicBezTo>
                  <a:pt x="5364" y="5857"/>
                  <a:pt x="4027" y="5322"/>
                  <a:pt x="3643" y="4102"/>
                </a:cubicBezTo>
                <a:cubicBezTo>
                  <a:pt x="3526" y="3651"/>
                  <a:pt x="3459" y="3016"/>
                  <a:pt x="3643" y="2465"/>
                </a:cubicBezTo>
                <a:cubicBezTo>
                  <a:pt x="4044" y="3016"/>
                  <a:pt x="4562" y="3551"/>
                  <a:pt x="5297" y="3952"/>
                </a:cubicBezTo>
                <a:cubicBezTo>
                  <a:pt x="5471" y="4044"/>
                  <a:pt x="5639" y="4079"/>
                  <a:pt x="5793" y="4079"/>
                </a:cubicBezTo>
                <a:cubicBezTo>
                  <a:pt x="6204" y="4079"/>
                  <a:pt x="6524" y="3832"/>
                  <a:pt x="6634" y="3735"/>
                </a:cubicBezTo>
                <a:cubicBezTo>
                  <a:pt x="7135" y="3300"/>
                  <a:pt x="7185" y="2599"/>
                  <a:pt x="6985" y="2131"/>
                </a:cubicBezTo>
                <a:cubicBezTo>
                  <a:pt x="6834" y="1713"/>
                  <a:pt x="6416" y="1396"/>
                  <a:pt x="5848" y="1229"/>
                </a:cubicBezTo>
                <a:cubicBezTo>
                  <a:pt x="5622" y="1165"/>
                  <a:pt x="5391" y="1133"/>
                  <a:pt x="5167" y="1133"/>
                </a:cubicBezTo>
                <a:cubicBezTo>
                  <a:pt x="4745" y="1133"/>
                  <a:pt x="4343" y="1244"/>
                  <a:pt x="4027" y="1462"/>
                </a:cubicBezTo>
                <a:cubicBezTo>
                  <a:pt x="3877" y="1563"/>
                  <a:pt x="3760" y="1696"/>
                  <a:pt x="3643" y="1813"/>
                </a:cubicBezTo>
                <a:cubicBezTo>
                  <a:pt x="3225" y="1045"/>
                  <a:pt x="3125" y="360"/>
                  <a:pt x="3142" y="193"/>
                </a:cubicBezTo>
                <a:cubicBezTo>
                  <a:pt x="3175" y="109"/>
                  <a:pt x="3108" y="25"/>
                  <a:pt x="3025" y="9"/>
                </a:cubicBezTo>
                <a:cubicBezTo>
                  <a:pt x="3010" y="3"/>
                  <a:pt x="2994" y="0"/>
                  <a:pt x="2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 name="Google Shape;102;p14"/>
          <p:cNvSpPr/>
          <p:nvPr/>
        </p:nvSpPr>
        <p:spPr>
          <a:xfrm rot="8100000">
            <a:off x="568772" y="3792063"/>
            <a:ext cx="635224" cy="934869"/>
          </a:xfrm>
          <a:custGeom>
            <a:avLst/>
            <a:gdLst/>
            <a:ahLst/>
            <a:cxnLst/>
            <a:rect l="l" t="t" r="r" b="b"/>
            <a:pathLst>
              <a:path w="11897" h="17509" extrusionOk="0">
                <a:moveTo>
                  <a:pt x="8522" y="4175"/>
                </a:moveTo>
                <a:cubicBezTo>
                  <a:pt x="8572" y="4175"/>
                  <a:pt x="8572" y="4175"/>
                  <a:pt x="8589" y="4192"/>
                </a:cubicBezTo>
                <a:cubicBezTo>
                  <a:pt x="8605" y="4192"/>
                  <a:pt x="8672" y="4342"/>
                  <a:pt x="8605" y="4693"/>
                </a:cubicBezTo>
                <a:cubicBezTo>
                  <a:pt x="8538" y="5128"/>
                  <a:pt x="8238" y="5395"/>
                  <a:pt x="8037" y="5596"/>
                </a:cubicBezTo>
                <a:cubicBezTo>
                  <a:pt x="7853" y="5779"/>
                  <a:pt x="7620" y="5930"/>
                  <a:pt x="7352" y="6063"/>
                </a:cubicBezTo>
                <a:cubicBezTo>
                  <a:pt x="7269" y="5679"/>
                  <a:pt x="7302" y="5295"/>
                  <a:pt x="7469" y="4977"/>
                </a:cubicBezTo>
                <a:cubicBezTo>
                  <a:pt x="7686" y="4560"/>
                  <a:pt x="8104" y="4276"/>
                  <a:pt x="8405" y="4192"/>
                </a:cubicBezTo>
                <a:cubicBezTo>
                  <a:pt x="8438" y="4175"/>
                  <a:pt x="8505" y="4175"/>
                  <a:pt x="8522" y="4175"/>
                </a:cubicBezTo>
                <a:close/>
                <a:moveTo>
                  <a:pt x="10523" y="8651"/>
                </a:moveTo>
                <a:cubicBezTo>
                  <a:pt x="10780" y="8651"/>
                  <a:pt x="11058" y="8708"/>
                  <a:pt x="11262" y="8904"/>
                </a:cubicBezTo>
                <a:cubicBezTo>
                  <a:pt x="11396" y="9038"/>
                  <a:pt x="11446" y="9221"/>
                  <a:pt x="11479" y="9455"/>
                </a:cubicBezTo>
                <a:cubicBezTo>
                  <a:pt x="11479" y="9522"/>
                  <a:pt x="11479" y="9656"/>
                  <a:pt x="11446" y="9723"/>
                </a:cubicBezTo>
                <a:cubicBezTo>
                  <a:pt x="11412" y="9890"/>
                  <a:pt x="11329" y="10090"/>
                  <a:pt x="11112" y="10224"/>
                </a:cubicBezTo>
                <a:cubicBezTo>
                  <a:pt x="10965" y="10323"/>
                  <a:pt x="10799" y="10360"/>
                  <a:pt x="10632" y="10360"/>
                </a:cubicBezTo>
                <a:cubicBezTo>
                  <a:pt x="10266" y="10360"/>
                  <a:pt x="9897" y="10182"/>
                  <a:pt x="9725" y="10090"/>
                </a:cubicBezTo>
                <a:cubicBezTo>
                  <a:pt x="9341" y="9906"/>
                  <a:pt x="9056" y="9639"/>
                  <a:pt x="8823" y="9322"/>
                </a:cubicBezTo>
                <a:cubicBezTo>
                  <a:pt x="9140" y="9054"/>
                  <a:pt x="9474" y="8837"/>
                  <a:pt x="9909" y="8737"/>
                </a:cubicBezTo>
                <a:lnTo>
                  <a:pt x="9925" y="8737"/>
                </a:lnTo>
                <a:cubicBezTo>
                  <a:pt x="10048" y="8704"/>
                  <a:pt x="10276" y="8651"/>
                  <a:pt x="10523" y="8651"/>
                </a:cubicBezTo>
                <a:close/>
                <a:moveTo>
                  <a:pt x="6717" y="12195"/>
                </a:moveTo>
                <a:cubicBezTo>
                  <a:pt x="6934" y="12379"/>
                  <a:pt x="7135" y="12580"/>
                  <a:pt x="7269" y="12797"/>
                </a:cubicBezTo>
                <a:cubicBezTo>
                  <a:pt x="7419" y="12997"/>
                  <a:pt x="7653" y="13365"/>
                  <a:pt x="7636" y="13783"/>
                </a:cubicBezTo>
                <a:cubicBezTo>
                  <a:pt x="7603" y="14200"/>
                  <a:pt x="7503" y="14284"/>
                  <a:pt x="7503" y="14284"/>
                </a:cubicBezTo>
                <a:cubicBezTo>
                  <a:pt x="7503" y="14290"/>
                  <a:pt x="7495" y="14293"/>
                  <a:pt x="7482" y="14293"/>
                </a:cubicBezTo>
                <a:cubicBezTo>
                  <a:pt x="7454" y="14293"/>
                  <a:pt x="7402" y="14278"/>
                  <a:pt x="7335" y="14234"/>
                </a:cubicBezTo>
                <a:cubicBezTo>
                  <a:pt x="7068" y="14084"/>
                  <a:pt x="6717" y="13716"/>
                  <a:pt x="6584" y="13282"/>
                </a:cubicBezTo>
                <a:cubicBezTo>
                  <a:pt x="6483" y="12914"/>
                  <a:pt x="6550" y="12563"/>
                  <a:pt x="6717" y="12195"/>
                </a:cubicBezTo>
                <a:close/>
                <a:moveTo>
                  <a:pt x="4280" y="1"/>
                </a:moveTo>
                <a:cubicBezTo>
                  <a:pt x="3937" y="1"/>
                  <a:pt x="3597" y="57"/>
                  <a:pt x="3292" y="165"/>
                </a:cubicBezTo>
                <a:cubicBezTo>
                  <a:pt x="2005" y="600"/>
                  <a:pt x="1354" y="1886"/>
                  <a:pt x="1304" y="2972"/>
                </a:cubicBezTo>
                <a:cubicBezTo>
                  <a:pt x="1237" y="4092"/>
                  <a:pt x="1788" y="4894"/>
                  <a:pt x="2056" y="5278"/>
                </a:cubicBezTo>
                <a:cubicBezTo>
                  <a:pt x="2657" y="6130"/>
                  <a:pt x="3409" y="6698"/>
                  <a:pt x="4311" y="6949"/>
                </a:cubicBezTo>
                <a:cubicBezTo>
                  <a:pt x="4642" y="7042"/>
                  <a:pt x="4958" y="7079"/>
                  <a:pt x="5255" y="7079"/>
                </a:cubicBezTo>
                <a:cubicBezTo>
                  <a:pt x="5977" y="7079"/>
                  <a:pt x="6590" y="6859"/>
                  <a:pt x="7051" y="6682"/>
                </a:cubicBezTo>
                <a:cubicBezTo>
                  <a:pt x="7185" y="7099"/>
                  <a:pt x="7402" y="7551"/>
                  <a:pt x="7603" y="8002"/>
                </a:cubicBezTo>
                <a:cubicBezTo>
                  <a:pt x="7820" y="8453"/>
                  <a:pt x="8004" y="8870"/>
                  <a:pt x="8238" y="9238"/>
                </a:cubicBezTo>
                <a:cubicBezTo>
                  <a:pt x="7920" y="9572"/>
                  <a:pt x="7653" y="9923"/>
                  <a:pt x="7386" y="10307"/>
                </a:cubicBezTo>
                <a:cubicBezTo>
                  <a:pt x="7085" y="10725"/>
                  <a:pt x="6801" y="11126"/>
                  <a:pt x="6567" y="11494"/>
                </a:cubicBezTo>
                <a:cubicBezTo>
                  <a:pt x="6016" y="11147"/>
                  <a:pt x="5227" y="10653"/>
                  <a:pt x="4132" y="10653"/>
                </a:cubicBezTo>
                <a:cubicBezTo>
                  <a:pt x="4065" y="10653"/>
                  <a:pt x="3996" y="10654"/>
                  <a:pt x="3927" y="10658"/>
                </a:cubicBezTo>
                <a:cubicBezTo>
                  <a:pt x="2991" y="10725"/>
                  <a:pt x="2139" y="11126"/>
                  <a:pt x="1387" y="11828"/>
                </a:cubicBezTo>
                <a:cubicBezTo>
                  <a:pt x="1053" y="12145"/>
                  <a:pt x="335" y="12814"/>
                  <a:pt x="167" y="13916"/>
                </a:cubicBezTo>
                <a:cubicBezTo>
                  <a:pt x="0" y="15002"/>
                  <a:pt x="368" y="16406"/>
                  <a:pt x="1538" y="17091"/>
                </a:cubicBezTo>
                <a:cubicBezTo>
                  <a:pt x="1972" y="17375"/>
                  <a:pt x="2523" y="17509"/>
                  <a:pt x="3091" y="17509"/>
                </a:cubicBezTo>
                <a:cubicBezTo>
                  <a:pt x="3710" y="17509"/>
                  <a:pt x="4295" y="17325"/>
                  <a:pt x="4679" y="16891"/>
                </a:cubicBezTo>
                <a:cubicBezTo>
                  <a:pt x="5230" y="16256"/>
                  <a:pt x="5564" y="15170"/>
                  <a:pt x="5147" y="14368"/>
                </a:cubicBezTo>
                <a:cubicBezTo>
                  <a:pt x="4791" y="13697"/>
                  <a:pt x="4200" y="13307"/>
                  <a:pt x="3575" y="13307"/>
                </a:cubicBezTo>
                <a:cubicBezTo>
                  <a:pt x="3437" y="13307"/>
                  <a:pt x="3297" y="13326"/>
                  <a:pt x="3158" y="13365"/>
                </a:cubicBezTo>
                <a:cubicBezTo>
                  <a:pt x="2557" y="13532"/>
                  <a:pt x="2056" y="14067"/>
                  <a:pt x="2056" y="14618"/>
                </a:cubicBezTo>
                <a:cubicBezTo>
                  <a:pt x="2056" y="14919"/>
                  <a:pt x="2223" y="15337"/>
                  <a:pt x="2557" y="15504"/>
                </a:cubicBezTo>
                <a:cubicBezTo>
                  <a:pt x="2639" y="15552"/>
                  <a:pt x="2742" y="15586"/>
                  <a:pt x="2864" y="15586"/>
                </a:cubicBezTo>
                <a:cubicBezTo>
                  <a:pt x="3039" y="15586"/>
                  <a:pt x="3254" y="15517"/>
                  <a:pt x="3509" y="15320"/>
                </a:cubicBezTo>
                <a:cubicBezTo>
                  <a:pt x="3626" y="15236"/>
                  <a:pt x="3643" y="15086"/>
                  <a:pt x="3559" y="14986"/>
                </a:cubicBezTo>
                <a:cubicBezTo>
                  <a:pt x="3512" y="14929"/>
                  <a:pt x="3443" y="14899"/>
                  <a:pt x="3374" y="14899"/>
                </a:cubicBezTo>
                <a:cubicBezTo>
                  <a:pt x="3321" y="14899"/>
                  <a:pt x="3268" y="14916"/>
                  <a:pt x="3225" y="14952"/>
                </a:cubicBezTo>
                <a:cubicBezTo>
                  <a:pt x="3111" y="15029"/>
                  <a:pt x="2977" y="15115"/>
                  <a:pt x="2853" y="15115"/>
                </a:cubicBezTo>
                <a:cubicBezTo>
                  <a:pt x="2815" y="15115"/>
                  <a:pt x="2777" y="15106"/>
                  <a:pt x="2741" y="15086"/>
                </a:cubicBezTo>
                <a:cubicBezTo>
                  <a:pt x="2590" y="15002"/>
                  <a:pt x="2490" y="14785"/>
                  <a:pt x="2490" y="14618"/>
                </a:cubicBezTo>
                <a:cubicBezTo>
                  <a:pt x="2490" y="14301"/>
                  <a:pt x="2874" y="13900"/>
                  <a:pt x="3259" y="13799"/>
                </a:cubicBezTo>
                <a:cubicBezTo>
                  <a:pt x="3360" y="13771"/>
                  <a:pt x="3459" y="13759"/>
                  <a:pt x="3554" y="13759"/>
                </a:cubicBezTo>
                <a:cubicBezTo>
                  <a:pt x="4083" y="13759"/>
                  <a:pt x="4500" y="14157"/>
                  <a:pt x="4712" y="14568"/>
                </a:cubicBezTo>
                <a:cubicBezTo>
                  <a:pt x="5013" y="15170"/>
                  <a:pt x="4746" y="16055"/>
                  <a:pt x="4311" y="16556"/>
                </a:cubicBezTo>
                <a:cubicBezTo>
                  <a:pt x="4012" y="16890"/>
                  <a:pt x="3547" y="17035"/>
                  <a:pt x="3059" y="17035"/>
                </a:cubicBezTo>
                <a:cubicBezTo>
                  <a:pt x="2593" y="17035"/>
                  <a:pt x="2105" y="16902"/>
                  <a:pt x="1721" y="16673"/>
                </a:cubicBezTo>
                <a:cubicBezTo>
                  <a:pt x="752" y="16122"/>
                  <a:pt x="468" y="14886"/>
                  <a:pt x="585" y="13983"/>
                </a:cubicBezTo>
                <a:cubicBezTo>
                  <a:pt x="719" y="13048"/>
                  <a:pt x="1371" y="12463"/>
                  <a:pt x="1655" y="12162"/>
                </a:cubicBezTo>
                <a:cubicBezTo>
                  <a:pt x="2340" y="11527"/>
                  <a:pt x="3091" y="11160"/>
                  <a:pt x="3910" y="11126"/>
                </a:cubicBezTo>
                <a:cubicBezTo>
                  <a:pt x="3978" y="11122"/>
                  <a:pt x="4044" y="11120"/>
                  <a:pt x="4109" y="11120"/>
                </a:cubicBezTo>
                <a:cubicBezTo>
                  <a:pt x="5074" y="11120"/>
                  <a:pt x="5767" y="11566"/>
                  <a:pt x="6300" y="11895"/>
                </a:cubicBezTo>
                <a:cubicBezTo>
                  <a:pt x="6049" y="12379"/>
                  <a:pt x="5965" y="12881"/>
                  <a:pt x="6099" y="13382"/>
                </a:cubicBezTo>
                <a:cubicBezTo>
                  <a:pt x="6266" y="13967"/>
                  <a:pt x="6734" y="14451"/>
                  <a:pt x="7102" y="14635"/>
                </a:cubicBezTo>
                <a:cubicBezTo>
                  <a:pt x="7230" y="14699"/>
                  <a:pt x="7352" y="14729"/>
                  <a:pt x="7462" y="14729"/>
                </a:cubicBezTo>
                <a:cubicBezTo>
                  <a:pt x="7524" y="14729"/>
                  <a:pt x="7582" y="14720"/>
                  <a:pt x="7636" y="14702"/>
                </a:cubicBezTo>
                <a:cubicBezTo>
                  <a:pt x="7904" y="14618"/>
                  <a:pt x="8054" y="14301"/>
                  <a:pt x="8071" y="13799"/>
                </a:cubicBezTo>
                <a:cubicBezTo>
                  <a:pt x="8104" y="13215"/>
                  <a:pt x="7803" y="12780"/>
                  <a:pt x="7636" y="12530"/>
                </a:cubicBezTo>
                <a:cubicBezTo>
                  <a:pt x="7419" y="12229"/>
                  <a:pt x="7185" y="11978"/>
                  <a:pt x="6884" y="11744"/>
                </a:cubicBezTo>
                <a:cubicBezTo>
                  <a:pt x="7085" y="11393"/>
                  <a:pt x="7386" y="10992"/>
                  <a:pt x="7686" y="10575"/>
                </a:cubicBezTo>
                <a:cubicBezTo>
                  <a:pt x="7937" y="10241"/>
                  <a:pt x="8188" y="9906"/>
                  <a:pt x="8438" y="9639"/>
                </a:cubicBezTo>
                <a:cubicBezTo>
                  <a:pt x="8722" y="9990"/>
                  <a:pt x="9056" y="10291"/>
                  <a:pt x="9491" y="10491"/>
                </a:cubicBezTo>
                <a:cubicBezTo>
                  <a:pt x="9670" y="10592"/>
                  <a:pt x="10110" y="10804"/>
                  <a:pt x="10597" y="10804"/>
                </a:cubicBezTo>
                <a:cubicBezTo>
                  <a:pt x="10838" y="10804"/>
                  <a:pt x="11091" y="10752"/>
                  <a:pt x="11329" y="10608"/>
                </a:cubicBezTo>
                <a:cubicBezTo>
                  <a:pt x="11696" y="10358"/>
                  <a:pt x="11813" y="9957"/>
                  <a:pt x="11847" y="9823"/>
                </a:cubicBezTo>
                <a:cubicBezTo>
                  <a:pt x="11863" y="9723"/>
                  <a:pt x="11897" y="9522"/>
                  <a:pt x="11897" y="9405"/>
                </a:cubicBezTo>
                <a:cubicBezTo>
                  <a:pt x="11863" y="9054"/>
                  <a:pt x="11763" y="8770"/>
                  <a:pt x="11529" y="8553"/>
                </a:cubicBezTo>
                <a:cubicBezTo>
                  <a:pt x="11222" y="8245"/>
                  <a:pt x="10840" y="8160"/>
                  <a:pt x="10499" y="8160"/>
                </a:cubicBezTo>
                <a:cubicBezTo>
                  <a:pt x="10191" y="8160"/>
                  <a:pt x="9917" y="8229"/>
                  <a:pt x="9758" y="8269"/>
                </a:cubicBezTo>
                <a:lnTo>
                  <a:pt x="9742" y="8269"/>
                </a:lnTo>
                <a:cubicBezTo>
                  <a:pt x="9257" y="8386"/>
                  <a:pt x="8856" y="8620"/>
                  <a:pt x="8522" y="8904"/>
                </a:cubicBezTo>
                <a:cubicBezTo>
                  <a:pt x="8338" y="8570"/>
                  <a:pt x="8171" y="8202"/>
                  <a:pt x="7987" y="7801"/>
                </a:cubicBezTo>
                <a:cubicBezTo>
                  <a:pt x="7770" y="7350"/>
                  <a:pt x="7569" y="6899"/>
                  <a:pt x="7436" y="6481"/>
                </a:cubicBezTo>
                <a:cubicBezTo>
                  <a:pt x="7803" y="6314"/>
                  <a:pt x="8087" y="6130"/>
                  <a:pt x="8338" y="5880"/>
                </a:cubicBezTo>
                <a:cubicBezTo>
                  <a:pt x="8572" y="5679"/>
                  <a:pt x="8939" y="5312"/>
                  <a:pt x="9023" y="4727"/>
                </a:cubicBezTo>
                <a:cubicBezTo>
                  <a:pt x="9107" y="4226"/>
                  <a:pt x="9023" y="3891"/>
                  <a:pt x="8806" y="3758"/>
                </a:cubicBezTo>
                <a:cubicBezTo>
                  <a:pt x="8711" y="3705"/>
                  <a:pt x="8602" y="3672"/>
                  <a:pt x="8480" y="3672"/>
                </a:cubicBezTo>
                <a:cubicBezTo>
                  <a:pt x="8409" y="3672"/>
                  <a:pt x="8334" y="3683"/>
                  <a:pt x="8254" y="3708"/>
                </a:cubicBezTo>
                <a:cubicBezTo>
                  <a:pt x="7853" y="3808"/>
                  <a:pt x="7319" y="4209"/>
                  <a:pt x="7018" y="4727"/>
                </a:cubicBezTo>
                <a:cubicBezTo>
                  <a:pt x="6767" y="5211"/>
                  <a:pt x="6751" y="5696"/>
                  <a:pt x="6884" y="6231"/>
                </a:cubicBezTo>
                <a:cubicBezTo>
                  <a:pt x="6425" y="6412"/>
                  <a:pt x="5862" y="6619"/>
                  <a:pt x="5199" y="6619"/>
                </a:cubicBezTo>
                <a:cubicBezTo>
                  <a:pt x="4945" y="6619"/>
                  <a:pt x="4677" y="6589"/>
                  <a:pt x="4395" y="6515"/>
                </a:cubicBezTo>
                <a:cubicBezTo>
                  <a:pt x="3593" y="6297"/>
                  <a:pt x="2924" y="5796"/>
                  <a:pt x="2406" y="5028"/>
                </a:cubicBezTo>
                <a:cubicBezTo>
                  <a:pt x="2173" y="4693"/>
                  <a:pt x="1671" y="3975"/>
                  <a:pt x="1738" y="3022"/>
                </a:cubicBezTo>
                <a:cubicBezTo>
                  <a:pt x="1805" y="2120"/>
                  <a:pt x="2340" y="967"/>
                  <a:pt x="3409" y="616"/>
                </a:cubicBezTo>
                <a:cubicBezTo>
                  <a:pt x="3670" y="533"/>
                  <a:pt x="3958" y="490"/>
                  <a:pt x="4245" y="490"/>
                </a:cubicBezTo>
                <a:cubicBezTo>
                  <a:pt x="4935" y="490"/>
                  <a:pt x="5620" y="737"/>
                  <a:pt x="5915" y="1268"/>
                </a:cubicBezTo>
                <a:cubicBezTo>
                  <a:pt x="6249" y="1853"/>
                  <a:pt x="6333" y="2772"/>
                  <a:pt x="5899" y="3290"/>
                </a:cubicBezTo>
                <a:cubicBezTo>
                  <a:pt x="5629" y="3608"/>
                  <a:pt x="5234" y="3873"/>
                  <a:pt x="4805" y="3873"/>
                </a:cubicBezTo>
                <a:cubicBezTo>
                  <a:pt x="4649" y="3873"/>
                  <a:pt x="4488" y="3838"/>
                  <a:pt x="4328" y="3758"/>
                </a:cubicBezTo>
                <a:cubicBezTo>
                  <a:pt x="3960" y="3557"/>
                  <a:pt x="3676" y="3106"/>
                  <a:pt x="3743" y="2789"/>
                </a:cubicBezTo>
                <a:cubicBezTo>
                  <a:pt x="3760" y="2621"/>
                  <a:pt x="3910" y="2421"/>
                  <a:pt x="4077" y="2371"/>
                </a:cubicBezTo>
                <a:cubicBezTo>
                  <a:pt x="4095" y="2367"/>
                  <a:pt x="4113" y="2366"/>
                  <a:pt x="4130" y="2366"/>
                </a:cubicBezTo>
                <a:cubicBezTo>
                  <a:pt x="4279" y="2366"/>
                  <a:pt x="4422" y="2485"/>
                  <a:pt x="4512" y="2605"/>
                </a:cubicBezTo>
                <a:cubicBezTo>
                  <a:pt x="4558" y="2651"/>
                  <a:pt x="4624" y="2676"/>
                  <a:pt x="4691" y="2676"/>
                </a:cubicBezTo>
                <a:cubicBezTo>
                  <a:pt x="4745" y="2676"/>
                  <a:pt x="4801" y="2659"/>
                  <a:pt x="4846" y="2621"/>
                </a:cubicBezTo>
                <a:cubicBezTo>
                  <a:pt x="4929" y="2538"/>
                  <a:pt x="4963" y="2388"/>
                  <a:pt x="4879" y="2287"/>
                </a:cubicBezTo>
                <a:cubicBezTo>
                  <a:pt x="4609" y="1981"/>
                  <a:pt x="4358" y="1890"/>
                  <a:pt x="4163" y="1890"/>
                </a:cubicBezTo>
                <a:cubicBezTo>
                  <a:pt x="4093" y="1890"/>
                  <a:pt x="4030" y="1902"/>
                  <a:pt x="3977" y="1920"/>
                </a:cubicBezTo>
                <a:cubicBezTo>
                  <a:pt x="3626" y="2003"/>
                  <a:pt x="3376" y="2371"/>
                  <a:pt x="3309" y="2688"/>
                </a:cubicBezTo>
                <a:cubicBezTo>
                  <a:pt x="3208" y="3206"/>
                  <a:pt x="3559" y="3858"/>
                  <a:pt x="4127" y="4142"/>
                </a:cubicBezTo>
                <a:cubicBezTo>
                  <a:pt x="4354" y="4266"/>
                  <a:pt x="4596" y="4326"/>
                  <a:pt x="4838" y="4326"/>
                </a:cubicBezTo>
                <a:cubicBezTo>
                  <a:pt x="5345" y="4326"/>
                  <a:pt x="5859" y="4065"/>
                  <a:pt x="6266" y="3591"/>
                </a:cubicBezTo>
                <a:cubicBezTo>
                  <a:pt x="6851" y="2872"/>
                  <a:pt x="6734" y="1719"/>
                  <a:pt x="6333" y="1017"/>
                </a:cubicBezTo>
                <a:cubicBezTo>
                  <a:pt x="5932" y="322"/>
                  <a:pt x="5099" y="1"/>
                  <a:pt x="4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3" name="Google Shape;103;p14"/>
          <p:cNvSpPr/>
          <p:nvPr/>
        </p:nvSpPr>
        <p:spPr>
          <a:xfrm rot="2700000" flipH="1">
            <a:off x="778598" y="407845"/>
            <a:ext cx="829737" cy="1378837"/>
          </a:xfrm>
          <a:custGeom>
            <a:avLst/>
            <a:gdLst/>
            <a:ahLst/>
            <a:cxnLst/>
            <a:rect l="l" t="t" r="r" b="b"/>
            <a:pathLst>
              <a:path w="15540" h="25824" extrusionOk="0">
                <a:moveTo>
                  <a:pt x="5104" y="1376"/>
                </a:moveTo>
                <a:cubicBezTo>
                  <a:pt x="5299" y="1376"/>
                  <a:pt x="5499" y="1404"/>
                  <a:pt x="5698" y="1462"/>
                </a:cubicBezTo>
                <a:cubicBezTo>
                  <a:pt x="6132" y="1613"/>
                  <a:pt x="6483" y="1880"/>
                  <a:pt x="6634" y="2198"/>
                </a:cubicBezTo>
                <a:cubicBezTo>
                  <a:pt x="6784" y="2582"/>
                  <a:pt x="6717" y="3133"/>
                  <a:pt x="6366" y="3451"/>
                </a:cubicBezTo>
                <a:cubicBezTo>
                  <a:pt x="6293" y="3524"/>
                  <a:pt x="6052" y="3712"/>
                  <a:pt x="5745" y="3712"/>
                </a:cubicBezTo>
                <a:cubicBezTo>
                  <a:pt x="5631" y="3712"/>
                  <a:pt x="5508" y="3686"/>
                  <a:pt x="5380" y="3618"/>
                </a:cubicBezTo>
                <a:cubicBezTo>
                  <a:pt x="4629" y="3200"/>
                  <a:pt x="4111" y="2632"/>
                  <a:pt x="3760" y="2081"/>
                </a:cubicBezTo>
                <a:cubicBezTo>
                  <a:pt x="3860" y="1930"/>
                  <a:pt x="3994" y="1780"/>
                  <a:pt x="4127" y="1646"/>
                </a:cubicBezTo>
                <a:cubicBezTo>
                  <a:pt x="4399" y="1472"/>
                  <a:pt x="4741" y="1376"/>
                  <a:pt x="5104" y="1376"/>
                </a:cubicBezTo>
                <a:close/>
                <a:moveTo>
                  <a:pt x="9124" y="3745"/>
                </a:moveTo>
                <a:cubicBezTo>
                  <a:pt x="9532" y="3745"/>
                  <a:pt x="9907" y="3873"/>
                  <a:pt x="10042" y="4086"/>
                </a:cubicBezTo>
                <a:cubicBezTo>
                  <a:pt x="10293" y="4470"/>
                  <a:pt x="9775" y="5456"/>
                  <a:pt x="9056" y="5940"/>
                </a:cubicBezTo>
                <a:cubicBezTo>
                  <a:pt x="8505" y="6308"/>
                  <a:pt x="7870" y="6341"/>
                  <a:pt x="7586" y="6358"/>
                </a:cubicBezTo>
                <a:cubicBezTo>
                  <a:pt x="7547" y="6364"/>
                  <a:pt x="7510" y="6365"/>
                  <a:pt x="7473" y="6365"/>
                </a:cubicBezTo>
                <a:cubicBezTo>
                  <a:pt x="7400" y="6365"/>
                  <a:pt x="7330" y="6358"/>
                  <a:pt x="7252" y="6358"/>
                </a:cubicBezTo>
                <a:cubicBezTo>
                  <a:pt x="7302" y="5272"/>
                  <a:pt x="7636" y="4370"/>
                  <a:pt x="8254" y="3969"/>
                </a:cubicBezTo>
                <a:cubicBezTo>
                  <a:pt x="8508" y="3813"/>
                  <a:pt x="8825" y="3745"/>
                  <a:pt x="9124" y="3745"/>
                </a:cubicBezTo>
                <a:close/>
                <a:moveTo>
                  <a:pt x="12627" y="13270"/>
                </a:moveTo>
                <a:cubicBezTo>
                  <a:pt x="12724" y="13270"/>
                  <a:pt x="12803" y="13293"/>
                  <a:pt x="12899" y="13325"/>
                </a:cubicBezTo>
                <a:cubicBezTo>
                  <a:pt x="13267" y="13459"/>
                  <a:pt x="13701" y="13726"/>
                  <a:pt x="14152" y="14027"/>
                </a:cubicBezTo>
                <a:cubicBezTo>
                  <a:pt x="14353" y="14144"/>
                  <a:pt x="14537" y="14278"/>
                  <a:pt x="14721" y="14378"/>
                </a:cubicBezTo>
                <a:cubicBezTo>
                  <a:pt x="14203" y="14545"/>
                  <a:pt x="13183" y="14863"/>
                  <a:pt x="12732" y="14913"/>
                </a:cubicBezTo>
                <a:cubicBezTo>
                  <a:pt x="12679" y="14921"/>
                  <a:pt x="12624" y="14926"/>
                  <a:pt x="12565" y="14926"/>
                </a:cubicBezTo>
                <a:cubicBezTo>
                  <a:pt x="12247" y="14926"/>
                  <a:pt x="11793" y="14773"/>
                  <a:pt x="10794" y="14027"/>
                </a:cubicBezTo>
                <a:cubicBezTo>
                  <a:pt x="11982" y="13433"/>
                  <a:pt x="12370" y="13270"/>
                  <a:pt x="12627" y="13270"/>
                </a:cubicBezTo>
                <a:close/>
                <a:moveTo>
                  <a:pt x="5882" y="20577"/>
                </a:moveTo>
                <a:cubicBezTo>
                  <a:pt x="5965" y="20594"/>
                  <a:pt x="6049" y="20627"/>
                  <a:pt x="6116" y="20644"/>
                </a:cubicBezTo>
                <a:cubicBezTo>
                  <a:pt x="6433" y="20711"/>
                  <a:pt x="7018" y="20844"/>
                  <a:pt x="7502" y="21346"/>
                </a:cubicBezTo>
                <a:cubicBezTo>
                  <a:pt x="8104" y="21980"/>
                  <a:pt x="8388" y="23050"/>
                  <a:pt x="8087" y="23384"/>
                </a:cubicBezTo>
                <a:cubicBezTo>
                  <a:pt x="7973" y="23492"/>
                  <a:pt x="7770" y="23547"/>
                  <a:pt x="7533" y="23547"/>
                </a:cubicBezTo>
                <a:cubicBezTo>
                  <a:pt x="7146" y="23547"/>
                  <a:pt x="6671" y="23400"/>
                  <a:pt x="6350" y="23100"/>
                </a:cubicBezTo>
                <a:cubicBezTo>
                  <a:pt x="5832" y="22599"/>
                  <a:pt x="5698" y="21663"/>
                  <a:pt x="5882" y="20577"/>
                </a:cubicBezTo>
                <a:close/>
                <a:moveTo>
                  <a:pt x="3454" y="22878"/>
                </a:moveTo>
                <a:cubicBezTo>
                  <a:pt x="3813" y="22878"/>
                  <a:pt x="4143" y="23022"/>
                  <a:pt x="4294" y="23234"/>
                </a:cubicBezTo>
                <a:cubicBezTo>
                  <a:pt x="4595" y="23635"/>
                  <a:pt x="4528" y="24186"/>
                  <a:pt x="4294" y="24503"/>
                </a:cubicBezTo>
                <a:cubicBezTo>
                  <a:pt x="4094" y="24804"/>
                  <a:pt x="3693" y="24988"/>
                  <a:pt x="3208" y="25021"/>
                </a:cubicBezTo>
                <a:cubicBezTo>
                  <a:pt x="3152" y="25026"/>
                  <a:pt x="3096" y="25029"/>
                  <a:pt x="3041" y="25029"/>
                </a:cubicBezTo>
                <a:cubicBezTo>
                  <a:pt x="2520" y="25029"/>
                  <a:pt x="2040" y="24821"/>
                  <a:pt x="1738" y="24503"/>
                </a:cubicBezTo>
                <a:cubicBezTo>
                  <a:pt x="1571" y="24320"/>
                  <a:pt x="1437" y="24069"/>
                  <a:pt x="1404" y="23818"/>
                </a:cubicBezTo>
                <a:cubicBezTo>
                  <a:pt x="1905" y="23317"/>
                  <a:pt x="2540" y="22899"/>
                  <a:pt x="3342" y="22883"/>
                </a:cubicBezTo>
                <a:cubicBezTo>
                  <a:pt x="3379" y="22880"/>
                  <a:pt x="3417" y="22878"/>
                  <a:pt x="3454" y="22878"/>
                </a:cubicBezTo>
                <a:close/>
                <a:moveTo>
                  <a:pt x="2980" y="0"/>
                </a:moveTo>
                <a:cubicBezTo>
                  <a:pt x="2913" y="0"/>
                  <a:pt x="2854" y="57"/>
                  <a:pt x="2841" y="126"/>
                </a:cubicBezTo>
                <a:cubicBezTo>
                  <a:pt x="2791" y="360"/>
                  <a:pt x="2941" y="1212"/>
                  <a:pt x="3459" y="2114"/>
                </a:cubicBezTo>
                <a:cubicBezTo>
                  <a:pt x="3125" y="2799"/>
                  <a:pt x="3225" y="3685"/>
                  <a:pt x="3375" y="4152"/>
                </a:cubicBezTo>
                <a:cubicBezTo>
                  <a:pt x="3793" y="5539"/>
                  <a:pt x="5213" y="6107"/>
                  <a:pt x="5999" y="6391"/>
                </a:cubicBezTo>
                <a:cubicBezTo>
                  <a:pt x="6299" y="6525"/>
                  <a:pt x="6667" y="6625"/>
                  <a:pt x="6968" y="6659"/>
                </a:cubicBezTo>
                <a:cubicBezTo>
                  <a:pt x="6934" y="7945"/>
                  <a:pt x="7218" y="9382"/>
                  <a:pt x="7770" y="10552"/>
                </a:cubicBezTo>
                <a:cubicBezTo>
                  <a:pt x="8405" y="11972"/>
                  <a:pt x="8889" y="12908"/>
                  <a:pt x="10226" y="13977"/>
                </a:cubicBezTo>
                <a:lnTo>
                  <a:pt x="10243" y="13994"/>
                </a:lnTo>
                <a:cubicBezTo>
                  <a:pt x="9023" y="14662"/>
                  <a:pt x="8204" y="15381"/>
                  <a:pt x="7285" y="16634"/>
                </a:cubicBezTo>
                <a:cubicBezTo>
                  <a:pt x="6517" y="17703"/>
                  <a:pt x="5915" y="19040"/>
                  <a:pt x="5648" y="20259"/>
                </a:cubicBezTo>
                <a:cubicBezTo>
                  <a:pt x="5565" y="20256"/>
                  <a:pt x="5479" y="20253"/>
                  <a:pt x="5392" y="20253"/>
                </a:cubicBezTo>
                <a:cubicBezTo>
                  <a:pt x="5109" y="20253"/>
                  <a:pt x="4805" y="20275"/>
                  <a:pt x="4512" y="20326"/>
                </a:cubicBezTo>
                <a:cubicBezTo>
                  <a:pt x="3693" y="20460"/>
                  <a:pt x="2189" y="20711"/>
                  <a:pt x="1471" y="21964"/>
                </a:cubicBezTo>
                <a:cubicBezTo>
                  <a:pt x="1253" y="22331"/>
                  <a:pt x="1003" y="23050"/>
                  <a:pt x="1086" y="23735"/>
                </a:cubicBezTo>
                <a:cubicBezTo>
                  <a:pt x="385" y="24487"/>
                  <a:pt x="17" y="25389"/>
                  <a:pt x="17" y="25656"/>
                </a:cubicBezTo>
                <a:cubicBezTo>
                  <a:pt x="0" y="25740"/>
                  <a:pt x="84" y="25823"/>
                  <a:pt x="167" y="25823"/>
                </a:cubicBezTo>
                <a:cubicBezTo>
                  <a:pt x="251" y="25823"/>
                  <a:pt x="318" y="25757"/>
                  <a:pt x="318" y="25706"/>
                </a:cubicBezTo>
                <a:cubicBezTo>
                  <a:pt x="318" y="25539"/>
                  <a:pt x="602" y="24821"/>
                  <a:pt x="1153" y="24153"/>
                </a:cubicBezTo>
                <a:cubicBezTo>
                  <a:pt x="1237" y="24370"/>
                  <a:pt x="1354" y="24587"/>
                  <a:pt x="1521" y="24771"/>
                </a:cubicBezTo>
                <a:cubicBezTo>
                  <a:pt x="1886" y="25151"/>
                  <a:pt x="2459" y="25379"/>
                  <a:pt x="3075" y="25379"/>
                </a:cubicBezTo>
                <a:cubicBezTo>
                  <a:pt x="3136" y="25379"/>
                  <a:pt x="3197" y="25377"/>
                  <a:pt x="3259" y="25372"/>
                </a:cubicBezTo>
                <a:cubicBezTo>
                  <a:pt x="3843" y="25339"/>
                  <a:pt x="4311" y="25105"/>
                  <a:pt x="4562" y="24737"/>
                </a:cubicBezTo>
                <a:cubicBezTo>
                  <a:pt x="4863" y="24336"/>
                  <a:pt x="4946" y="23618"/>
                  <a:pt x="4562" y="23100"/>
                </a:cubicBezTo>
                <a:cubicBezTo>
                  <a:pt x="4345" y="22816"/>
                  <a:pt x="3860" y="22615"/>
                  <a:pt x="3342" y="22615"/>
                </a:cubicBezTo>
                <a:cubicBezTo>
                  <a:pt x="2573" y="22615"/>
                  <a:pt x="1888" y="23000"/>
                  <a:pt x="1370" y="23484"/>
                </a:cubicBezTo>
                <a:cubicBezTo>
                  <a:pt x="1370" y="22983"/>
                  <a:pt x="1538" y="22482"/>
                  <a:pt x="1738" y="22148"/>
                </a:cubicBezTo>
                <a:cubicBezTo>
                  <a:pt x="2356" y="21011"/>
                  <a:pt x="3776" y="20777"/>
                  <a:pt x="4528" y="20660"/>
                </a:cubicBezTo>
                <a:cubicBezTo>
                  <a:pt x="4817" y="20603"/>
                  <a:pt x="5074" y="20585"/>
                  <a:pt x="5299" y="20585"/>
                </a:cubicBezTo>
                <a:cubicBezTo>
                  <a:pt x="5399" y="20585"/>
                  <a:pt x="5493" y="20589"/>
                  <a:pt x="5581" y="20594"/>
                </a:cubicBezTo>
                <a:cubicBezTo>
                  <a:pt x="5380" y="21763"/>
                  <a:pt x="5531" y="22833"/>
                  <a:pt x="6132" y="23401"/>
                </a:cubicBezTo>
                <a:cubicBezTo>
                  <a:pt x="6506" y="23745"/>
                  <a:pt x="7041" y="23927"/>
                  <a:pt x="7507" y="23927"/>
                </a:cubicBezTo>
                <a:cubicBezTo>
                  <a:pt x="7833" y="23927"/>
                  <a:pt x="8125" y="23837"/>
                  <a:pt x="8304" y="23651"/>
                </a:cubicBezTo>
                <a:cubicBezTo>
                  <a:pt x="8806" y="23117"/>
                  <a:pt x="8421" y="21897"/>
                  <a:pt x="7720" y="21178"/>
                </a:cubicBezTo>
                <a:cubicBezTo>
                  <a:pt x="7185" y="20610"/>
                  <a:pt x="6517" y="20443"/>
                  <a:pt x="6199" y="20360"/>
                </a:cubicBezTo>
                <a:cubicBezTo>
                  <a:pt x="6116" y="20343"/>
                  <a:pt x="6032" y="20343"/>
                  <a:pt x="5949" y="20326"/>
                </a:cubicBezTo>
                <a:cubicBezTo>
                  <a:pt x="6216" y="19140"/>
                  <a:pt x="6784" y="17837"/>
                  <a:pt x="7536" y="16834"/>
                </a:cubicBezTo>
                <a:cubicBezTo>
                  <a:pt x="8455" y="15598"/>
                  <a:pt x="9274" y="14896"/>
                  <a:pt x="10527" y="14228"/>
                </a:cubicBezTo>
                <a:cubicBezTo>
                  <a:pt x="11601" y="15056"/>
                  <a:pt x="12146" y="15277"/>
                  <a:pt x="12610" y="15277"/>
                </a:cubicBezTo>
                <a:cubicBezTo>
                  <a:pt x="12680" y="15277"/>
                  <a:pt x="12748" y="15272"/>
                  <a:pt x="12816" y="15264"/>
                </a:cubicBezTo>
                <a:cubicBezTo>
                  <a:pt x="13467" y="15180"/>
                  <a:pt x="15138" y="14629"/>
                  <a:pt x="15205" y="14595"/>
                </a:cubicBezTo>
                <a:lnTo>
                  <a:pt x="15539" y="14495"/>
                </a:lnTo>
                <a:lnTo>
                  <a:pt x="15222" y="14328"/>
                </a:lnTo>
                <a:cubicBezTo>
                  <a:pt x="14938" y="14161"/>
                  <a:pt x="14654" y="13977"/>
                  <a:pt x="14370" y="13810"/>
                </a:cubicBezTo>
                <a:cubicBezTo>
                  <a:pt x="13885" y="13509"/>
                  <a:pt x="13451" y="13225"/>
                  <a:pt x="13050" y="13092"/>
                </a:cubicBezTo>
                <a:cubicBezTo>
                  <a:pt x="12909" y="13046"/>
                  <a:pt x="12790" y="13018"/>
                  <a:pt x="12657" y="13018"/>
                </a:cubicBezTo>
                <a:cubicBezTo>
                  <a:pt x="12299" y="13018"/>
                  <a:pt x="11841" y="13222"/>
                  <a:pt x="10610" y="13843"/>
                </a:cubicBezTo>
                <a:cubicBezTo>
                  <a:pt x="10594" y="13843"/>
                  <a:pt x="10594" y="13877"/>
                  <a:pt x="10560" y="13877"/>
                </a:cubicBezTo>
                <a:cubicBezTo>
                  <a:pt x="10527" y="13827"/>
                  <a:pt x="10477" y="13810"/>
                  <a:pt x="10443" y="13760"/>
                </a:cubicBezTo>
                <a:cubicBezTo>
                  <a:pt x="9157" y="12724"/>
                  <a:pt x="8689" y="11822"/>
                  <a:pt x="8054" y="10452"/>
                </a:cubicBezTo>
                <a:cubicBezTo>
                  <a:pt x="7553" y="9332"/>
                  <a:pt x="7269" y="7945"/>
                  <a:pt x="7285" y="6726"/>
                </a:cubicBezTo>
                <a:lnTo>
                  <a:pt x="7636" y="6726"/>
                </a:lnTo>
                <a:cubicBezTo>
                  <a:pt x="7970" y="6709"/>
                  <a:pt x="8639" y="6692"/>
                  <a:pt x="9290" y="6241"/>
                </a:cubicBezTo>
                <a:cubicBezTo>
                  <a:pt x="10092" y="5723"/>
                  <a:pt x="10727" y="4570"/>
                  <a:pt x="10360" y="3969"/>
                </a:cubicBezTo>
                <a:cubicBezTo>
                  <a:pt x="10166" y="3659"/>
                  <a:pt x="9697" y="3489"/>
                  <a:pt x="9194" y="3489"/>
                </a:cubicBezTo>
                <a:cubicBezTo>
                  <a:pt x="8829" y="3489"/>
                  <a:pt x="8447" y="3579"/>
                  <a:pt x="8137" y="3768"/>
                </a:cubicBezTo>
                <a:cubicBezTo>
                  <a:pt x="7402" y="4203"/>
                  <a:pt x="7051" y="5205"/>
                  <a:pt x="6968" y="6375"/>
                </a:cubicBezTo>
                <a:cubicBezTo>
                  <a:pt x="6684" y="6325"/>
                  <a:pt x="6366" y="6241"/>
                  <a:pt x="6066" y="6124"/>
                </a:cubicBezTo>
                <a:cubicBezTo>
                  <a:pt x="5364" y="5857"/>
                  <a:pt x="4027" y="5322"/>
                  <a:pt x="3643" y="4102"/>
                </a:cubicBezTo>
                <a:cubicBezTo>
                  <a:pt x="3526" y="3651"/>
                  <a:pt x="3459" y="3016"/>
                  <a:pt x="3643" y="2465"/>
                </a:cubicBezTo>
                <a:cubicBezTo>
                  <a:pt x="4044" y="3016"/>
                  <a:pt x="4562" y="3551"/>
                  <a:pt x="5297" y="3952"/>
                </a:cubicBezTo>
                <a:cubicBezTo>
                  <a:pt x="5471" y="4044"/>
                  <a:pt x="5639" y="4079"/>
                  <a:pt x="5793" y="4079"/>
                </a:cubicBezTo>
                <a:cubicBezTo>
                  <a:pt x="6204" y="4079"/>
                  <a:pt x="6524" y="3832"/>
                  <a:pt x="6634" y="3735"/>
                </a:cubicBezTo>
                <a:cubicBezTo>
                  <a:pt x="7135" y="3300"/>
                  <a:pt x="7185" y="2599"/>
                  <a:pt x="6985" y="2131"/>
                </a:cubicBezTo>
                <a:cubicBezTo>
                  <a:pt x="6834" y="1713"/>
                  <a:pt x="6416" y="1396"/>
                  <a:pt x="5848" y="1229"/>
                </a:cubicBezTo>
                <a:cubicBezTo>
                  <a:pt x="5622" y="1165"/>
                  <a:pt x="5391" y="1133"/>
                  <a:pt x="5167" y="1133"/>
                </a:cubicBezTo>
                <a:cubicBezTo>
                  <a:pt x="4745" y="1133"/>
                  <a:pt x="4343" y="1244"/>
                  <a:pt x="4027" y="1462"/>
                </a:cubicBezTo>
                <a:cubicBezTo>
                  <a:pt x="3877" y="1563"/>
                  <a:pt x="3760" y="1696"/>
                  <a:pt x="3643" y="1813"/>
                </a:cubicBezTo>
                <a:cubicBezTo>
                  <a:pt x="3225" y="1045"/>
                  <a:pt x="3125" y="360"/>
                  <a:pt x="3142" y="193"/>
                </a:cubicBezTo>
                <a:cubicBezTo>
                  <a:pt x="3175" y="109"/>
                  <a:pt x="3108" y="25"/>
                  <a:pt x="3025" y="9"/>
                </a:cubicBezTo>
                <a:cubicBezTo>
                  <a:pt x="3010" y="3"/>
                  <a:pt x="2994" y="0"/>
                  <a:pt x="2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 name="Google Shape;104;p14"/>
          <p:cNvSpPr/>
          <p:nvPr/>
        </p:nvSpPr>
        <p:spPr>
          <a:xfrm rot="2700000" flipH="1">
            <a:off x="595884" y="432895"/>
            <a:ext cx="635224" cy="934869"/>
          </a:xfrm>
          <a:custGeom>
            <a:avLst/>
            <a:gdLst/>
            <a:ahLst/>
            <a:cxnLst/>
            <a:rect l="l" t="t" r="r" b="b"/>
            <a:pathLst>
              <a:path w="11897" h="17509" extrusionOk="0">
                <a:moveTo>
                  <a:pt x="8522" y="4175"/>
                </a:moveTo>
                <a:cubicBezTo>
                  <a:pt x="8572" y="4175"/>
                  <a:pt x="8572" y="4175"/>
                  <a:pt x="8589" y="4192"/>
                </a:cubicBezTo>
                <a:cubicBezTo>
                  <a:pt x="8605" y="4192"/>
                  <a:pt x="8672" y="4342"/>
                  <a:pt x="8605" y="4693"/>
                </a:cubicBezTo>
                <a:cubicBezTo>
                  <a:pt x="8538" y="5128"/>
                  <a:pt x="8238" y="5395"/>
                  <a:pt x="8037" y="5596"/>
                </a:cubicBezTo>
                <a:cubicBezTo>
                  <a:pt x="7853" y="5779"/>
                  <a:pt x="7620" y="5930"/>
                  <a:pt x="7352" y="6063"/>
                </a:cubicBezTo>
                <a:cubicBezTo>
                  <a:pt x="7269" y="5679"/>
                  <a:pt x="7302" y="5295"/>
                  <a:pt x="7469" y="4977"/>
                </a:cubicBezTo>
                <a:cubicBezTo>
                  <a:pt x="7686" y="4560"/>
                  <a:pt x="8104" y="4276"/>
                  <a:pt x="8405" y="4192"/>
                </a:cubicBezTo>
                <a:cubicBezTo>
                  <a:pt x="8438" y="4175"/>
                  <a:pt x="8505" y="4175"/>
                  <a:pt x="8522" y="4175"/>
                </a:cubicBezTo>
                <a:close/>
                <a:moveTo>
                  <a:pt x="10523" y="8651"/>
                </a:moveTo>
                <a:cubicBezTo>
                  <a:pt x="10780" y="8651"/>
                  <a:pt x="11058" y="8708"/>
                  <a:pt x="11262" y="8904"/>
                </a:cubicBezTo>
                <a:cubicBezTo>
                  <a:pt x="11396" y="9038"/>
                  <a:pt x="11446" y="9221"/>
                  <a:pt x="11479" y="9455"/>
                </a:cubicBezTo>
                <a:cubicBezTo>
                  <a:pt x="11479" y="9522"/>
                  <a:pt x="11479" y="9656"/>
                  <a:pt x="11446" y="9723"/>
                </a:cubicBezTo>
                <a:cubicBezTo>
                  <a:pt x="11412" y="9890"/>
                  <a:pt x="11329" y="10090"/>
                  <a:pt x="11112" y="10224"/>
                </a:cubicBezTo>
                <a:cubicBezTo>
                  <a:pt x="10965" y="10323"/>
                  <a:pt x="10799" y="10360"/>
                  <a:pt x="10632" y="10360"/>
                </a:cubicBezTo>
                <a:cubicBezTo>
                  <a:pt x="10266" y="10360"/>
                  <a:pt x="9897" y="10182"/>
                  <a:pt x="9725" y="10090"/>
                </a:cubicBezTo>
                <a:cubicBezTo>
                  <a:pt x="9341" y="9906"/>
                  <a:pt x="9056" y="9639"/>
                  <a:pt x="8823" y="9322"/>
                </a:cubicBezTo>
                <a:cubicBezTo>
                  <a:pt x="9140" y="9054"/>
                  <a:pt x="9474" y="8837"/>
                  <a:pt x="9909" y="8737"/>
                </a:cubicBezTo>
                <a:lnTo>
                  <a:pt x="9925" y="8737"/>
                </a:lnTo>
                <a:cubicBezTo>
                  <a:pt x="10048" y="8704"/>
                  <a:pt x="10276" y="8651"/>
                  <a:pt x="10523" y="8651"/>
                </a:cubicBezTo>
                <a:close/>
                <a:moveTo>
                  <a:pt x="6717" y="12195"/>
                </a:moveTo>
                <a:cubicBezTo>
                  <a:pt x="6934" y="12379"/>
                  <a:pt x="7135" y="12580"/>
                  <a:pt x="7269" y="12797"/>
                </a:cubicBezTo>
                <a:cubicBezTo>
                  <a:pt x="7419" y="12997"/>
                  <a:pt x="7653" y="13365"/>
                  <a:pt x="7636" y="13783"/>
                </a:cubicBezTo>
                <a:cubicBezTo>
                  <a:pt x="7603" y="14200"/>
                  <a:pt x="7503" y="14284"/>
                  <a:pt x="7503" y="14284"/>
                </a:cubicBezTo>
                <a:cubicBezTo>
                  <a:pt x="7503" y="14290"/>
                  <a:pt x="7495" y="14293"/>
                  <a:pt x="7482" y="14293"/>
                </a:cubicBezTo>
                <a:cubicBezTo>
                  <a:pt x="7454" y="14293"/>
                  <a:pt x="7402" y="14278"/>
                  <a:pt x="7335" y="14234"/>
                </a:cubicBezTo>
                <a:cubicBezTo>
                  <a:pt x="7068" y="14084"/>
                  <a:pt x="6717" y="13716"/>
                  <a:pt x="6584" y="13282"/>
                </a:cubicBezTo>
                <a:cubicBezTo>
                  <a:pt x="6483" y="12914"/>
                  <a:pt x="6550" y="12563"/>
                  <a:pt x="6717" y="12195"/>
                </a:cubicBezTo>
                <a:close/>
                <a:moveTo>
                  <a:pt x="4280" y="1"/>
                </a:moveTo>
                <a:cubicBezTo>
                  <a:pt x="3937" y="1"/>
                  <a:pt x="3597" y="57"/>
                  <a:pt x="3292" y="165"/>
                </a:cubicBezTo>
                <a:cubicBezTo>
                  <a:pt x="2005" y="600"/>
                  <a:pt x="1354" y="1886"/>
                  <a:pt x="1304" y="2972"/>
                </a:cubicBezTo>
                <a:cubicBezTo>
                  <a:pt x="1237" y="4092"/>
                  <a:pt x="1788" y="4894"/>
                  <a:pt x="2056" y="5278"/>
                </a:cubicBezTo>
                <a:cubicBezTo>
                  <a:pt x="2657" y="6130"/>
                  <a:pt x="3409" y="6698"/>
                  <a:pt x="4311" y="6949"/>
                </a:cubicBezTo>
                <a:cubicBezTo>
                  <a:pt x="4642" y="7042"/>
                  <a:pt x="4958" y="7079"/>
                  <a:pt x="5255" y="7079"/>
                </a:cubicBezTo>
                <a:cubicBezTo>
                  <a:pt x="5977" y="7079"/>
                  <a:pt x="6590" y="6859"/>
                  <a:pt x="7051" y="6682"/>
                </a:cubicBezTo>
                <a:cubicBezTo>
                  <a:pt x="7185" y="7099"/>
                  <a:pt x="7402" y="7551"/>
                  <a:pt x="7603" y="8002"/>
                </a:cubicBezTo>
                <a:cubicBezTo>
                  <a:pt x="7820" y="8453"/>
                  <a:pt x="8004" y="8870"/>
                  <a:pt x="8238" y="9238"/>
                </a:cubicBezTo>
                <a:cubicBezTo>
                  <a:pt x="7920" y="9572"/>
                  <a:pt x="7653" y="9923"/>
                  <a:pt x="7386" y="10307"/>
                </a:cubicBezTo>
                <a:cubicBezTo>
                  <a:pt x="7085" y="10725"/>
                  <a:pt x="6801" y="11126"/>
                  <a:pt x="6567" y="11494"/>
                </a:cubicBezTo>
                <a:cubicBezTo>
                  <a:pt x="6016" y="11147"/>
                  <a:pt x="5227" y="10653"/>
                  <a:pt x="4132" y="10653"/>
                </a:cubicBezTo>
                <a:cubicBezTo>
                  <a:pt x="4065" y="10653"/>
                  <a:pt x="3996" y="10654"/>
                  <a:pt x="3927" y="10658"/>
                </a:cubicBezTo>
                <a:cubicBezTo>
                  <a:pt x="2991" y="10725"/>
                  <a:pt x="2139" y="11126"/>
                  <a:pt x="1387" y="11828"/>
                </a:cubicBezTo>
                <a:cubicBezTo>
                  <a:pt x="1053" y="12145"/>
                  <a:pt x="335" y="12814"/>
                  <a:pt x="167" y="13916"/>
                </a:cubicBezTo>
                <a:cubicBezTo>
                  <a:pt x="0" y="15002"/>
                  <a:pt x="368" y="16406"/>
                  <a:pt x="1538" y="17091"/>
                </a:cubicBezTo>
                <a:cubicBezTo>
                  <a:pt x="1972" y="17375"/>
                  <a:pt x="2523" y="17509"/>
                  <a:pt x="3091" y="17509"/>
                </a:cubicBezTo>
                <a:cubicBezTo>
                  <a:pt x="3710" y="17509"/>
                  <a:pt x="4295" y="17325"/>
                  <a:pt x="4679" y="16891"/>
                </a:cubicBezTo>
                <a:cubicBezTo>
                  <a:pt x="5230" y="16256"/>
                  <a:pt x="5564" y="15170"/>
                  <a:pt x="5147" y="14368"/>
                </a:cubicBezTo>
                <a:cubicBezTo>
                  <a:pt x="4791" y="13697"/>
                  <a:pt x="4200" y="13307"/>
                  <a:pt x="3575" y="13307"/>
                </a:cubicBezTo>
                <a:cubicBezTo>
                  <a:pt x="3437" y="13307"/>
                  <a:pt x="3297" y="13326"/>
                  <a:pt x="3158" y="13365"/>
                </a:cubicBezTo>
                <a:cubicBezTo>
                  <a:pt x="2557" y="13532"/>
                  <a:pt x="2056" y="14067"/>
                  <a:pt x="2056" y="14618"/>
                </a:cubicBezTo>
                <a:cubicBezTo>
                  <a:pt x="2056" y="14919"/>
                  <a:pt x="2223" y="15337"/>
                  <a:pt x="2557" y="15504"/>
                </a:cubicBezTo>
                <a:cubicBezTo>
                  <a:pt x="2639" y="15552"/>
                  <a:pt x="2742" y="15586"/>
                  <a:pt x="2864" y="15586"/>
                </a:cubicBezTo>
                <a:cubicBezTo>
                  <a:pt x="3039" y="15586"/>
                  <a:pt x="3254" y="15517"/>
                  <a:pt x="3509" y="15320"/>
                </a:cubicBezTo>
                <a:cubicBezTo>
                  <a:pt x="3626" y="15236"/>
                  <a:pt x="3643" y="15086"/>
                  <a:pt x="3559" y="14986"/>
                </a:cubicBezTo>
                <a:cubicBezTo>
                  <a:pt x="3512" y="14929"/>
                  <a:pt x="3443" y="14899"/>
                  <a:pt x="3374" y="14899"/>
                </a:cubicBezTo>
                <a:cubicBezTo>
                  <a:pt x="3321" y="14899"/>
                  <a:pt x="3268" y="14916"/>
                  <a:pt x="3225" y="14952"/>
                </a:cubicBezTo>
                <a:cubicBezTo>
                  <a:pt x="3111" y="15029"/>
                  <a:pt x="2977" y="15115"/>
                  <a:pt x="2853" y="15115"/>
                </a:cubicBezTo>
                <a:cubicBezTo>
                  <a:pt x="2815" y="15115"/>
                  <a:pt x="2777" y="15106"/>
                  <a:pt x="2741" y="15086"/>
                </a:cubicBezTo>
                <a:cubicBezTo>
                  <a:pt x="2590" y="15002"/>
                  <a:pt x="2490" y="14785"/>
                  <a:pt x="2490" y="14618"/>
                </a:cubicBezTo>
                <a:cubicBezTo>
                  <a:pt x="2490" y="14301"/>
                  <a:pt x="2874" y="13900"/>
                  <a:pt x="3259" y="13799"/>
                </a:cubicBezTo>
                <a:cubicBezTo>
                  <a:pt x="3360" y="13771"/>
                  <a:pt x="3459" y="13759"/>
                  <a:pt x="3554" y="13759"/>
                </a:cubicBezTo>
                <a:cubicBezTo>
                  <a:pt x="4083" y="13759"/>
                  <a:pt x="4500" y="14157"/>
                  <a:pt x="4712" y="14568"/>
                </a:cubicBezTo>
                <a:cubicBezTo>
                  <a:pt x="5013" y="15170"/>
                  <a:pt x="4746" y="16055"/>
                  <a:pt x="4311" y="16556"/>
                </a:cubicBezTo>
                <a:cubicBezTo>
                  <a:pt x="4012" y="16890"/>
                  <a:pt x="3547" y="17035"/>
                  <a:pt x="3059" y="17035"/>
                </a:cubicBezTo>
                <a:cubicBezTo>
                  <a:pt x="2593" y="17035"/>
                  <a:pt x="2105" y="16902"/>
                  <a:pt x="1721" y="16673"/>
                </a:cubicBezTo>
                <a:cubicBezTo>
                  <a:pt x="752" y="16122"/>
                  <a:pt x="468" y="14886"/>
                  <a:pt x="585" y="13983"/>
                </a:cubicBezTo>
                <a:cubicBezTo>
                  <a:pt x="719" y="13048"/>
                  <a:pt x="1371" y="12463"/>
                  <a:pt x="1655" y="12162"/>
                </a:cubicBezTo>
                <a:cubicBezTo>
                  <a:pt x="2340" y="11527"/>
                  <a:pt x="3091" y="11160"/>
                  <a:pt x="3910" y="11126"/>
                </a:cubicBezTo>
                <a:cubicBezTo>
                  <a:pt x="3978" y="11122"/>
                  <a:pt x="4044" y="11120"/>
                  <a:pt x="4109" y="11120"/>
                </a:cubicBezTo>
                <a:cubicBezTo>
                  <a:pt x="5074" y="11120"/>
                  <a:pt x="5767" y="11566"/>
                  <a:pt x="6300" y="11895"/>
                </a:cubicBezTo>
                <a:cubicBezTo>
                  <a:pt x="6049" y="12379"/>
                  <a:pt x="5965" y="12881"/>
                  <a:pt x="6099" y="13382"/>
                </a:cubicBezTo>
                <a:cubicBezTo>
                  <a:pt x="6266" y="13967"/>
                  <a:pt x="6734" y="14451"/>
                  <a:pt x="7102" y="14635"/>
                </a:cubicBezTo>
                <a:cubicBezTo>
                  <a:pt x="7230" y="14699"/>
                  <a:pt x="7352" y="14729"/>
                  <a:pt x="7462" y="14729"/>
                </a:cubicBezTo>
                <a:cubicBezTo>
                  <a:pt x="7524" y="14729"/>
                  <a:pt x="7582" y="14720"/>
                  <a:pt x="7636" y="14702"/>
                </a:cubicBezTo>
                <a:cubicBezTo>
                  <a:pt x="7904" y="14618"/>
                  <a:pt x="8054" y="14301"/>
                  <a:pt x="8071" y="13799"/>
                </a:cubicBezTo>
                <a:cubicBezTo>
                  <a:pt x="8104" y="13215"/>
                  <a:pt x="7803" y="12780"/>
                  <a:pt x="7636" y="12530"/>
                </a:cubicBezTo>
                <a:cubicBezTo>
                  <a:pt x="7419" y="12229"/>
                  <a:pt x="7185" y="11978"/>
                  <a:pt x="6884" y="11744"/>
                </a:cubicBezTo>
                <a:cubicBezTo>
                  <a:pt x="7085" y="11393"/>
                  <a:pt x="7386" y="10992"/>
                  <a:pt x="7686" y="10575"/>
                </a:cubicBezTo>
                <a:cubicBezTo>
                  <a:pt x="7937" y="10241"/>
                  <a:pt x="8188" y="9906"/>
                  <a:pt x="8438" y="9639"/>
                </a:cubicBezTo>
                <a:cubicBezTo>
                  <a:pt x="8722" y="9990"/>
                  <a:pt x="9056" y="10291"/>
                  <a:pt x="9491" y="10491"/>
                </a:cubicBezTo>
                <a:cubicBezTo>
                  <a:pt x="9670" y="10592"/>
                  <a:pt x="10110" y="10804"/>
                  <a:pt x="10597" y="10804"/>
                </a:cubicBezTo>
                <a:cubicBezTo>
                  <a:pt x="10838" y="10804"/>
                  <a:pt x="11091" y="10752"/>
                  <a:pt x="11329" y="10608"/>
                </a:cubicBezTo>
                <a:cubicBezTo>
                  <a:pt x="11696" y="10358"/>
                  <a:pt x="11813" y="9957"/>
                  <a:pt x="11847" y="9823"/>
                </a:cubicBezTo>
                <a:cubicBezTo>
                  <a:pt x="11863" y="9723"/>
                  <a:pt x="11897" y="9522"/>
                  <a:pt x="11897" y="9405"/>
                </a:cubicBezTo>
                <a:cubicBezTo>
                  <a:pt x="11863" y="9054"/>
                  <a:pt x="11763" y="8770"/>
                  <a:pt x="11529" y="8553"/>
                </a:cubicBezTo>
                <a:cubicBezTo>
                  <a:pt x="11222" y="8245"/>
                  <a:pt x="10840" y="8160"/>
                  <a:pt x="10499" y="8160"/>
                </a:cubicBezTo>
                <a:cubicBezTo>
                  <a:pt x="10191" y="8160"/>
                  <a:pt x="9917" y="8229"/>
                  <a:pt x="9758" y="8269"/>
                </a:cubicBezTo>
                <a:lnTo>
                  <a:pt x="9742" y="8269"/>
                </a:lnTo>
                <a:cubicBezTo>
                  <a:pt x="9257" y="8386"/>
                  <a:pt x="8856" y="8620"/>
                  <a:pt x="8522" y="8904"/>
                </a:cubicBezTo>
                <a:cubicBezTo>
                  <a:pt x="8338" y="8570"/>
                  <a:pt x="8171" y="8202"/>
                  <a:pt x="7987" y="7801"/>
                </a:cubicBezTo>
                <a:cubicBezTo>
                  <a:pt x="7770" y="7350"/>
                  <a:pt x="7569" y="6899"/>
                  <a:pt x="7436" y="6481"/>
                </a:cubicBezTo>
                <a:cubicBezTo>
                  <a:pt x="7803" y="6314"/>
                  <a:pt x="8087" y="6130"/>
                  <a:pt x="8338" y="5880"/>
                </a:cubicBezTo>
                <a:cubicBezTo>
                  <a:pt x="8572" y="5679"/>
                  <a:pt x="8939" y="5312"/>
                  <a:pt x="9023" y="4727"/>
                </a:cubicBezTo>
                <a:cubicBezTo>
                  <a:pt x="9107" y="4226"/>
                  <a:pt x="9023" y="3891"/>
                  <a:pt x="8806" y="3758"/>
                </a:cubicBezTo>
                <a:cubicBezTo>
                  <a:pt x="8711" y="3705"/>
                  <a:pt x="8602" y="3672"/>
                  <a:pt x="8480" y="3672"/>
                </a:cubicBezTo>
                <a:cubicBezTo>
                  <a:pt x="8409" y="3672"/>
                  <a:pt x="8334" y="3683"/>
                  <a:pt x="8254" y="3708"/>
                </a:cubicBezTo>
                <a:cubicBezTo>
                  <a:pt x="7853" y="3808"/>
                  <a:pt x="7319" y="4209"/>
                  <a:pt x="7018" y="4727"/>
                </a:cubicBezTo>
                <a:cubicBezTo>
                  <a:pt x="6767" y="5211"/>
                  <a:pt x="6751" y="5696"/>
                  <a:pt x="6884" y="6231"/>
                </a:cubicBezTo>
                <a:cubicBezTo>
                  <a:pt x="6425" y="6412"/>
                  <a:pt x="5862" y="6619"/>
                  <a:pt x="5199" y="6619"/>
                </a:cubicBezTo>
                <a:cubicBezTo>
                  <a:pt x="4945" y="6619"/>
                  <a:pt x="4677" y="6589"/>
                  <a:pt x="4395" y="6515"/>
                </a:cubicBezTo>
                <a:cubicBezTo>
                  <a:pt x="3593" y="6297"/>
                  <a:pt x="2924" y="5796"/>
                  <a:pt x="2406" y="5028"/>
                </a:cubicBezTo>
                <a:cubicBezTo>
                  <a:pt x="2173" y="4693"/>
                  <a:pt x="1671" y="3975"/>
                  <a:pt x="1738" y="3022"/>
                </a:cubicBezTo>
                <a:cubicBezTo>
                  <a:pt x="1805" y="2120"/>
                  <a:pt x="2340" y="967"/>
                  <a:pt x="3409" y="616"/>
                </a:cubicBezTo>
                <a:cubicBezTo>
                  <a:pt x="3670" y="533"/>
                  <a:pt x="3958" y="490"/>
                  <a:pt x="4245" y="490"/>
                </a:cubicBezTo>
                <a:cubicBezTo>
                  <a:pt x="4935" y="490"/>
                  <a:pt x="5620" y="737"/>
                  <a:pt x="5915" y="1268"/>
                </a:cubicBezTo>
                <a:cubicBezTo>
                  <a:pt x="6249" y="1853"/>
                  <a:pt x="6333" y="2772"/>
                  <a:pt x="5899" y="3290"/>
                </a:cubicBezTo>
                <a:cubicBezTo>
                  <a:pt x="5629" y="3608"/>
                  <a:pt x="5234" y="3873"/>
                  <a:pt x="4805" y="3873"/>
                </a:cubicBezTo>
                <a:cubicBezTo>
                  <a:pt x="4649" y="3873"/>
                  <a:pt x="4488" y="3838"/>
                  <a:pt x="4328" y="3758"/>
                </a:cubicBezTo>
                <a:cubicBezTo>
                  <a:pt x="3960" y="3557"/>
                  <a:pt x="3676" y="3106"/>
                  <a:pt x="3743" y="2789"/>
                </a:cubicBezTo>
                <a:cubicBezTo>
                  <a:pt x="3760" y="2621"/>
                  <a:pt x="3910" y="2421"/>
                  <a:pt x="4077" y="2371"/>
                </a:cubicBezTo>
                <a:cubicBezTo>
                  <a:pt x="4095" y="2367"/>
                  <a:pt x="4113" y="2366"/>
                  <a:pt x="4130" y="2366"/>
                </a:cubicBezTo>
                <a:cubicBezTo>
                  <a:pt x="4279" y="2366"/>
                  <a:pt x="4422" y="2485"/>
                  <a:pt x="4512" y="2605"/>
                </a:cubicBezTo>
                <a:cubicBezTo>
                  <a:pt x="4558" y="2651"/>
                  <a:pt x="4624" y="2676"/>
                  <a:pt x="4691" y="2676"/>
                </a:cubicBezTo>
                <a:cubicBezTo>
                  <a:pt x="4745" y="2676"/>
                  <a:pt x="4801" y="2659"/>
                  <a:pt x="4846" y="2621"/>
                </a:cubicBezTo>
                <a:cubicBezTo>
                  <a:pt x="4929" y="2538"/>
                  <a:pt x="4963" y="2388"/>
                  <a:pt x="4879" y="2287"/>
                </a:cubicBezTo>
                <a:cubicBezTo>
                  <a:pt x="4609" y="1981"/>
                  <a:pt x="4358" y="1890"/>
                  <a:pt x="4163" y="1890"/>
                </a:cubicBezTo>
                <a:cubicBezTo>
                  <a:pt x="4093" y="1890"/>
                  <a:pt x="4030" y="1902"/>
                  <a:pt x="3977" y="1920"/>
                </a:cubicBezTo>
                <a:cubicBezTo>
                  <a:pt x="3626" y="2003"/>
                  <a:pt x="3376" y="2371"/>
                  <a:pt x="3309" y="2688"/>
                </a:cubicBezTo>
                <a:cubicBezTo>
                  <a:pt x="3208" y="3206"/>
                  <a:pt x="3559" y="3858"/>
                  <a:pt x="4127" y="4142"/>
                </a:cubicBezTo>
                <a:cubicBezTo>
                  <a:pt x="4354" y="4266"/>
                  <a:pt x="4596" y="4326"/>
                  <a:pt x="4838" y="4326"/>
                </a:cubicBezTo>
                <a:cubicBezTo>
                  <a:pt x="5345" y="4326"/>
                  <a:pt x="5859" y="4065"/>
                  <a:pt x="6266" y="3591"/>
                </a:cubicBezTo>
                <a:cubicBezTo>
                  <a:pt x="6851" y="2872"/>
                  <a:pt x="6734" y="1719"/>
                  <a:pt x="6333" y="1017"/>
                </a:cubicBezTo>
                <a:cubicBezTo>
                  <a:pt x="5932" y="322"/>
                  <a:pt x="5099" y="1"/>
                  <a:pt x="4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5" name="Google Shape;105;p14"/>
          <p:cNvSpPr/>
          <p:nvPr/>
        </p:nvSpPr>
        <p:spPr>
          <a:xfrm rot="-2700000">
            <a:off x="7416840" y="399682"/>
            <a:ext cx="829737" cy="1378837"/>
          </a:xfrm>
          <a:custGeom>
            <a:avLst/>
            <a:gdLst/>
            <a:ahLst/>
            <a:cxnLst/>
            <a:rect l="l" t="t" r="r" b="b"/>
            <a:pathLst>
              <a:path w="15540" h="25824" extrusionOk="0">
                <a:moveTo>
                  <a:pt x="5104" y="1376"/>
                </a:moveTo>
                <a:cubicBezTo>
                  <a:pt x="5299" y="1376"/>
                  <a:pt x="5499" y="1404"/>
                  <a:pt x="5698" y="1462"/>
                </a:cubicBezTo>
                <a:cubicBezTo>
                  <a:pt x="6132" y="1613"/>
                  <a:pt x="6483" y="1880"/>
                  <a:pt x="6634" y="2198"/>
                </a:cubicBezTo>
                <a:cubicBezTo>
                  <a:pt x="6784" y="2582"/>
                  <a:pt x="6717" y="3133"/>
                  <a:pt x="6366" y="3451"/>
                </a:cubicBezTo>
                <a:cubicBezTo>
                  <a:pt x="6293" y="3524"/>
                  <a:pt x="6052" y="3712"/>
                  <a:pt x="5745" y="3712"/>
                </a:cubicBezTo>
                <a:cubicBezTo>
                  <a:pt x="5631" y="3712"/>
                  <a:pt x="5508" y="3686"/>
                  <a:pt x="5380" y="3618"/>
                </a:cubicBezTo>
                <a:cubicBezTo>
                  <a:pt x="4629" y="3200"/>
                  <a:pt x="4111" y="2632"/>
                  <a:pt x="3760" y="2081"/>
                </a:cubicBezTo>
                <a:cubicBezTo>
                  <a:pt x="3860" y="1930"/>
                  <a:pt x="3994" y="1780"/>
                  <a:pt x="4127" y="1646"/>
                </a:cubicBezTo>
                <a:cubicBezTo>
                  <a:pt x="4399" y="1472"/>
                  <a:pt x="4741" y="1376"/>
                  <a:pt x="5104" y="1376"/>
                </a:cubicBezTo>
                <a:close/>
                <a:moveTo>
                  <a:pt x="9124" y="3745"/>
                </a:moveTo>
                <a:cubicBezTo>
                  <a:pt x="9532" y="3745"/>
                  <a:pt x="9907" y="3873"/>
                  <a:pt x="10042" y="4086"/>
                </a:cubicBezTo>
                <a:cubicBezTo>
                  <a:pt x="10293" y="4470"/>
                  <a:pt x="9775" y="5456"/>
                  <a:pt x="9056" y="5940"/>
                </a:cubicBezTo>
                <a:cubicBezTo>
                  <a:pt x="8505" y="6308"/>
                  <a:pt x="7870" y="6341"/>
                  <a:pt x="7586" y="6358"/>
                </a:cubicBezTo>
                <a:cubicBezTo>
                  <a:pt x="7547" y="6364"/>
                  <a:pt x="7510" y="6365"/>
                  <a:pt x="7473" y="6365"/>
                </a:cubicBezTo>
                <a:cubicBezTo>
                  <a:pt x="7400" y="6365"/>
                  <a:pt x="7330" y="6358"/>
                  <a:pt x="7252" y="6358"/>
                </a:cubicBezTo>
                <a:cubicBezTo>
                  <a:pt x="7302" y="5272"/>
                  <a:pt x="7636" y="4370"/>
                  <a:pt x="8254" y="3969"/>
                </a:cubicBezTo>
                <a:cubicBezTo>
                  <a:pt x="8508" y="3813"/>
                  <a:pt x="8825" y="3745"/>
                  <a:pt x="9124" y="3745"/>
                </a:cubicBezTo>
                <a:close/>
                <a:moveTo>
                  <a:pt x="12627" y="13270"/>
                </a:moveTo>
                <a:cubicBezTo>
                  <a:pt x="12724" y="13270"/>
                  <a:pt x="12803" y="13293"/>
                  <a:pt x="12899" y="13325"/>
                </a:cubicBezTo>
                <a:cubicBezTo>
                  <a:pt x="13267" y="13459"/>
                  <a:pt x="13701" y="13726"/>
                  <a:pt x="14152" y="14027"/>
                </a:cubicBezTo>
                <a:cubicBezTo>
                  <a:pt x="14353" y="14144"/>
                  <a:pt x="14537" y="14278"/>
                  <a:pt x="14721" y="14378"/>
                </a:cubicBezTo>
                <a:cubicBezTo>
                  <a:pt x="14203" y="14545"/>
                  <a:pt x="13183" y="14863"/>
                  <a:pt x="12732" y="14913"/>
                </a:cubicBezTo>
                <a:cubicBezTo>
                  <a:pt x="12679" y="14921"/>
                  <a:pt x="12624" y="14926"/>
                  <a:pt x="12565" y="14926"/>
                </a:cubicBezTo>
                <a:cubicBezTo>
                  <a:pt x="12247" y="14926"/>
                  <a:pt x="11793" y="14773"/>
                  <a:pt x="10794" y="14027"/>
                </a:cubicBezTo>
                <a:cubicBezTo>
                  <a:pt x="11982" y="13433"/>
                  <a:pt x="12370" y="13270"/>
                  <a:pt x="12627" y="13270"/>
                </a:cubicBezTo>
                <a:close/>
                <a:moveTo>
                  <a:pt x="5882" y="20577"/>
                </a:moveTo>
                <a:cubicBezTo>
                  <a:pt x="5965" y="20594"/>
                  <a:pt x="6049" y="20627"/>
                  <a:pt x="6116" y="20644"/>
                </a:cubicBezTo>
                <a:cubicBezTo>
                  <a:pt x="6433" y="20711"/>
                  <a:pt x="7018" y="20844"/>
                  <a:pt x="7502" y="21346"/>
                </a:cubicBezTo>
                <a:cubicBezTo>
                  <a:pt x="8104" y="21980"/>
                  <a:pt x="8388" y="23050"/>
                  <a:pt x="8087" y="23384"/>
                </a:cubicBezTo>
                <a:cubicBezTo>
                  <a:pt x="7973" y="23492"/>
                  <a:pt x="7770" y="23547"/>
                  <a:pt x="7533" y="23547"/>
                </a:cubicBezTo>
                <a:cubicBezTo>
                  <a:pt x="7146" y="23547"/>
                  <a:pt x="6671" y="23400"/>
                  <a:pt x="6350" y="23100"/>
                </a:cubicBezTo>
                <a:cubicBezTo>
                  <a:pt x="5832" y="22599"/>
                  <a:pt x="5698" y="21663"/>
                  <a:pt x="5882" y="20577"/>
                </a:cubicBezTo>
                <a:close/>
                <a:moveTo>
                  <a:pt x="3454" y="22878"/>
                </a:moveTo>
                <a:cubicBezTo>
                  <a:pt x="3813" y="22878"/>
                  <a:pt x="4143" y="23022"/>
                  <a:pt x="4294" y="23234"/>
                </a:cubicBezTo>
                <a:cubicBezTo>
                  <a:pt x="4595" y="23635"/>
                  <a:pt x="4528" y="24186"/>
                  <a:pt x="4294" y="24503"/>
                </a:cubicBezTo>
                <a:cubicBezTo>
                  <a:pt x="4094" y="24804"/>
                  <a:pt x="3693" y="24988"/>
                  <a:pt x="3208" y="25021"/>
                </a:cubicBezTo>
                <a:cubicBezTo>
                  <a:pt x="3152" y="25026"/>
                  <a:pt x="3096" y="25029"/>
                  <a:pt x="3041" y="25029"/>
                </a:cubicBezTo>
                <a:cubicBezTo>
                  <a:pt x="2520" y="25029"/>
                  <a:pt x="2040" y="24821"/>
                  <a:pt x="1738" y="24503"/>
                </a:cubicBezTo>
                <a:cubicBezTo>
                  <a:pt x="1571" y="24320"/>
                  <a:pt x="1437" y="24069"/>
                  <a:pt x="1404" y="23818"/>
                </a:cubicBezTo>
                <a:cubicBezTo>
                  <a:pt x="1905" y="23317"/>
                  <a:pt x="2540" y="22899"/>
                  <a:pt x="3342" y="22883"/>
                </a:cubicBezTo>
                <a:cubicBezTo>
                  <a:pt x="3379" y="22880"/>
                  <a:pt x="3417" y="22878"/>
                  <a:pt x="3454" y="22878"/>
                </a:cubicBezTo>
                <a:close/>
                <a:moveTo>
                  <a:pt x="2980" y="0"/>
                </a:moveTo>
                <a:cubicBezTo>
                  <a:pt x="2913" y="0"/>
                  <a:pt x="2854" y="57"/>
                  <a:pt x="2841" y="126"/>
                </a:cubicBezTo>
                <a:cubicBezTo>
                  <a:pt x="2791" y="360"/>
                  <a:pt x="2941" y="1212"/>
                  <a:pt x="3459" y="2114"/>
                </a:cubicBezTo>
                <a:cubicBezTo>
                  <a:pt x="3125" y="2799"/>
                  <a:pt x="3225" y="3685"/>
                  <a:pt x="3375" y="4152"/>
                </a:cubicBezTo>
                <a:cubicBezTo>
                  <a:pt x="3793" y="5539"/>
                  <a:pt x="5213" y="6107"/>
                  <a:pt x="5999" y="6391"/>
                </a:cubicBezTo>
                <a:cubicBezTo>
                  <a:pt x="6299" y="6525"/>
                  <a:pt x="6667" y="6625"/>
                  <a:pt x="6968" y="6659"/>
                </a:cubicBezTo>
                <a:cubicBezTo>
                  <a:pt x="6934" y="7945"/>
                  <a:pt x="7218" y="9382"/>
                  <a:pt x="7770" y="10552"/>
                </a:cubicBezTo>
                <a:cubicBezTo>
                  <a:pt x="8405" y="11972"/>
                  <a:pt x="8889" y="12908"/>
                  <a:pt x="10226" y="13977"/>
                </a:cubicBezTo>
                <a:lnTo>
                  <a:pt x="10243" y="13994"/>
                </a:lnTo>
                <a:cubicBezTo>
                  <a:pt x="9023" y="14662"/>
                  <a:pt x="8204" y="15381"/>
                  <a:pt x="7285" y="16634"/>
                </a:cubicBezTo>
                <a:cubicBezTo>
                  <a:pt x="6517" y="17703"/>
                  <a:pt x="5915" y="19040"/>
                  <a:pt x="5648" y="20259"/>
                </a:cubicBezTo>
                <a:cubicBezTo>
                  <a:pt x="5565" y="20256"/>
                  <a:pt x="5479" y="20253"/>
                  <a:pt x="5392" y="20253"/>
                </a:cubicBezTo>
                <a:cubicBezTo>
                  <a:pt x="5109" y="20253"/>
                  <a:pt x="4805" y="20275"/>
                  <a:pt x="4512" y="20326"/>
                </a:cubicBezTo>
                <a:cubicBezTo>
                  <a:pt x="3693" y="20460"/>
                  <a:pt x="2189" y="20711"/>
                  <a:pt x="1471" y="21964"/>
                </a:cubicBezTo>
                <a:cubicBezTo>
                  <a:pt x="1253" y="22331"/>
                  <a:pt x="1003" y="23050"/>
                  <a:pt x="1086" y="23735"/>
                </a:cubicBezTo>
                <a:cubicBezTo>
                  <a:pt x="385" y="24487"/>
                  <a:pt x="17" y="25389"/>
                  <a:pt x="17" y="25656"/>
                </a:cubicBezTo>
                <a:cubicBezTo>
                  <a:pt x="0" y="25740"/>
                  <a:pt x="84" y="25823"/>
                  <a:pt x="167" y="25823"/>
                </a:cubicBezTo>
                <a:cubicBezTo>
                  <a:pt x="251" y="25823"/>
                  <a:pt x="318" y="25757"/>
                  <a:pt x="318" y="25706"/>
                </a:cubicBezTo>
                <a:cubicBezTo>
                  <a:pt x="318" y="25539"/>
                  <a:pt x="602" y="24821"/>
                  <a:pt x="1153" y="24153"/>
                </a:cubicBezTo>
                <a:cubicBezTo>
                  <a:pt x="1237" y="24370"/>
                  <a:pt x="1354" y="24587"/>
                  <a:pt x="1521" y="24771"/>
                </a:cubicBezTo>
                <a:cubicBezTo>
                  <a:pt x="1886" y="25151"/>
                  <a:pt x="2459" y="25379"/>
                  <a:pt x="3075" y="25379"/>
                </a:cubicBezTo>
                <a:cubicBezTo>
                  <a:pt x="3136" y="25379"/>
                  <a:pt x="3197" y="25377"/>
                  <a:pt x="3259" y="25372"/>
                </a:cubicBezTo>
                <a:cubicBezTo>
                  <a:pt x="3843" y="25339"/>
                  <a:pt x="4311" y="25105"/>
                  <a:pt x="4562" y="24737"/>
                </a:cubicBezTo>
                <a:cubicBezTo>
                  <a:pt x="4863" y="24336"/>
                  <a:pt x="4946" y="23618"/>
                  <a:pt x="4562" y="23100"/>
                </a:cubicBezTo>
                <a:cubicBezTo>
                  <a:pt x="4345" y="22816"/>
                  <a:pt x="3860" y="22615"/>
                  <a:pt x="3342" y="22615"/>
                </a:cubicBezTo>
                <a:cubicBezTo>
                  <a:pt x="2573" y="22615"/>
                  <a:pt x="1888" y="23000"/>
                  <a:pt x="1370" y="23484"/>
                </a:cubicBezTo>
                <a:cubicBezTo>
                  <a:pt x="1370" y="22983"/>
                  <a:pt x="1538" y="22482"/>
                  <a:pt x="1738" y="22148"/>
                </a:cubicBezTo>
                <a:cubicBezTo>
                  <a:pt x="2356" y="21011"/>
                  <a:pt x="3776" y="20777"/>
                  <a:pt x="4528" y="20660"/>
                </a:cubicBezTo>
                <a:cubicBezTo>
                  <a:pt x="4817" y="20603"/>
                  <a:pt x="5074" y="20585"/>
                  <a:pt x="5299" y="20585"/>
                </a:cubicBezTo>
                <a:cubicBezTo>
                  <a:pt x="5399" y="20585"/>
                  <a:pt x="5493" y="20589"/>
                  <a:pt x="5581" y="20594"/>
                </a:cubicBezTo>
                <a:cubicBezTo>
                  <a:pt x="5380" y="21763"/>
                  <a:pt x="5531" y="22833"/>
                  <a:pt x="6132" y="23401"/>
                </a:cubicBezTo>
                <a:cubicBezTo>
                  <a:pt x="6506" y="23745"/>
                  <a:pt x="7041" y="23927"/>
                  <a:pt x="7507" y="23927"/>
                </a:cubicBezTo>
                <a:cubicBezTo>
                  <a:pt x="7833" y="23927"/>
                  <a:pt x="8125" y="23837"/>
                  <a:pt x="8304" y="23651"/>
                </a:cubicBezTo>
                <a:cubicBezTo>
                  <a:pt x="8806" y="23117"/>
                  <a:pt x="8421" y="21897"/>
                  <a:pt x="7720" y="21178"/>
                </a:cubicBezTo>
                <a:cubicBezTo>
                  <a:pt x="7185" y="20610"/>
                  <a:pt x="6517" y="20443"/>
                  <a:pt x="6199" y="20360"/>
                </a:cubicBezTo>
                <a:cubicBezTo>
                  <a:pt x="6116" y="20343"/>
                  <a:pt x="6032" y="20343"/>
                  <a:pt x="5949" y="20326"/>
                </a:cubicBezTo>
                <a:cubicBezTo>
                  <a:pt x="6216" y="19140"/>
                  <a:pt x="6784" y="17837"/>
                  <a:pt x="7536" y="16834"/>
                </a:cubicBezTo>
                <a:cubicBezTo>
                  <a:pt x="8455" y="15598"/>
                  <a:pt x="9274" y="14896"/>
                  <a:pt x="10527" y="14228"/>
                </a:cubicBezTo>
                <a:cubicBezTo>
                  <a:pt x="11601" y="15056"/>
                  <a:pt x="12146" y="15277"/>
                  <a:pt x="12610" y="15277"/>
                </a:cubicBezTo>
                <a:cubicBezTo>
                  <a:pt x="12680" y="15277"/>
                  <a:pt x="12748" y="15272"/>
                  <a:pt x="12816" y="15264"/>
                </a:cubicBezTo>
                <a:cubicBezTo>
                  <a:pt x="13467" y="15180"/>
                  <a:pt x="15138" y="14629"/>
                  <a:pt x="15205" y="14595"/>
                </a:cubicBezTo>
                <a:lnTo>
                  <a:pt x="15539" y="14495"/>
                </a:lnTo>
                <a:lnTo>
                  <a:pt x="15222" y="14328"/>
                </a:lnTo>
                <a:cubicBezTo>
                  <a:pt x="14938" y="14161"/>
                  <a:pt x="14654" y="13977"/>
                  <a:pt x="14370" y="13810"/>
                </a:cubicBezTo>
                <a:cubicBezTo>
                  <a:pt x="13885" y="13509"/>
                  <a:pt x="13451" y="13225"/>
                  <a:pt x="13050" y="13092"/>
                </a:cubicBezTo>
                <a:cubicBezTo>
                  <a:pt x="12909" y="13046"/>
                  <a:pt x="12790" y="13018"/>
                  <a:pt x="12657" y="13018"/>
                </a:cubicBezTo>
                <a:cubicBezTo>
                  <a:pt x="12299" y="13018"/>
                  <a:pt x="11841" y="13222"/>
                  <a:pt x="10610" y="13843"/>
                </a:cubicBezTo>
                <a:cubicBezTo>
                  <a:pt x="10594" y="13843"/>
                  <a:pt x="10594" y="13877"/>
                  <a:pt x="10560" y="13877"/>
                </a:cubicBezTo>
                <a:cubicBezTo>
                  <a:pt x="10527" y="13827"/>
                  <a:pt x="10477" y="13810"/>
                  <a:pt x="10443" y="13760"/>
                </a:cubicBezTo>
                <a:cubicBezTo>
                  <a:pt x="9157" y="12724"/>
                  <a:pt x="8689" y="11822"/>
                  <a:pt x="8054" y="10452"/>
                </a:cubicBezTo>
                <a:cubicBezTo>
                  <a:pt x="7553" y="9332"/>
                  <a:pt x="7269" y="7945"/>
                  <a:pt x="7285" y="6726"/>
                </a:cubicBezTo>
                <a:lnTo>
                  <a:pt x="7636" y="6726"/>
                </a:lnTo>
                <a:cubicBezTo>
                  <a:pt x="7970" y="6709"/>
                  <a:pt x="8639" y="6692"/>
                  <a:pt x="9290" y="6241"/>
                </a:cubicBezTo>
                <a:cubicBezTo>
                  <a:pt x="10092" y="5723"/>
                  <a:pt x="10727" y="4570"/>
                  <a:pt x="10360" y="3969"/>
                </a:cubicBezTo>
                <a:cubicBezTo>
                  <a:pt x="10166" y="3659"/>
                  <a:pt x="9697" y="3489"/>
                  <a:pt x="9194" y="3489"/>
                </a:cubicBezTo>
                <a:cubicBezTo>
                  <a:pt x="8829" y="3489"/>
                  <a:pt x="8447" y="3579"/>
                  <a:pt x="8137" y="3768"/>
                </a:cubicBezTo>
                <a:cubicBezTo>
                  <a:pt x="7402" y="4203"/>
                  <a:pt x="7051" y="5205"/>
                  <a:pt x="6968" y="6375"/>
                </a:cubicBezTo>
                <a:cubicBezTo>
                  <a:pt x="6684" y="6325"/>
                  <a:pt x="6366" y="6241"/>
                  <a:pt x="6066" y="6124"/>
                </a:cubicBezTo>
                <a:cubicBezTo>
                  <a:pt x="5364" y="5857"/>
                  <a:pt x="4027" y="5322"/>
                  <a:pt x="3643" y="4102"/>
                </a:cubicBezTo>
                <a:cubicBezTo>
                  <a:pt x="3526" y="3651"/>
                  <a:pt x="3459" y="3016"/>
                  <a:pt x="3643" y="2465"/>
                </a:cubicBezTo>
                <a:cubicBezTo>
                  <a:pt x="4044" y="3016"/>
                  <a:pt x="4562" y="3551"/>
                  <a:pt x="5297" y="3952"/>
                </a:cubicBezTo>
                <a:cubicBezTo>
                  <a:pt x="5471" y="4044"/>
                  <a:pt x="5639" y="4079"/>
                  <a:pt x="5793" y="4079"/>
                </a:cubicBezTo>
                <a:cubicBezTo>
                  <a:pt x="6204" y="4079"/>
                  <a:pt x="6524" y="3832"/>
                  <a:pt x="6634" y="3735"/>
                </a:cubicBezTo>
                <a:cubicBezTo>
                  <a:pt x="7135" y="3300"/>
                  <a:pt x="7185" y="2599"/>
                  <a:pt x="6985" y="2131"/>
                </a:cubicBezTo>
                <a:cubicBezTo>
                  <a:pt x="6834" y="1713"/>
                  <a:pt x="6416" y="1396"/>
                  <a:pt x="5848" y="1229"/>
                </a:cubicBezTo>
                <a:cubicBezTo>
                  <a:pt x="5622" y="1165"/>
                  <a:pt x="5391" y="1133"/>
                  <a:pt x="5167" y="1133"/>
                </a:cubicBezTo>
                <a:cubicBezTo>
                  <a:pt x="4745" y="1133"/>
                  <a:pt x="4343" y="1244"/>
                  <a:pt x="4027" y="1462"/>
                </a:cubicBezTo>
                <a:cubicBezTo>
                  <a:pt x="3877" y="1563"/>
                  <a:pt x="3760" y="1696"/>
                  <a:pt x="3643" y="1813"/>
                </a:cubicBezTo>
                <a:cubicBezTo>
                  <a:pt x="3225" y="1045"/>
                  <a:pt x="3125" y="360"/>
                  <a:pt x="3142" y="193"/>
                </a:cubicBezTo>
                <a:cubicBezTo>
                  <a:pt x="3175" y="109"/>
                  <a:pt x="3108" y="25"/>
                  <a:pt x="3025" y="9"/>
                </a:cubicBezTo>
                <a:cubicBezTo>
                  <a:pt x="3010" y="3"/>
                  <a:pt x="2994" y="0"/>
                  <a:pt x="2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6" name="Google Shape;106;p14"/>
          <p:cNvSpPr/>
          <p:nvPr/>
        </p:nvSpPr>
        <p:spPr>
          <a:xfrm rot="-2700000">
            <a:off x="7794066" y="424733"/>
            <a:ext cx="635224" cy="934869"/>
          </a:xfrm>
          <a:custGeom>
            <a:avLst/>
            <a:gdLst/>
            <a:ahLst/>
            <a:cxnLst/>
            <a:rect l="l" t="t" r="r" b="b"/>
            <a:pathLst>
              <a:path w="11897" h="17509" extrusionOk="0">
                <a:moveTo>
                  <a:pt x="8522" y="4175"/>
                </a:moveTo>
                <a:cubicBezTo>
                  <a:pt x="8572" y="4175"/>
                  <a:pt x="8572" y="4175"/>
                  <a:pt x="8589" y="4192"/>
                </a:cubicBezTo>
                <a:cubicBezTo>
                  <a:pt x="8605" y="4192"/>
                  <a:pt x="8672" y="4342"/>
                  <a:pt x="8605" y="4693"/>
                </a:cubicBezTo>
                <a:cubicBezTo>
                  <a:pt x="8538" y="5128"/>
                  <a:pt x="8238" y="5395"/>
                  <a:pt x="8037" y="5596"/>
                </a:cubicBezTo>
                <a:cubicBezTo>
                  <a:pt x="7853" y="5779"/>
                  <a:pt x="7620" y="5930"/>
                  <a:pt x="7352" y="6063"/>
                </a:cubicBezTo>
                <a:cubicBezTo>
                  <a:pt x="7269" y="5679"/>
                  <a:pt x="7302" y="5295"/>
                  <a:pt x="7469" y="4977"/>
                </a:cubicBezTo>
                <a:cubicBezTo>
                  <a:pt x="7686" y="4560"/>
                  <a:pt x="8104" y="4276"/>
                  <a:pt x="8405" y="4192"/>
                </a:cubicBezTo>
                <a:cubicBezTo>
                  <a:pt x="8438" y="4175"/>
                  <a:pt x="8505" y="4175"/>
                  <a:pt x="8522" y="4175"/>
                </a:cubicBezTo>
                <a:close/>
                <a:moveTo>
                  <a:pt x="10523" y="8651"/>
                </a:moveTo>
                <a:cubicBezTo>
                  <a:pt x="10780" y="8651"/>
                  <a:pt x="11058" y="8708"/>
                  <a:pt x="11262" y="8904"/>
                </a:cubicBezTo>
                <a:cubicBezTo>
                  <a:pt x="11396" y="9038"/>
                  <a:pt x="11446" y="9221"/>
                  <a:pt x="11479" y="9455"/>
                </a:cubicBezTo>
                <a:cubicBezTo>
                  <a:pt x="11479" y="9522"/>
                  <a:pt x="11479" y="9656"/>
                  <a:pt x="11446" y="9723"/>
                </a:cubicBezTo>
                <a:cubicBezTo>
                  <a:pt x="11412" y="9890"/>
                  <a:pt x="11329" y="10090"/>
                  <a:pt x="11112" y="10224"/>
                </a:cubicBezTo>
                <a:cubicBezTo>
                  <a:pt x="10965" y="10323"/>
                  <a:pt x="10799" y="10360"/>
                  <a:pt x="10632" y="10360"/>
                </a:cubicBezTo>
                <a:cubicBezTo>
                  <a:pt x="10266" y="10360"/>
                  <a:pt x="9897" y="10182"/>
                  <a:pt x="9725" y="10090"/>
                </a:cubicBezTo>
                <a:cubicBezTo>
                  <a:pt x="9341" y="9906"/>
                  <a:pt x="9056" y="9639"/>
                  <a:pt x="8823" y="9322"/>
                </a:cubicBezTo>
                <a:cubicBezTo>
                  <a:pt x="9140" y="9054"/>
                  <a:pt x="9474" y="8837"/>
                  <a:pt x="9909" y="8737"/>
                </a:cubicBezTo>
                <a:lnTo>
                  <a:pt x="9925" y="8737"/>
                </a:lnTo>
                <a:cubicBezTo>
                  <a:pt x="10048" y="8704"/>
                  <a:pt x="10276" y="8651"/>
                  <a:pt x="10523" y="8651"/>
                </a:cubicBezTo>
                <a:close/>
                <a:moveTo>
                  <a:pt x="6717" y="12195"/>
                </a:moveTo>
                <a:cubicBezTo>
                  <a:pt x="6934" y="12379"/>
                  <a:pt x="7135" y="12580"/>
                  <a:pt x="7269" y="12797"/>
                </a:cubicBezTo>
                <a:cubicBezTo>
                  <a:pt x="7419" y="12997"/>
                  <a:pt x="7653" y="13365"/>
                  <a:pt x="7636" y="13783"/>
                </a:cubicBezTo>
                <a:cubicBezTo>
                  <a:pt x="7603" y="14200"/>
                  <a:pt x="7503" y="14284"/>
                  <a:pt x="7503" y="14284"/>
                </a:cubicBezTo>
                <a:cubicBezTo>
                  <a:pt x="7503" y="14290"/>
                  <a:pt x="7495" y="14293"/>
                  <a:pt x="7482" y="14293"/>
                </a:cubicBezTo>
                <a:cubicBezTo>
                  <a:pt x="7454" y="14293"/>
                  <a:pt x="7402" y="14278"/>
                  <a:pt x="7335" y="14234"/>
                </a:cubicBezTo>
                <a:cubicBezTo>
                  <a:pt x="7068" y="14084"/>
                  <a:pt x="6717" y="13716"/>
                  <a:pt x="6584" y="13282"/>
                </a:cubicBezTo>
                <a:cubicBezTo>
                  <a:pt x="6483" y="12914"/>
                  <a:pt x="6550" y="12563"/>
                  <a:pt x="6717" y="12195"/>
                </a:cubicBezTo>
                <a:close/>
                <a:moveTo>
                  <a:pt x="4280" y="1"/>
                </a:moveTo>
                <a:cubicBezTo>
                  <a:pt x="3937" y="1"/>
                  <a:pt x="3597" y="57"/>
                  <a:pt x="3292" y="165"/>
                </a:cubicBezTo>
                <a:cubicBezTo>
                  <a:pt x="2005" y="600"/>
                  <a:pt x="1354" y="1886"/>
                  <a:pt x="1304" y="2972"/>
                </a:cubicBezTo>
                <a:cubicBezTo>
                  <a:pt x="1237" y="4092"/>
                  <a:pt x="1788" y="4894"/>
                  <a:pt x="2056" y="5278"/>
                </a:cubicBezTo>
                <a:cubicBezTo>
                  <a:pt x="2657" y="6130"/>
                  <a:pt x="3409" y="6698"/>
                  <a:pt x="4311" y="6949"/>
                </a:cubicBezTo>
                <a:cubicBezTo>
                  <a:pt x="4642" y="7042"/>
                  <a:pt x="4958" y="7079"/>
                  <a:pt x="5255" y="7079"/>
                </a:cubicBezTo>
                <a:cubicBezTo>
                  <a:pt x="5977" y="7079"/>
                  <a:pt x="6590" y="6859"/>
                  <a:pt x="7051" y="6682"/>
                </a:cubicBezTo>
                <a:cubicBezTo>
                  <a:pt x="7185" y="7099"/>
                  <a:pt x="7402" y="7551"/>
                  <a:pt x="7603" y="8002"/>
                </a:cubicBezTo>
                <a:cubicBezTo>
                  <a:pt x="7820" y="8453"/>
                  <a:pt x="8004" y="8870"/>
                  <a:pt x="8238" y="9238"/>
                </a:cubicBezTo>
                <a:cubicBezTo>
                  <a:pt x="7920" y="9572"/>
                  <a:pt x="7653" y="9923"/>
                  <a:pt x="7386" y="10307"/>
                </a:cubicBezTo>
                <a:cubicBezTo>
                  <a:pt x="7085" y="10725"/>
                  <a:pt x="6801" y="11126"/>
                  <a:pt x="6567" y="11494"/>
                </a:cubicBezTo>
                <a:cubicBezTo>
                  <a:pt x="6016" y="11147"/>
                  <a:pt x="5227" y="10653"/>
                  <a:pt x="4132" y="10653"/>
                </a:cubicBezTo>
                <a:cubicBezTo>
                  <a:pt x="4065" y="10653"/>
                  <a:pt x="3996" y="10654"/>
                  <a:pt x="3927" y="10658"/>
                </a:cubicBezTo>
                <a:cubicBezTo>
                  <a:pt x="2991" y="10725"/>
                  <a:pt x="2139" y="11126"/>
                  <a:pt x="1387" y="11828"/>
                </a:cubicBezTo>
                <a:cubicBezTo>
                  <a:pt x="1053" y="12145"/>
                  <a:pt x="335" y="12814"/>
                  <a:pt x="167" y="13916"/>
                </a:cubicBezTo>
                <a:cubicBezTo>
                  <a:pt x="0" y="15002"/>
                  <a:pt x="368" y="16406"/>
                  <a:pt x="1538" y="17091"/>
                </a:cubicBezTo>
                <a:cubicBezTo>
                  <a:pt x="1972" y="17375"/>
                  <a:pt x="2523" y="17509"/>
                  <a:pt x="3091" y="17509"/>
                </a:cubicBezTo>
                <a:cubicBezTo>
                  <a:pt x="3710" y="17509"/>
                  <a:pt x="4295" y="17325"/>
                  <a:pt x="4679" y="16891"/>
                </a:cubicBezTo>
                <a:cubicBezTo>
                  <a:pt x="5230" y="16256"/>
                  <a:pt x="5564" y="15170"/>
                  <a:pt x="5147" y="14368"/>
                </a:cubicBezTo>
                <a:cubicBezTo>
                  <a:pt x="4791" y="13697"/>
                  <a:pt x="4200" y="13307"/>
                  <a:pt x="3575" y="13307"/>
                </a:cubicBezTo>
                <a:cubicBezTo>
                  <a:pt x="3437" y="13307"/>
                  <a:pt x="3297" y="13326"/>
                  <a:pt x="3158" y="13365"/>
                </a:cubicBezTo>
                <a:cubicBezTo>
                  <a:pt x="2557" y="13532"/>
                  <a:pt x="2056" y="14067"/>
                  <a:pt x="2056" y="14618"/>
                </a:cubicBezTo>
                <a:cubicBezTo>
                  <a:pt x="2056" y="14919"/>
                  <a:pt x="2223" y="15337"/>
                  <a:pt x="2557" y="15504"/>
                </a:cubicBezTo>
                <a:cubicBezTo>
                  <a:pt x="2639" y="15552"/>
                  <a:pt x="2742" y="15586"/>
                  <a:pt x="2864" y="15586"/>
                </a:cubicBezTo>
                <a:cubicBezTo>
                  <a:pt x="3039" y="15586"/>
                  <a:pt x="3254" y="15517"/>
                  <a:pt x="3509" y="15320"/>
                </a:cubicBezTo>
                <a:cubicBezTo>
                  <a:pt x="3626" y="15236"/>
                  <a:pt x="3643" y="15086"/>
                  <a:pt x="3559" y="14986"/>
                </a:cubicBezTo>
                <a:cubicBezTo>
                  <a:pt x="3512" y="14929"/>
                  <a:pt x="3443" y="14899"/>
                  <a:pt x="3374" y="14899"/>
                </a:cubicBezTo>
                <a:cubicBezTo>
                  <a:pt x="3321" y="14899"/>
                  <a:pt x="3268" y="14916"/>
                  <a:pt x="3225" y="14952"/>
                </a:cubicBezTo>
                <a:cubicBezTo>
                  <a:pt x="3111" y="15029"/>
                  <a:pt x="2977" y="15115"/>
                  <a:pt x="2853" y="15115"/>
                </a:cubicBezTo>
                <a:cubicBezTo>
                  <a:pt x="2815" y="15115"/>
                  <a:pt x="2777" y="15106"/>
                  <a:pt x="2741" y="15086"/>
                </a:cubicBezTo>
                <a:cubicBezTo>
                  <a:pt x="2590" y="15002"/>
                  <a:pt x="2490" y="14785"/>
                  <a:pt x="2490" y="14618"/>
                </a:cubicBezTo>
                <a:cubicBezTo>
                  <a:pt x="2490" y="14301"/>
                  <a:pt x="2874" y="13900"/>
                  <a:pt x="3259" y="13799"/>
                </a:cubicBezTo>
                <a:cubicBezTo>
                  <a:pt x="3360" y="13771"/>
                  <a:pt x="3459" y="13759"/>
                  <a:pt x="3554" y="13759"/>
                </a:cubicBezTo>
                <a:cubicBezTo>
                  <a:pt x="4083" y="13759"/>
                  <a:pt x="4500" y="14157"/>
                  <a:pt x="4712" y="14568"/>
                </a:cubicBezTo>
                <a:cubicBezTo>
                  <a:pt x="5013" y="15170"/>
                  <a:pt x="4746" y="16055"/>
                  <a:pt x="4311" y="16556"/>
                </a:cubicBezTo>
                <a:cubicBezTo>
                  <a:pt x="4012" y="16890"/>
                  <a:pt x="3547" y="17035"/>
                  <a:pt x="3059" y="17035"/>
                </a:cubicBezTo>
                <a:cubicBezTo>
                  <a:pt x="2593" y="17035"/>
                  <a:pt x="2105" y="16902"/>
                  <a:pt x="1721" y="16673"/>
                </a:cubicBezTo>
                <a:cubicBezTo>
                  <a:pt x="752" y="16122"/>
                  <a:pt x="468" y="14886"/>
                  <a:pt x="585" y="13983"/>
                </a:cubicBezTo>
                <a:cubicBezTo>
                  <a:pt x="719" y="13048"/>
                  <a:pt x="1371" y="12463"/>
                  <a:pt x="1655" y="12162"/>
                </a:cubicBezTo>
                <a:cubicBezTo>
                  <a:pt x="2340" y="11527"/>
                  <a:pt x="3091" y="11160"/>
                  <a:pt x="3910" y="11126"/>
                </a:cubicBezTo>
                <a:cubicBezTo>
                  <a:pt x="3978" y="11122"/>
                  <a:pt x="4044" y="11120"/>
                  <a:pt x="4109" y="11120"/>
                </a:cubicBezTo>
                <a:cubicBezTo>
                  <a:pt x="5074" y="11120"/>
                  <a:pt x="5767" y="11566"/>
                  <a:pt x="6300" y="11895"/>
                </a:cubicBezTo>
                <a:cubicBezTo>
                  <a:pt x="6049" y="12379"/>
                  <a:pt x="5965" y="12881"/>
                  <a:pt x="6099" y="13382"/>
                </a:cubicBezTo>
                <a:cubicBezTo>
                  <a:pt x="6266" y="13967"/>
                  <a:pt x="6734" y="14451"/>
                  <a:pt x="7102" y="14635"/>
                </a:cubicBezTo>
                <a:cubicBezTo>
                  <a:pt x="7230" y="14699"/>
                  <a:pt x="7352" y="14729"/>
                  <a:pt x="7462" y="14729"/>
                </a:cubicBezTo>
                <a:cubicBezTo>
                  <a:pt x="7524" y="14729"/>
                  <a:pt x="7582" y="14720"/>
                  <a:pt x="7636" y="14702"/>
                </a:cubicBezTo>
                <a:cubicBezTo>
                  <a:pt x="7904" y="14618"/>
                  <a:pt x="8054" y="14301"/>
                  <a:pt x="8071" y="13799"/>
                </a:cubicBezTo>
                <a:cubicBezTo>
                  <a:pt x="8104" y="13215"/>
                  <a:pt x="7803" y="12780"/>
                  <a:pt x="7636" y="12530"/>
                </a:cubicBezTo>
                <a:cubicBezTo>
                  <a:pt x="7419" y="12229"/>
                  <a:pt x="7185" y="11978"/>
                  <a:pt x="6884" y="11744"/>
                </a:cubicBezTo>
                <a:cubicBezTo>
                  <a:pt x="7085" y="11393"/>
                  <a:pt x="7386" y="10992"/>
                  <a:pt x="7686" y="10575"/>
                </a:cubicBezTo>
                <a:cubicBezTo>
                  <a:pt x="7937" y="10241"/>
                  <a:pt x="8188" y="9906"/>
                  <a:pt x="8438" y="9639"/>
                </a:cubicBezTo>
                <a:cubicBezTo>
                  <a:pt x="8722" y="9990"/>
                  <a:pt x="9056" y="10291"/>
                  <a:pt x="9491" y="10491"/>
                </a:cubicBezTo>
                <a:cubicBezTo>
                  <a:pt x="9670" y="10592"/>
                  <a:pt x="10110" y="10804"/>
                  <a:pt x="10597" y="10804"/>
                </a:cubicBezTo>
                <a:cubicBezTo>
                  <a:pt x="10838" y="10804"/>
                  <a:pt x="11091" y="10752"/>
                  <a:pt x="11329" y="10608"/>
                </a:cubicBezTo>
                <a:cubicBezTo>
                  <a:pt x="11696" y="10358"/>
                  <a:pt x="11813" y="9957"/>
                  <a:pt x="11847" y="9823"/>
                </a:cubicBezTo>
                <a:cubicBezTo>
                  <a:pt x="11863" y="9723"/>
                  <a:pt x="11897" y="9522"/>
                  <a:pt x="11897" y="9405"/>
                </a:cubicBezTo>
                <a:cubicBezTo>
                  <a:pt x="11863" y="9054"/>
                  <a:pt x="11763" y="8770"/>
                  <a:pt x="11529" y="8553"/>
                </a:cubicBezTo>
                <a:cubicBezTo>
                  <a:pt x="11222" y="8245"/>
                  <a:pt x="10840" y="8160"/>
                  <a:pt x="10499" y="8160"/>
                </a:cubicBezTo>
                <a:cubicBezTo>
                  <a:pt x="10191" y="8160"/>
                  <a:pt x="9917" y="8229"/>
                  <a:pt x="9758" y="8269"/>
                </a:cubicBezTo>
                <a:lnTo>
                  <a:pt x="9742" y="8269"/>
                </a:lnTo>
                <a:cubicBezTo>
                  <a:pt x="9257" y="8386"/>
                  <a:pt x="8856" y="8620"/>
                  <a:pt x="8522" y="8904"/>
                </a:cubicBezTo>
                <a:cubicBezTo>
                  <a:pt x="8338" y="8570"/>
                  <a:pt x="8171" y="8202"/>
                  <a:pt x="7987" y="7801"/>
                </a:cubicBezTo>
                <a:cubicBezTo>
                  <a:pt x="7770" y="7350"/>
                  <a:pt x="7569" y="6899"/>
                  <a:pt x="7436" y="6481"/>
                </a:cubicBezTo>
                <a:cubicBezTo>
                  <a:pt x="7803" y="6314"/>
                  <a:pt x="8087" y="6130"/>
                  <a:pt x="8338" y="5880"/>
                </a:cubicBezTo>
                <a:cubicBezTo>
                  <a:pt x="8572" y="5679"/>
                  <a:pt x="8939" y="5312"/>
                  <a:pt x="9023" y="4727"/>
                </a:cubicBezTo>
                <a:cubicBezTo>
                  <a:pt x="9107" y="4226"/>
                  <a:pt x="9023" y="3891"/>
                  <a:pt x="8806" y="3758"/>
                </a:cubicBezTo>
                <a:cubicBezTo>
                  <a:pt x="8711" y="3705"/>
                  <a:pt x="8602" y="3672"/>
                  <a:pt x="8480" y="3672"/>
                </a:cubicBezTo>
                <a:cubicBezTo>
                  <a:pt x="8409" y="3672"/>
                  <a:pt x="8334" y="3683"/>
                  <a:pt x="8254" y="3708"/>
                </a:cubicBezTo>
                <a:cubicBezTo>
                  <a:pt x="7853" y="3808"/>
                  <a:pt x="7319" y="4209"/>
                  <a:pt x="7018" y="4727"/>
                </a:cubicBezTo>
                <a:cubicBezTo>
                  <a:pt x="6767" y="5211"/>
                  <a:pt x="6751" y="5696"/>
                  <a:pt x="6884" y="6231"/>
                </a:cubicBezTo>
                <a:cubicBezTo>
                  <a:pt x="6425" y="6412"/>
                  <a:pt x="5862" y="6619"/>
                  <a:pt x="5199" y="6619"/>
                </a:cubicBezTo>
                <a:cubicBezTo>
                  <a:pt x="4945" y="6619"/>
                  <a:pt x="4677" y="6589"/>
                  <a:pt x="4395" y="6515"/>
                </a:cubicBezTo>
                <a:cubicBezTo>
                  <a:pt x="3593" y="6297"/>
                  <a:pt x="2924" y="5796"/>
                  <a:pt x="2406" y="5028"/>
                </a:cubicBezTo>
                <a:cubicBezTo>
                  <a:pt x="2173" y="4693"/>
                  <a:pt x="1671" y="3975"/>
                  <a:pt x="1738" y="3022"/>
                </a:cubicBezTo>
                <a:cubicBezTo>
                  <a:pt x="1805" y="2120"/>
                  <a:pt x="2340" y="967"/>
                  <a:pt x="3409" y="616"/>
                </a:cubicBezTo>
                <a:cubicBezTo>
                  <a:pt x="3670" y="533"/>
                  <a:pt x="3958" y="490"/>
                  <a:pt x="4245" y="490"/>
                </a:cubicBezTo>
                <a:cubicBezTo>
                  <a:pt x="4935" y="490"/>
                  <a:pt x="5620" y="737"/>
                  <a:pt x="5915" y="1268"/>
                </a:cubicBezTo>
                <a:cubicBezTo>
                  <a:pt x="6249" y="1853"/>
                  <a:pt x="6333" y="2772"/>
                  <a:pt x="5899" y="3290"/>
                </a:cubicBezTo>
                <a:cubicBezTo>
                  <a:pt x="5629" y="3608"/>
                  <a:pt x="5234" y="3873"/>
                  <a:pt x="4805" y="3873"/>
                </a:cubicBezTo>
                <a:cubicBezTo>
                  <a:pt x="4649" y="3873"/>
                  <a:pt x="4488" y="3838"/>
                  <a:pt x="4328" y="3758"/>
                </a:cubicBezTo>
                <a:cubicBezTo>
                  <a:pt x="3960" y="3557"/>
                  <a:pt x="3676" y="3106"/>
                  <a:pt x="3743" y="2789"/>
                </a:cubicBezTo>
                <a:cubicBezTo>
                  <a:pt x="3760" y="2621"/>
                  <a:pt x="3910" y="2421"/>
                  <a:pt x="4077" y="2371"/>
                </a:cubicBezTo>
                <a:cubicBezTo>
                  <a:pt x="4095" y="2367"/>
                  <a:pt x="4113" y="2366"/>
                  <a:pt x="4130" y="2366"/>
                </a:cubicBezTo>
                <a:cubicBezTo>
                  <a:pt x="4279" y="2366"/>
                  <a:pt x="4422" y="2485"/>
                  <a:pt x="4512" y="2605"/>
                </a:cubicBezTo>
                <a:cubicBezTo>
                  <a:pt x="4558" y="2651"/>
                  <a:pt x="4624" y="2676"/>
                  <a:pt x="4691" y="2676"/>
                </a:cubicBezTo>
                <a:cubicBezTo>
                  <a:pt x="4745" y="2676"/>
                  <a:pt x="4801" y="2659"/>
                  <a:pt x="4846" y="2621"/>
                </a:cubicBezTo>
                <a:cubicBezTo>
                  <a:pt x="4929" y="2538"/>
                  <a:pt x="4963" y="2388"/>
                  <a:pt x="4879" y="2287"/>
                </a:cubicBezTo>
                <a:cubicBezTo>
                  <a:pt x="4609" y="1981"/>
                  <a:pt x="4358" y="1890"/>
                  <a:pt x="4163" y="1890"/>
                </a:cubicBezTo>
                <a:cubicBezTo>
                  <a:pt x="4093" y="1890"/>
                  <a:pt x="4030" y="1902"/>
                  <a:pt x="3977" y="1920"/>
                </a:cubicBezTo>
                <a:cubicBezTo>
                  <a:pt x="3626" y="2003"/>
                  <a:pt x="3376" y="2371"/>
                  <a:pt x="3309" y="2688"/>
                </a:cubicBezTo>
                <a:cubicBezTo>
                  <a:pt x="3208" y="3206"/>
                  <a:pt x="3559" y="3858"/>
                  <a:pt x="4127" y="4142"/>
                </a:cubicBezTo>
                <a:cubicBezTo>
                  <a:pt x="4354" y="4266"/>
                  <a:pt x="4596" y="4326"/>
                  <a:pt x="4838" y="4326"/>
                </a:cubicBezTo>
                <a:cubicBezTo>
                  <a:pt x="5345" y="4326"/>
                  <a:pt x="5859" y="4065"/>
                  <a:pt x="6266" y="3591"/>
                </a:cubicBezTo>
                <a:cubicBezTo>
                  <a:pt x="6851" y="2872"/>
                  <a:pt x="6734" y="1719"/>
                  <a:pt x="6333" y="1017"/>
                </a:cubicBezTo>
                <a:cubicBezTo>
                  <a:pt x="5932" y="322"/>
                  <a:pt x="5099" y="1"/>
                  <a:pt x="4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7" name="Google Shape;107;p14"/>
          <p:cNvSpPr/>
          <p:nvPr/>
        </p:nvSpPr>
        <p:spPr>
          <a:xfrm rot="-8100000" flipH="1">
            <a:off x="7389727" y="3364982"/>
            <a:ext cx="829737" cy="1378837"/>
          </a:xfrm>
          <a:custGeom>
            <a:avLst/>
            <a:gdLst/>
            <a:ahLst/>
            <a:cxnLst/>
            <a:rect l="l" t="t" r="r" b="b"/>
            <a:pathLst>
              <a:path w="15540" h="25824" extrusionOk="0">
                <a:moveTo>
                  <a:pt x="5104" y="1376"/>
                </a:moveTo>
                <a:cubicBezTo>
                  <a:pt x="5299" y="1376"/>
                  <a:pt x="5499" y="1404"/>
                  <a:pt x="5698" y="1462"/>
                </a:cubicBezTo>
                <a:cubicBezTo>
                  <a:pt x="6132" y="1613"/>
                  <a:pt x="6483" y="1880"/>
                  <a:pt x="6634" y="2198"/>
                </a:cubicBezTo>
                <a:cubicBezTo>
                  <a:pt x="6784" y="2582"/>
                  <a:pt x="6717" y="3133"/>
                  <a:pt x="6366" y="3451"/>
                </a:cubicBezTo>
                <a:cubicBezTo>
                  <a:pt x="6293" y="3524"/>
                  <a:pt x="6052" y="3712"/>
                  <a:pt x="5745" y="3712"/>
                </a:cubicBezTo>
                <a:cubicBezTo>
                  <a:pt x="5631" y="3712"/>
                  <a:pt x="5508" y="3686"/>
                  <a:pt x="5380" y="3618"/>
                </a:cubicBezTo>
                <a:cubicBezTo>
                  <a:pt x="4629" y="3200"/>
                  <a:pt x="4111" y="2632"/>
                  <a:pt x="3760" y="2081"/>
                </a:cubicBezTo>
                <a:cubicBezTo>
                  <a:pt x="3860" y="1930"/>
                  <a:pt x="3994" y="1780"/>
                  <a:pt x="4127" y="1646"/>
                </a:cubicBezTo>
                <a:cubicBezTo>
                  <a:pt x="4399" y="1472"/>
                  <a:pt x="4741" y="1376"/>
                  <a:pt x="5104" y="1376"/>
                </a:cubicBezTo>
                <a:close/>
                <a:moveTo>
                  <a:pt x="9124" y="3745"/>
                </a:moveTo>
                <a:cubicBezTo>
                  <a:pt x="9532" y="3745"/>
                  <a:pt x="9907" y="3873"/>
                  <a:pt x="10042" y="4086"/>
                </a:cubicBezTo>
                <a:cubicBezTo>
                  <a:pt x="10293" y="4470"/>
                  <a:pt x="9775" y="5456"/>
                  <a:pt x="9056" y="5940"/>
                </a:cubicBezTo>
                <a:cubicBezTo>
                  <a:pt x="8505" y="6308"/>
                  <a:pt x="7870" y="6341"/>
                  <a:pt x="7586" y="6358"/>
                </a:cubicBezTo>
                <a:cubicBezTo>
                  <a:pt x="7547" y="6364"/>
                  <a:pt x="7510" y="6365"/>
                  <a:pt x="7473" y="6365"/>
                </a:cubicBezTo>
                <a:cubicBezTo>
                  <a:pt x="7400" y="6365"/>
                  <a:pt x="7330" y="6358"/>
                  <a:pt x="7252" y="6358"/>
                </a:cubicBezTo>
                <a:cubicBezTo>
                  <a:pt x="7302" y="5272"/>
                  <a:pt x="7636" y="4370"/>
                  <a:pt x="8254" y="3969"/>
                </a:cubicBezTo>
                <a:cubicBezTo>
                  <a:pt x="8508" y="3813"/>
                  <a:pt x="8825" y="3745"/>
                  <a:pt x="9124" y="3745"/>
                </a:cubicBezTo>
                <a:close/>
                <a:moveTo>
                  <a:pt x="12627" y="13270"/>
                </a:moveTo>
                <a:cubicBezTo>
                  <a:pt x="12724" y="13270"/>
                  <a:pt x="12803" y="13293"/>
                  <a:pt x="12899" y="13325"/>
                </a:cubicBezTo>
                <a:cubicBezTo>
                  <a:pt x="13267" y="13459"/>
                  <a:pt x="13701" y="13726"/>
                  <a:pt x="14152" y="14027"/>
                </a:cubicBezTo>
                <a:cubicBezTo>
                  <a:pt x="14353" y="14144"/>
                  <a:pt x="14537" y="14278"/>
                  <a:pt x="14721" y="14378"/>
                </a:cubicBezTo>
                <a:cubicBezTo>
                  <a:pt x="14203" y="14545"/>
                  <a:pt x="13183" y="14863"/>
                  <a:pt x="12732" y="14913"/>
                </a:cubicBezTo>
                <a:cubicBezTo>
                  <a:pt x="12679" y="14921"/>
                  <a:pt x="12624" y="14926"/>
                  <a:pt x="12565" y="14926"/>
                </a:cubicBezTo>
                <a:cubicBezTo>
                  <a:pt x="12247" y="14926"/>
                  <a:pt x="11793" y="14773"/>
                  <a:pt x="10794" y="14027"/>
                </a:cubicBezTo>
                <a:cubicBezTo>
                  <a:pt x="11982" y="13433"/>
                  <a:pt x="12370" y="13270"/>
                  <a:pt x="12627" y="13270"/>
                </a:cubicBezTo>
                <a:close/>
                <a:moveTo>
                  <a:pt x="5882" y="20577"/>
                </a:moveTo>
                <a:cubicBezTo>
                  <a:pt x="5965" y="20594"/>
                  <a:pt x="6049" y="20627"/>
                  <a:pt x="6116" y="20644"/>
                </a:cubicBezTo>
                <a:cubicBezTo>
                  <a:pt x="6433" y="20711"/>
                  <a:pt x="7018" y="20844"/>
                  <a:pt x="7502" y="21346"/>
                </a:cubicBezTo>
                <a:cubicBezTo>
                  <a:pt x="8104" y="21980"/>
                  <a:pt x="8388" y="23050"/>
                  <a:pt x="8087" y="23384"/>
                </a:cubicBezTo>
                <a:cubicBezTo>
                  <a:pt x="7973" y="23492"/>
                  <a:pt x="7770" y="23547"/>
                  <a:pt x="7533" y="23547"/>
                </a:cubicBezTo>
                <a:cubicBezTo>
                  <a:pt x="7146" y="23547"/>
                  <a:pt x="6671" y="23400"/>
                  <a:pt x="6350" y="23100"/>
                </a:cubicBezTo>
                <a:cubicBezTo>
                  <a:pt x="5832" y="22599"/>
                  <a:pt x="5698" y="21663"/>
                  <a:pt x="5882" y="20577"/>
                </a:cubicBezTo>
                <a:close/>
                <a:moveTo>
                  <a:pt x="3454" y="22878"/>
                </a:moveTo>
                <a:cubicBezTo>
                  <a:pt x="3813" y="22878"/>
                  <a:pt x="4143" y="23022"/>
                  <a:pt x="4294" y="23234"/>
                </a:cubicBezTo>
                <a:cubicBezTo>
                  <a:pt x="4595" y="23635"/>
                  <a:pt x="4528" y="24186"/>
                  <a:pt x="4294" y="24503"/>
                </a:cubicBezTo>
                <a:cubicBezTo>
                  <a:pt x="4094" y="24804"/>
                  <a:pt x="3693" y="24988"/>
                  <a:pt x="3208" y="25021"/>
                </a:cubicBezTo>
                <a:cubicBezTo>
                  <a:pt x="3152" y="25026"/>
                  <a:pt x="3096" y="25029"/>
                  <a:pt x="3041" y="25029"/>
                </a:cubicBezTo>
                <a:cubicBezTo>
                  <a:pt x="2520" y="25029"/>
                  <a:pt x="2040" y="24821"/>
                  <a:pt x="1738" y="24503"/>
                </a:cubicBezTo>
                <a:cubicBezTo>
                  <a:pt x="1571" y="24320"/>
                  <a:pt x="1437" y="24069"/>
                  <a:pt x="1404" y="23818"/>
                </a:cubicBezTo>
                <a:cubicBezTo>
                  <a:pt x="1905" y="23317"/>
                  <a:pt x="2540" y="22899"/>
                  <a:pt x="3342" y="22883"/>
                </a:cubicBezTo>
                <a:cubicBezTo>
                  <a:pt x="3379" y="22880"/>
                  <a:pt x="3417" y="22878"/>
                  <a:pt x="3454" y="22878"/>
                </a:cubicBezTo>
                <a:close/>
                <a:moveTo>
                  <a:pt x="2980" y="0"/>
                </a:moveTo>
                <a:cubicBezTo>
                  <a:pt x="2913" y="0"/>
                  <a:pt x="2854" y="57"/>
                  <a:pt x="2841" y="126"/>
                </a:cubicBezTo>
                <a:cubicBezTo>
                  <a:pt x="2791" y="360"/>
                  <a:pt x="2941" y="1212"/>
                  <a:pt x="3459" y="2114"/>
                </a:cubicBezTo>
                <a:cubicBezTo>
                  <a:pt x="3125" y="2799"/>
                  <a:pt x="3225" y="3685"/>
                  <a:pt x="3375" y="4152"/>
                </a:cubicBezTo>
                <a:cubicBezTo>
                  <a:pt x="3793" y="5539"/>
                  <a:pt x="5213" y="6107"/>
                  <a:pt x="5999" y="6391"/>
                </a:cubicBezTo>
                <a:cubicBezTo>
                  <a:pt x="6299" y="6525"/>
                  <a:pt x="6667" y="6625"/>
                  <a:pt x="6968" y="6659"/>
                </a:cubicBezTo>
                <a:cubicBezTo>
                  <a:pt x="6934" y="7945"/>
                  <a:pt x="7218" y="9382"/>
                  <a:pt x="7770" y="10552"/>
                </a:cubicBezTo>
                <a:cubicBezTo>
                  <a:pt x="8405" y="11972"/>
                  <a:pt x="8889" y="12908"/>
                  <a:pt x="10226" y="13977"/>
                </a:cubicBezTo>
                <a:lnTo>
                  <a:pt x="10243" y="13994"/>
                </a:lnTo>
                <a:cubicBezTo>
                  <a:pt x="9023" y="14662"/>
                  <a:pt x="8204" y="15381"/>
                  <a:pt x="7285" y="16634"/>
                </a:cubicBezTo>
                <a:cubicBezTo>
                  <a:pt x="6517" y="17703"/>
                  <a:pt x="5915" y="19040"/>
                  <a:pt x="5648" y="20259"/>
                </a:cubicBezTo>
                <a:cubicBezTo>
                  <a:pt x="5565" y="20256"/>
                  <a:pt x="5479" y="20253"/>
                  <a:pt x="5392" y="20253"/>
                </a:cubicBezTo>
                <a:cubicBezTo>
                  <a:pt x="5109" y="20253"/>
                  <a:pt x="4805" y="20275"/>
                  <a:pt x="4512" y="20326"/>
                </a:cubicBezTo>
                <a:cubicBezTo>
                  <a:pt x="3693" y="20460"/>
                  <a:pt x="2189" y="20711"/>
                  <a:pt x="1471" y="21964"/>
                </a:cubicBezTo>
                <a:cubicBezTo>
                  <a:pt x="1253" y="22331"/>
                  <a:pt x="1003" y="23050"/>
                  <a:pt x="1086" y="23735"/>
                </a:cubicBezTo>
                <a:cubicBezTo>
                  <a:pt x="385" y="24487"/>
                  <a:pt x="17" y="25389"/>
                  <a:pt x="17" y="25656"/>
                </a:cubicBezTo>
                <a:cubicBezTo>
                  <a:pt x="0" y="25740"/>
                  <a:pt x="84" y="25823"/>
                  <a:pt x="167" y="25823"/>
                </a:cubicBezTo>
                <a:cubicBezTo>
                  <a:pt x="251" y="25823"/>
                  <a:pt x="318" y="25757"/>
                  <a:pt x="318" y="25706"/>
                </a:cubicBezTo>
                <a:cubicBezTo>
                  <a:pt x="318" y="25539"/>
                  <a:pt x="602" y="24821"/>
                  <a:pt x="1153" y="24153"/>
                </a:cubicBezTo>
                <a:cubicBezTo>
                  <a:pt x="1237" y="24370"/>
                  <a:pt x="1354" y="24587"/>
                  <a:pt x="1521" y="24771"/>
                </a:cubicBezTo>
                <a:cubicBezTo>
                  <a:pt x="1886" y="25151"/>
                  <a:pt x="2459" y="25379"/>
                  <a:pt x="3075" y="25379"/>
                </a:cubicBezTo>
                <a:cubicBezTo>
                  <a:pt x="3136" y="25379"/>
                  <a:pt x="3197" y="25377"/>
                  <a:pt x="3259" y="25372"/>
                </a:cubicBezTo>
                <a:cubicBezTo>
                  <a:pt x="3843" y="25339"/>
                  <a:pt x="4311" y="25105"/>
                  <a:pt x="4562" y="24737"/>
                </a:cubicBezTo>
                <a:cubicBezTo>
                  <a:pt x="4863" y="24336"/>
                  <a:pt x="4946" y="23618"/>
                  <a:pt x="4562" y="23100"/>
                </a:cubicBezTo>
                <a:cubicBezTo>
                  <a:pt x="4345" y="22816"/>
                  <a:pt x="3860" y="22615"/>
                  <a:pt x="3342" y="22615"/>
                </a:cubicBezTo>
                <a:cubicBezTo>
                  <a:pt x="2573" y="22615"/>
                  <a:pt x="1888" y="23000"/>
                  <a:pt x="1370" y="23484"/>
                </a:cubicBezTo>
                <a:cubicBezTo>
                  <a:pt x="1370" y="22983"/>
                  <a:pt x="1538" y="22482"/>
                  <a:pt x="1738" y="22148"/>
                </a:cubicBezTo>
                <a:cubicBezTo>
                  <a:pt x="2356" y="21011"/>
                  <a:pt x="3776" y="20777"/>
                  <a:pt x="4528" y="20660"/>
                </a:cubicBezTo>
                <a:cubicBezTo>
                  <a:pt x="4817" y="20603"/>
                  <a:pt x="5074" y="20585"/>
                  <a:pt x="5299" y="20585"/>
                </a:cubicBezTo>
                <a:cubicBezTo>
                  <a:pt x="5399" y="20585"/>
                  <a:pt x="5493" y="20589"/>
                  <a:pt x="5581" y="20594"/>
                </a:cubicBezTo>
                <a:cubicBezTo>
                  <a:pt x="5380" y="21763"/>
                  <a:pt x="5531" y="22833"/>
                  <a:pt x="6132" y="23401"/>
                </a:cubicBezTo>
                <a:cubicBezTo>
                  <a:pt x="6506" y="23745"/>
                  <a:pt x="7041" y="23927"/>
                  <a:pt x="7507" y="23927"/>
                </a:cubicBezTo>
                <a:cubicBezTo>
                  <a:pt x="7833" y="23927"/>
                  <a:pt x="8125" y="23837"/>
                  <a:pt x="8304" y="23651"/>
                </a:cubicBezTo>
                <a:cubicBezTo>
                  <a:pt x="8806" y="23117"/>
                  <a:pt x="8421" y="21897"/>
                  <a:pt x="7720" y="21178"/>
                </a:cubicBezTo>
                <a:cubicBezTo>
                  <a:pt x="7185" y="20610"/>
                  <a:pt x="6517" y="20443"/>
                  <a:pt x="6199" y="20360"/>
                </a:cubicBezTo>
                <a:cubicBezTo>
                  <a:pt x="6116" y="20343"/>
                  <a:pt x="6032" y="20343"/>
                  <a:pt x="5949" y="20326"/>
                </a:cubicBezTo>
                <a:cubicBezTo>
                  <a:pt x="6216" y="19140"/>
                  <a:pt x="6784" y="17837"/>
                  <a:pt x="7536" y="16834"/>
                </a:cubicBezTo>
                <a:cubicBezTo>
                  <a:pt x="8455" y="15598"/>
                  <a:pt x="9274" y="14896"/>
                  <a:pt x="10527" y="14228"/>
                </a:cubicBezTo>
                <a:cubicBezTo>
                  <a:pt x="11601" y="15056"/>
                  <a:pt x="12146" y="15277"/>
                  <a:pt x="12610" y="15277"/>
                </a:cubicBezTo>
                <a:cubicBezTo>
                  <a:pt x="12680" y="15277"/>
                  <a:pt x="12748" y="15272"/>
                  <a:pt x="12816" y="15264"/>
                </a:cubicBezTo>
                <a:cubicBezTo>
                  <a:pt x="13467" y="15180"/>
                  <a:pt x="15138" y="14629"/>
                  <a:pt x="15205" y="14595"/>
                </a:cubicBezTo>
                <a:lnTo>
                  <a:pt x="15539" y="14495"/>
                </a:lnTo>
                <a:lnTo>
                  <a:pt x="15222" y="14328"/>
                </a:lnTo>
                <a:cubicBezTo>
                  <a:pt x="14938" y="14161"/>
                  <a:pt x="14654" y="13977"/>
                  <a:pt x="14370" y="13810"/>
                </a:cubicBezTo>
                <a:cubicBezTo>
                  <a:pt x="13885" y="13509"/>
                  <a:pt x="13451" y="13225"/>
                  <a:pt x="13050" y="13092"/>
                </a:cubicBezTo>
                <a:cubicBezTo>
                  <a:pt x="12909" y="13046"/>
                  <a:pt x="12790" y="13018"/>
                  <a:pt x="12657" y="13018"/>
                </a:cubicBezTo>
                <a:cubicBezTo>
                  <a:pt x="12299" y="13018"/>
                  <a:pt x="11841" y="13222"/>
                  <a:pt x="10610" y="13843"/>
                </a:cubicBezTo>
                <a:cubicBezTo>
                  <a:pt x="10594" y="13843"/>
                  <a:pt x="10594" y="13877"/>
                  <a:pt x="10560" y="13877"/>
                </a:cubicBezTo>
                <a:cubicBezTo>
                  <a:pt x="10527" y="13827"/>
                  <a:pt x="10477" y="13810"/>
                  <a:pt x="10443" y="13760"/>
                </a:cubicBezTo>
                <a:cubicBezTo>
                  <a:pt x="9157" y="12724"/>
                  <a:pt x="8689" y="11822"/>
                  <a:pt x="8054" y="10452"/>
                </a:cubicBezTo>
                <a:cubicBezTo>
                  <a:pt x="7553" y="9332"/>
                  <a:pt x="7269" y="7945"/>
                  <a:pt x="7285" y="6726"/>
                </a:cubicBezTo>
                <a:lnTo>
                  <a:pt x="7636" y="6726"/>
                </a:lnTo>
                <a:cubicBezTo>
                  <a:pt x="7970" y="6709"/>
                  <a:pt x="8639" y="6692"/>
                  <a:pt x="9290" y="6241"/>
                </a:cubicBezTo>
                <a:cubicBezTo>
                  <a:pt x="10092" y="5723"/>
                  <a:pt x="10727" y="4570"/>
                  <a:pt x="10360" y="3969"/>
                </a:cubicBezTo>
                <a:cubicBezTo>
                  <a:pt x="10166" y="3659"/>
                  <a:pt x="9697" y="3489"/>
                  <a:pt x="9194" y="3489"/>
                </a:cubicBezTo>
                <a:cubicBezTo>
                  <a:pt x="8829" y="3489"/>
                  <a:pt x="8447" y="3579"/>
                  <a:pt x="8137" y="3768"/>
                </a:cubicBezTo>
                <a:cubicBezTo>
                  <a:pt x="7402" y="4203"/>
                  <a:pt x="7051" y="5205"/>
                  <a:pt x="6968" y="6375"/>
                </a:cubicBezTo>
                <a:cubicBezTo>
                  <a:pt x="6684" y="6325"/>
                  <a:pt x="6366" y="6241"/>
                  <a:pt x="6066" y="6124"/>
                </a:cubicBezTo>
                <a:cubicBezTo>
                  <a:pt x="5364" y="5857"/>
                  <a:pt x="4027" y="5322"/>
                  <a:pt x="3643" y="4102"/>
                </a:cubicBezTo>
                <a:cubicBezTo>
                  <a:pt x="3526" y="3651"/>
                  <a:pt x="3459" y="3016"/>
                  <a:pt x="3643" y="2465"/>
                </a:cubicBezTo>
                <a:cubicBezTo>
                  <a:pt x="4044" y="3016"/>
                  <a:pt x="4562" y="3551"/>
                  <a:pt x="5297" y="3952"/>
                </a:cubicBezTo>
                <a:cubicBezTo>
                  <a:pt x="5471" y="4044"/>
                  <a:pt x="5639" y="4079"/>
                  <a:pt x="5793" y="4079"/>
                </a:cubicBezTo>
                <a:cubicBezTo>
                  <a:pt x="6204" y="4079"/>
                  <a:pt x="6524" y="3832"/>
                  <a:pt x="6634" y="3735"/>
                </a:cubicBezTo>
                <a:cubicBezTo>
                  <a:pt x="7135" y="3300"/>
                  <a:pt x="7185" y="2599"/>
                  <a:pt x="6985" y="2131"/>
                </a:cubicBezTo>
                <a:cubicBezTo>
                  <a:pt x="6834" y="1713"/>
                  <a:pt x="6416" y="1396"/>
                  <a:pt x="5848" y="1229"/>
                </a:cubicBezTo>
                <a:cubicBezTo>
                  <a:pt x="5622" y="1165"/>
                  <a:pt x="5391" y="1133"/>
                  <a:pt x="5167" y="1133"/>
                </a:cubicBezTo>
                <a:cubicBezTo>
                  <a:pt x="4745" y="1133"/>
                  <a:pt x="4343" y="1244"/>
                  <a:pt x="4027" y="1462"/>
                </a:cubicBezTo>
                <a:cubicBezTo>
                  <a:pt x="3877" y="1563"/>
                  <a:pt x="3760" y="1696"/>
                  <a:pt x="3643" y="1813"/>
                </a:cubicBezTo>
                <a:cubicBezTo>
                  <a:pt x="3225" y="1045"/>
                  <a:pt x="3125" y="360"/>
                  <a:pt x="3142" y="193"/>
                </a:cubicBezTo>
                <a:cubicBezTo>
                  <a:pt x="3175" y="109"/>
                  <a:pt x="3108" y="25"/>
                  <a:pt x="3025" y="9"/>
                </a:cubicBezTo>
                <a:cubicBezTo>
                  <a:pt x="3010" y="3"/>
                  <a:pt x="2994" y="0"/>
                  <a:pt x="2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8" name="Google Shape;108;p14"/>
          <p:cNvSpPr/>
          <p:nvPr/>
        </p:nvSpPr>
        <p:spPr>
          <a:xfrm rot="-8100000" flipH="1">
            <a:off x="7766954" y="3783900"/>
            <a:ext cx="635224" cy="934869"/>
          </a:xfrm>
          <a:custGeom>
            <a:avLst/>
            <a:gdLst/>
            <a:ahLst/>
            <a:cxnLst/>
            <a:rect l="l" t="t" r="r" b="b"/>
            <a:pathLst>
              <a:path w="11897" h="17509" extrusionOk="0">
                <a:moveTo>
                  <a:pt x="8522" y="4175"/>
                </a:moveTo>
                <a:cubicBezTo>
                  <a:pt x="8572" y="4175"/>
                  <a:pt x="8572" y="4175"/>
                  <a:pt x="8589" y="4192"/>
                </a:cubicBezTo>
                <a:cubicBezTo>
                  <a:pt x="8605" y="4192"/>
                  <a:pt x="8672" y="4342"/>
                  <a:pt x="8605" y="4693"/>
                </a:cubicBezTo>
                <a:cubicBezTo>
                  <a:pt x="8538" y="5128"/>
                  <a:pt x="8238" y="5395"/>
                  <a:pt x="8037" y="5596"/>
                </a:cubicBezTo>
                <a:cubicBezTo>
                  <a:pt x="7853" y="5779"/>
                  <a:pt x="7620" y="5930"/>
                  <a:pt x="7352" y="6063"/>
                </a:cubicBezTo>
                <a:cubicBezTo>
                  <a:pt x="7269" y="5679"/>
                  <a:pt x="7302" y="5295"/>
                  <a:pt x="7469" y="4977"/>
                </a:cubicBezTo>
                <a:cubicBezTo>
                  <a:pt x="7686" y="4560"/>
                  <a:pt x="8104" y="4276"/>
                  <a:pt x="8405" y="4192"/>
                </a:cubicBezTo>
                <a:cubicBezTo>
                  <a:pt x="8438" y="4175"/>
                  <a:pt x="8505" y="4175"/>
                  <a:pt x="8522" y="4175"/>
                </a:cubicBezTo>
                <a:close/>
                <a:moveTo>
                  <a:pt x="10523" y="8651"/>
                </a:moveTo>
                <a:cubicBezTo>
                  <a:pt x="10780" y="8651"/>
                  <a:pt x="11058" y="8708"/>
                  <a:pt x="11262" y="8904"/>
                </a:cubicBezTo>
                <a:cubicBezTo>
                  <a:pt x="11396" y="9038"/>
                  <a:pt x="11446" y="9221"/>
                  <a:pt x="11479" y="9455"/>
                </a:cubicBezTo>
                <a:cubicBezTo>
                  <a:pt x="11479" y="9522"/>
                  <a:pt x="11479" y="9656"/>
                  <a:pt x="11446" y="9723"/>
                </a:cubicBezTo>
                <a:cubicBezTo>
                  <a:pt x="11412" y="9890"/>
                  <a:pt x="11329" y="10090"/>
                  <a:pt x="11112" y="10224"/>
                </a:cubicBezTo>
                <a:cubicBezTo>
                  <a:pt x="10965" y="10323"/>
                  <a:pt x="10799" y="10360"/>
                  <a:pt x="10632" y="10360"/>
                </a:cubicBezTo>
                <a:cubicBezTo>
                  <a:pt x="10266" y="10360"/>
                  <a:pt x="9897" y="10182"/>
                  <a:pt x="9725" y="10090"/>
                </a:cubicBezTo>
                <a:cubicBezTo>
                  <a:pt x="9341" y="9906"/>
                  <a:pt x="9056" y="9639"/>
                  <a:pt x="8823" y="9322"/>
                </a:cubicBezTo>
                <a:cubicBezTo>
                  <a:pt x="9140" y="9054"/>
                  <a:pt x="9474" y="8837"/>
                  <a:pt x="9909" y="8737"/>
                </a:cubicBezTo>
                <a:lnTo>
                  <a:pt x="9925" y="8737"/>
                </a:lnTo>
                <a:cubicBezTo>
                  <a:pt x="10048" y="8704"/>
                  <a:pt x="10276" y="8651"/>
                  <a:pt x="10523" y="8651"/>
                </a:cubicBezTo>
                <a:close/>
                <a:moveTo>
                  <a:pt x="6717" y="12195"/>
                </a:moveTo>
                <a:cubicBezTo>
                  <a:pt x="6934" y="12379"/>
                  <a:pt x="7135" y="12580"/>
                  <a:pt x="7269" y="12797"/>
                </a:cubicBezTo>
                <a:cubicBezTo>
                  <a:pt x="7419" y="12997"/>
                  <a:pt x="7653" y="13365"/>
                  <a:pt x="7636" y="13783"/>
                </a:cubicBezTo>
                <a:cubicBezTo>
                  <a:pt x="7603" y="14200"/>
                  <a:pt x="7503" y="14284"/>
                  <a:pt x="7503" y="14284"/>
                </a:cubicBezTo>
                <a:cubicBezTo>
                  <a:pt x="7503" y="14290"/>
                  <a:pt x="7495" y="14293"/>
                  <a:pt x="7482" y="14293"/>
                </a:cubicBezTo>
                <a:cubicBezTo>
                  <a:pt x="7454" y="14293"/>
                  <a:pt x="7402" y="14278"/>
                  <a:pt x="7335" y="14234"/>
                </a:cubicBezTo>
                <a:cubicBezTo>
                  <a:pt x="7068" y="14084"/>
                  <a:pt x="6717" y="13716"/>
                  <a:pt x="6584" y="13282"/>
                </a:cubicBezTo>
                <a:cubicBezTo>
                  <a:pt x="6483" y="12914"/>
                  <a:pt x="6550" y="12563"/>
                  <a:pt x="6717" y="12195"/>
                </a:cubicBezTo>
                <a:close/>
                <a:moveTo>
                  <a:pt x="4280" y="1"/>
                </a:moveTo>
                <a:cubicBezTo>
                  <a:pt x="3937" y="1"/>
                  <a:pt x="3597" y="57"/>
                  <a:pt x="3292" y="165"/>
                </a:cubicBezTo>
                <a:cubicBezTo>
                  <a:pt x="2005" y="600"/>
                  <a:pt x="1354" y="1886"/>
                  <a:pt x="1304" y="2972"/>
                </a:cubicBezTo>
                <a:cubicBezTo>
                  <a:pt x="1237" y="4092"/>
                  <a:pt x="1788" y="4894"/>
                  <a:pt x="2056" y="5278"/>
                </a:cubicBezTo>
                <a:cubicBezTo>
                  <a:pt x="2657" y="6130"/>
                  <a:pt x="3409" y="6698"/>
                  <a:pt x="4311" y="6949"/>
                </a:cubicBezTo>
                <a:cubicBezTo>
                  <a:pt x="4642" y="7042"/>
                  <a:pt x="4958" y="7079"/>
                  <a:pt x="5255" y="7079"/>
                </a:cubicBezTo>
                <a:cubicBezTo>
                  <a:pt x="5977" y="7079"/>
                  <a:pt x="6590" y="6859"/>
                  <a:pt x="7051" y="6682"/>
                </a:cubicBezTo>
                <a:cubicBezTo>
                  <a:pt x="7185" y="7099"/>
                  <a:pt x="7402" y="7551"/>
                  <a:pt x="7603" y="8002"/>
                </a:cubicBezTo>
                <a:cubicBezTo>
                  <a:pt x="7820" y="8453"/>
                  <a:pt x="8004" y="8870"/>
                  <a:pt x="8238" y="9238"/>
                </a:cubicBezTo>
                <a:cubicBezTo>
                  <a:pt x="7920" y="9572"/>
                  <a:pt x="7653" y="9923"/>
                  <a:pt x="7386" y="10307"/>
                </a:cubicBezTo>
                <a:cubicBezTo>
                  <a:pt x="7085" y="10725"/>
                  <a:pt x="6801" y="11126"/>
                  <a:pt x="6567" y="11494"/>
                </a:cubicBezTo>
                <a:cubicBezTo>
                  <a:pt x="6016" y="11147"/>
                  <a:pt x="5227" y="10653"/>
                  <a:pt x="4132" y="10653"/>
                </a:cubicBezTo>
                <a:cubicBezTo>
                  <a:pt x="4065" y="10653"/>
                  <a:pt x="3996" y="10654"/>
                  <a:pt x="3927" y="10658"/>
                </a:cubicBezTo>
                <a:cubicBezTo>
                  <a:pt x="2991" y="10725"/>
                  <a:pt x="2139" y="11126"/>
                  <a:pt x="1387" y="11828"/>
                </a:cubicBezTo>
                <a:cubicBezTo>
                  <a:pt x="1053" y="12145"/>
                  <a:pt x="335" y="12814"/>
                  <a:pt x="167" y="13916"/>
                </a:cubicBezTo>
                <a:cubicBezTo>
                  <a:pt x="0" y="15002"/>
                  <a:pt x="368" y="16406"/>
                  <a:pt x="1538" y="17091"/>
                </a:cubicBezTo>
                <a:cubicBezTo>
                  <a:pt x="1972" y="17375"/>
                  <a:pt x="2523" y="17509"/>
                  <a:pt x="3091" y="17509"/>
                </a:cubicBezTo>
                <a:cubicBezTo>
                  <a:pt x="3710" y="17509"/>
                  <a:pt x="4295" y="17325"/>
                  <a:pt x="4679" y="16891"/>
                </a:cubicBezTo>
                <a:cubicBezTo>
                  <a:pt x="5230" y="16256"/>
                  <a:pt x="5564" y="15170"/>
                  <a:pt x="5147" y="14368"/>
                </a:cubicBezTo>
                <a:cubicBezTo>
                  <a:pt x="4791" y="13697"/>
                  <a:pt x="4200" y="13307"/>
                  <a:pt x="3575" y="13307"/>
                </a:cubicBezTo>
                <a:cubicBezTo>
                  <a:pt x="3437" y="13307"/>
                  <a:pt x="3297" y="13326"/>
                  <a:pt x="3158" y="13365"/>
                </a:cubicBezTo>
                <a:cubicBezTo>
                  <a:pt x="2557" y="13532"/>
                  <a:pt x="2056" y="14067"/>
                  <a:pt x="2056" y="14618"/>
                </a:cubicBezTo>
                <a:cubicBezTo>
                  <a:pt x="2056" y="14919"/>
                  <a:pt x="2223" y="15337"/>
                  <a:pt x="2557" y="15504"/>
                </a:cubicBezTo>
                <a:cubicBezTo>
                  <a:pt x="2639" y="15552"/>
                  <a:pt x="2742" y="15586"/>
                  <a:pt x="2864" y="15586"/>
                </a:cubicBezTo>
                <a:cubicBezTo>
                  <a:pt x="3039" y="15586"/>
                  <a:pt x="3254" y="15517"/>
                  <a:pt x="3509" y="15320"/>
                </a:cubicBezTo>
                <a:cubicBezTo>
                  <a:pt x="3626" y="15236"/>
                  <a:pt x="3643" y="15086"/>
                  <a:pt x="3559" y="14986"/>
                </a:cubicBezTo>
                <a:cubicBezTo>
                  <a:pt x="3512" y="14929"/>
                  <a:pt x="3443" y="14899"/>
                  <a:pt x="3374" y="14899"/>
                </a:cubicBezTo>
                <a:cubicBezTo>
                  <a:pt x="3321" y="14899"/>
                  <a:pt x="3268" y="14916"/>
                  <a:pt x="3225" y="14952"/>
                </a:cubicBezTo>
                <a:cubicBezTo>
                  <a:pt x="3111" y="15029"/>
                  <a:pt x="2977" y="15115"/>
                  <a:pt x="2853" y="15115"/>
                </a:cubicBezTo>
                <a:cubicBezTo>
                  <a:pt x="2815" y="15115"/>
                  <a:pt x="2777" y="15106"/>
                  <a:pt x="2741" y="15086"/>
                </a:cubicBezTo>
                <a:cubicBezTo>
                  <a:pt x="2590" y="15002"/>
                  <a:pt x="2490" y="14785"/>
                  <a:pt x="2490" y="14618"/>
                </a:cubicBezTo>
                <a:cubicBezTo>
                  <a:pt x="2490" y="14301"/>
                  <a:pt x="2874" y="13900"/>
                  <a:pt x="3259" y="13799"/>
                </a:cubicBezTo>
                <a:cubicBezTo>
                  <a:pt x="3360" y="13771"/>
                  <a:pt x="3459" y="13759"/>
                  <a:pt x="3554" y="13759"/>
                </a:cubicBezTo>
                <a:cubicBezTo>
                  <a:pt x="4083" y="13759"/>
                  <a:pt x="4500" y="14157"/>
                  <a:pt x="4712" y="14568"/>
                </a:cubicBezTo>
                <a:cubicBezTo>
                  <a:pt x="5013" y="15170"/>
                  <a:pt x="4746" y="16055"/>
                  <a:pt x="4311" y="16556"/>
                </a:cubicBezTo>
                <a:cubicBezTo>
                  <a:pt x="4012" y="16890"/>
                  <a:pt x="3547" y="17035"/>
                  <a:pt x="3059" y="17035"/>
                </a:cubicBezTo>
                <a:cubicBezTo>
                  <a:pt x="2593" y="17035"/>
                  <a:pt x="2105" y="16902"/>
                  <a:pt x="1721" y="16673"/>
                </a:cubicBezTo>
                <a:cubicBezTo>
                  <a:pt x="752" y="16122"/>
                  <a:pt x="468" y="14886"/>
                  <a:pt x="585" y="13983"/>
                </a:cubicBezTo>
                <a:cubicBezTo>
                  <a:pt x="719" y="13048"/>
                  <a:pt x="1371" y="12463"/>
                  <a:pt x="1655" y="12162"/>
                </a:cubicBezTo>
                <a:cubicBezTo>
                  <a:pt x="2340" y="11527"/>
                  <a:pt x="3091" y="11160"/>
                  <a:pt x="3910" y="11126"/>
                </a:cubicBezTo>
                <a:cubicBezTo>
                  <a:pt x="3978" y="11122"/>
                  <a:pt x="4044" y="11120"/>
                  <a:pt x="4109" y="11120"/>
                </a:cubicBezTo>
                <a:cubicBezTo>
                  <a:pt x="5074" y="11120"/>
                  <a:pt x="5767" y="11566"/>
                  <a:pt x="6300" y="11895"/>
                </a:cubicBezTo>
                <a:cubicBezTo>
                  <a:pt x="6049" y="12379"/>
                  <a:pt x="5965" y="12881"/>
                  <a:pt x="6099" y="13382"/>
                </a:cubicBezTo>
                <a:cubicBezTo>
                  <a:pt x="6266" y="13967"/>
                  <a:pt x="6734" y="14451"/>
                  <a:pt x="7102" y="14635"/>
                </a:cubicBezTo>
                <a:cubicBezTo>
                  <a:pt x="7230" y="14699"/>
                  <a:pt x="7352" y="14729"/>
                  <a:pt x="7462" y="14729"/>
                </a:cubicBezTo>
                <a:cubicBezTo>
                  <a:pt x="7524" y="14729"/>
                  <a:pt x="7582" y="14720"/>
                  <a:pt x="7636" y="14702"/>
                </a:cubicBezTo>
                <a:cubicBezTo>
                  <a:pt x="7904" y="14618"/>
                  <a:pt x="8054" y="14301"/>
                  <a:pt x="8071" y="13799"/>
                </a:cubicBezTo>
                <a:cubicBezTo>
                  <a:pt x="8104" y="13215"/>
                  <a:pt x="7803" y="12780"/>
                  <a:pt x="7636" y="12530"/>
                </a:cubicBezTo>
                <a:cubicBezTo>
                  <a:pt x="7419" y="12229"/>
                  <a:pt x="7185" y="11978"/>
                  <a:pt x="6884" y="11744"/>
                </a:cubicBezTo>
                <a:cubicBezTo>
                  <a:pt x="7085" y="11393"/>
                  <a:pt x="7386" y="10992"/>
                  <a:pt x="7686" y="10575"/>
                </a:cubicBezTo>
                <a:cubicBezTo>
                  <a:pt x="7937" y="10241"/>
                  <a:pt x="8188" y="9906"/>
                  <a:pt x="8438" y="9639"/>
                </a:cubicBezTo>
                <a:cubicBezTo>
                  <a:pt x="8722" y="9990"/>
                  <a:pt x="9056" y="10291"/>
                  <a:pt x="9491" y="10491"/>
                </a:cubicBezTo>
                <a:cubicBezTo>
                  <a:pt x="9670" y="10592"/>
                  <a:pt x="10110" y="10804"/>
                  <a:pt x="10597" y="10804"/>
                </a:cubicBezTo>
                <a:cubicBezTo>
                  <a:pt x="10838" y="10804"/>
                  <a:pt x="11091" y="10752"/>
                  <a:pt x="11329" y="10608"/>
                </a:cubicBezTo>
                <a:cubicBezTo>
                  <a:pt x="11696" y="10358"/>
                  <a:pt x="11813" y="9957"/>
                  <a:pt x="11847" y="9823"/>
                </a:cubicBezTo>
                <a:cubicBezTo>
                  <a:pt x="11863" y="9723"/>
                  <a:pt x="11897" y="9522"/>
                  <a:pt x="11897" y="9405"/>
                </a:cubicBezTo>
                <a:cubicBezTo>
                  <a:pt x="11863" y="9054"/>
                  <a:pt x="11763" y="8770"/>
                  <a:pt x="11529" y="8553"/>
                </a:cubicBezTo>
                <a:cubicBezTo>
                  <a:pt x="11222" y="8245"/>
                  <a:pt x="10840" y="8160"/>
                  <a:pt x="10499" y="8160"/>
                </a:cubicBezTo>
                <a:cubicBezTo>
                  <a:pt x="10191" y="8160"/>
                  <a:pt x="9917" y="8229"/>
                  <a:pt x="9758" y="8269"/>
                </a:cubicBezTo>
                <a:lnTo>
                  <a:pt x="9742" y="8269"/>
                </a:lnTo>
                <a:cubicBezTo>
                  <a:pt x="9257" y="8386"/>
                  <a:pt x="8856" y="8620"/>
                  <a:pt x="8522" y="8904"/>
                </a:cubicBezTo>
                <a:cubicBezTo>
                  <a:pt x="8338" y="8570"/>
                  <a:pt x="8171" y="8202"/>
                  <a:pt x="7987" y="7801"/>
                </a:cubicBezTo>
                <a:cubicBezTo>
                  <a:pt x="7770" y="7350"/>
                  <a:pt x="7569" y="6899"/>
                  <a:pt x="7436" y="6481"/>
                </a:cubicBezTo>
                <a:cubicBezTo>
                  <a:pt x="7803" y="6314"/>
                  <a:pt x="8087" y="6130"/>
                  <a:pt x="8338" y="5880"/>
                </a:cubicBezTo>
                <a:cubicBezTo>
                  <a:pt x="8572" y="5679"/>
                  <a:pt x="8939" y="5312"/>
                  <a:pt x="9023" y="4727"/>
                </a:cubicBezTo>
                <a:cubicBezTo>
                  <a:pt x="9107" y="4226"/>
                  <a:pt x="9023" y="3891"/>
                  <a:pt x="8806" y="3758"/>
                </a:cubicBezTo>
                <a:cubicBezTo>
                  <a:pt x="8711" y="3705"/>
                  <a:pt x="8602" y="3672"/>
                  <a:pt x="8480" y="3672"/>
                </a:cubicBezTo>
                <a:cubicBezTo>
                  <a:pt x="8409" y="3672"/>
                  <a:pt x="8334" y="3683"/>
                  <a:pt x="8254" y="3708"/>
                </a:cubicBezTo>
                <a:cubicBezTo>
                  <a:pt x="7853" y="3808"/>
                  <a:pt x="7319" y="4209"/>
                  <a:pt x="7018" y="4727"/>
                </a:cubicBezTo>
                <a:cubicBezTo>
                  <a:pt x="6767" y="5211"/>
                  <a:pt x="6751" y="5696"/>
                  <a:pt x="6884" y="6231"/>
                </a:cubicBezTo>
                <a:cubicBezTo>
                  <a:pt x="6425" y="6412"/>
                  <a:pt x="5862" y="6619"/>
                  <a:pt x="5199" y="6619"/>
                </a:cubicBezTo>
                <a:cubicBezTo>
                  <a:pt x="4945" y="6619"/>
                  <a:pt x="4677" y="6589"/>
                  <a:pt x="4395" y="6515"/>
                </a:cubicBezTo>
                <a:cubicBezTo>
                  <a:pt x="3593" y="6297"/>
                  <a:pt x="2924" y="5796"/>
                  <a:pt x="2406" y="5028"/>
                </a:cubicBezTo>
                <a:cubicBezTo>
                  <a:pt x="2173" y="4693"/>
                  <a:pt x="1671" y="3975"/>
                  <a:pt x="1738" y="3022"/>
                </a:cubicBezTo>
                <a:cubicBezTo>
                  <a:pt x="1805" y="2120"/>
                  <a:pt x="2340" y="967"/>
                  <a:pt x="3409" y="616"/>
                </a:cubicBezTo>
                <a:cubicBezTo>
                  <a:pt x="3670" y="533"/>
                  <a:pt x="3958" y="490"/>
                  <a:pt x="4245" y="490"/>
                </a:cubicBezTo>
                <a:cubicBezTo>
                  <a:pt x="4935" y="490"/>
                  <a:pt x="5620" y="737"/>
                  <a:pt x="5915" y="1268"/>
                </a:cubicBezTo>
                <a:cubicBezTo>
                  <a:pt x="6249" y="1853"/>
                  <a:pt x="6333" y="2772"/>
                  <a:pt x="5899" y="3290"/>
                </a:cubicBezTo>
                <a:cubicBezTo>
                  <a:pt x="5629" y="3608"/>
                  <a:pt x="5234" y="3873"/>
                  <a:pt x="4805" y="3873"/>
                </a:cubicBezTo>
                <a:cubicBezTo>
                  <a:pt x="4649" y="3873"/>
                  <a:pt x="4488" y="3838"/>
                  <a:pt x="4328" y="3758"/>
                </a:cubicBezTo>
                <a:cubicBezTo>
                  <a:pt x="3960" y="3557"/>
                  <a:pt x="3676" y="3106"/>
                  <a:pt x="3743" y="2789"/>
                </a:cubicBezTo>
                <a:cubicBezTo>
                  <a:pt x="3760" y="2621"/>
                  <a:pt x="3910" y="2421"/>
                  <a:pt x="4077" y="2371"/>
                </a:cubicBezTo>
                <a:cubicBezTo>
                  <a:pt x="4095" y="2367"/>
                  <a:pt x="4113" y="2366"/>
                  <a:pt x="4130" y="2366"/>
                </a:cubicBezTo>
                <a:cubicBezTo>
                  <a:pt x="4279" y="2366"/>
                  <a:pt x="4422" y="2485"/>
                  <a:pt x="4512" y="2605"/>
                </a:cubicBezTo>
                <a:cubicBezTo>
                  <a:pt x="4558" y="2651"/>
                  <a:pt x="4624" y="2676"/>
                  <a:pt x="4691" y="2676"/>
                </a:cubicBezTo>
                <a:cubicBezTo>
                  <a:pt x="4745" y="2676"/>
                  <a:pt x="4801" y="2659"/>
                  <a:pt x="4846" y="2621"/>
                </a:cubicBezTo>
                <a:cubicBezTo>
                  <a:pt x="4929" y="2538"/>
                  <a:pt x="4963" y="2388"/>
                  <a:pt x="4879" y="2287"/>
                </a:cubicBezTo>
                <a:cubicBezTo>
                  <a:pt x="4609" y="1981"/>
                  <a:pt x="4358" y="1890"/>
                  <a:pt x="4163" y="1890"/>
                </a:cubicBezTo>
                <a:cubicBezTo>
                  <a:pt x="4093" y="1890"/>
                  <a:pt x="4030" y="1902"/>
                  <a:pt x="3977" y="1920"/>
                </a:cubicBezTo>
                <a:cubicBezTo>
                  <a:pt x="3626" y="2003"/>
                  <a:pt x="3376" y="2371"/>
                  <a:pt x="3309" y="2688"/>
                </a:cubicBezTo>
                <a:cubicBezTo>
                  <a:pt x="3208" y="3206"/>
                  <a:pt x="3559" y="3858"/>
                  <a:pt x="4127" y="4142"/>
                </a:cubicBezTo>
                <a:cubicBezTo>
                  <a:pt x="4354" y="4266"/>
                  <a:pt x="4596" y="4326"/>
                  <a:pt x="4838" y="4326"/>
                </a:cubicBezTo>
                <a:cubicBezTo>
                  <a:pt x="5345" y="4326"/>
                  <a:pt x="5859" y="4065"/>
                  <a:pt x="6266" y="3591"/>
                </a:cubicBezTo>
                <a:cubicBezTo>
                  <a:pt x="6851" y="2872"/>
                  <a:pt x="6734" y="1719"/>
                  <a:pt x="6333" y="1017"/>
                </a:cubicBezTo>
                <a:cubicBezTo>
                  <a:pt x="5932" y="322"/>
                  <a:pt x="5099" y="1"/>
                  <a:pt x="4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Yeseva One"/>
              <a:buNone/>
              <a:defRPr sz="3000">
                <a:solidFill>
                  <a:schemeClr val="dk1"/>
                </a:solidFill>
                <a:latin typeface="Yeseva One"/>
                <a:ea typeface="Yeseva One"/>
                <a:cs typeface="Yeseva One"/>
                <a:sym typeface="Yeseva One"/>
              </a:defRPr>
            </a:lvl1pPr>
            <a:lvl2pPr lvl="1" rtl="0">
              <a:spcBef>
                <a:spcPts val="0"/>
              </a:spcBef>
              <a:spcAft>
                <a:spcPts val="0"/>
              </a:spcAft>
              <a:buClr>
                <a:schemeClr val="dk1"/>
              </a:buClr>
              <a:buSzPts val="3000"/>
              <a:buFont typeface="Aref Ruqaa"/>
              <a:buNone/>
              <a:defRPr sz="3000">
                <a:solidFill>
                  <a:schemeClr val="dk1"/>
                </a:solidFill>
                <a:latin typeface="Aref Ruqaa"/>
                <a:ea typeface="Aref Ruqaa"/>
                <a:cs typeface="Aref Ruqaa"/>
                <a:sym typeface="Aref Ruqaa"/>
              </a:defRPr>
            </a:lvl2pPr>
            <a:lvl3pPr lvl="2" rtl="0">
              <a:spcBef>
                <a:spcPts val="0"/>
              </a:spcBef>
              <a:spcAft>
                <a:spcPts val="0"/>
              </a:spcAft>
              <a:buClr>
                <a:schemeClr val="dk1"/>
              </a:buClr>
              <a:buSzPts val="3000"/>
              <a:buFont typeface="Aref Ruqaa"/>
              <a:buNone/>
              <a:defRPr sz="3000">
                <a:solidFill>
                  <a:schemeClr val="dk1"/>
                </a:solidFill>
                <a:latin typeface="Aref Ruqaa"/>
                <a:ea typeface="Aref Ruqaa"/>
                <a:cs typeface="Aref Ruqaa"/>
                <a:sym typeface="Aref Ruqaa"/>
              </a:defRPr>
            </a:lvl3pPr>
            <a:lvl4pPr lvl="3" rtl="0">
              <a:spcBef>
                <a:spcPts val="0"/>
              </a:spcBef>
              <a:spcAft>
                <a:spcPts val="0"/>
              </a:spcAft>
              <a:buClr>
                <a:schemeClr val="dk1"/>
              </a:buClr>
              <a:buSzPts val="3000"/>
              <a:buFont typeface="Aref Ruqaa"/>
              <a:buNone/>
              <a:defRPr sz="3000">
                <a:solidFill>
                  <a:schemeClr val="dk1"/>
                </a:solidFill>
                <a:latin typeface="Aref Ruqaa"/>
                <a:ea typeface="Aref Ruqaa"/>
                <a:cs typeface="Aref Ruqaa"/>
                <a:sym typeface="Aref Ruqaa"/>
              </a:defRPr>
            </a:lvl4pPr>
            <a:lvl5pPr lvl="4" rtl="0">
              <a:spcBef>
                <a:spcPts val="0"/>
              </a:spcBef>
              <a:spcAft>
                <a:spcPts val="0"/>
              </a:spcAft>
              <a:buClr>
                <a:schemeClr val="dk1"/>
              </a:buClr>
              <a:buSzPts val="3000"/>
              <a:buFont typeface="Aref Ruqaa"/>
              <a:buNone/>
              <a:defRPr sz="3000">
                <a:solidFill>
                  <a:schemeClr val="dk1"/>
                </a:solidFill>
                <a:latin typeface="Aref Ruqaa"/>
                <a:ea typeface="Aref Ruqaa"/>
                <a:cs typeface="Aref Ruqaa"/>
                <a:sym typeface="Aref Ruqaa"/>
              </a:defRPr>
            </a:lvl5pPr>
            <a:lvl6pPr lvl="5" rtl="0">
              <a:spcBef>
                <a:spcPts val="0"/>
              </a:spcBef>
              <a:spcAft>
                <a:spcPts val="0"/>
              </a:spcAft>
              <a:buClr>
                <a:schemeClr val="dk1"/>
              </a:buClr>
              <a:buSzPts val="3000"/>
              <a:buFont typeface="Aref Ruqaa"/>
              <a:buNone/>
              <a:defRPr sz="3000">
                <a:solidFill>
                  <a:schemeClr val="dk1"/>
                </a:solidFill>
                <a:latin typeface="Aref Ruqaa"/>
                <a:ea typeface="Aref Ruqaa"/>
                <a:cs typeface="Aref Ruqaa"/>
                <a:sym typeface="Aref Ruqaa"/>
              </a:defRPr>
            </a:lvl6pPr>
            <a:lvl7pPr lvl="6" rtl="0">
              <a:spcBef>
                <a:spcPts val="0"/>
              </a:spcBef>
              <a:spcAft>
                <a:spcPts val="0"/>
              </a:spcAft>
              <a:buClr>
                <a:schemeClr val="dk1"/>
              </a:buClr>
              <a:buSzPts val="3000"/>
              <a:buFont typeface="Aref Ruqaa"/>
              <a:buNone/>
              <a:defRPr sz="3000">
                <a:solidFill>
                  <a:schemeClr val="dk1"/>
                </a:solidFill>
                <a:latin typeface="Aref Ruqaa"/>
                <a:ea typeface="Aref Ruqaa"/>
                <a:cs typeface="Aref Ruqaa"/>
                <a:sym typeface="Aref Ruqaa"/>
              </a:defRPr>
            </a:lvl7pPr>
            <a:lvl8pPr lvl="7" rtl="0">
              <a:spcBef>
                <a:spcPts val="0"/>
              </a:spcBef>
              <a:spcAft>
                <a:spcPts val="0"/>
              </a:spcAft>
              <a:buClr>
                <a:schemeClr val="dk1"/>
              </a:buClr>
              <a:buSzPts val="3000"/>
              <a:buFont typeface="Aref Ruqaa"/>
              <a:buNone/>
              <a:defRPr sz="3000">
                <a:solidFill>
                  <a:schemeClr val="dk1"/>
                </a:solidFill>
                <a:latin typeface="Aref Ruqaa"/>
                <a:ea typeface="Aref Ruqaa"/>
                <a:cs typeface="Aref Ruqaa"/>
                <a:sym typeface="Aref Ruqaa"/>
              </a:defRPr>
            </a:lvl8pPr>
            <a:lvl9pPr lvl="8" rtl="0">
              <a:spcBef>
                <a:spcPts val="0"/>
              </a:spcBef>
              <a:spcAft>
                <a:spcPts val="0"/>
              </a:spcAft>
              <a:buClr>
                <a:schemeClr val="dk1"/>
              </a:buClr>
              <a:buSzPts val="3000"/>
              <a:buFont typeface="Aref Ruqaa"/>
              <a:buNone/>
              <a:defRPr sz="3000">
                <a:solidFill>
                  <a:schemeClr val="dk1"/>
                </a:solidFill>
                <a:latin typeface="Aref Ruqaa"/>
                <a:ea typeface="Aref Ruqaa"/>
                <a:cs typeface="Aref Ruqaa"/>
                <a:sym typeface="Aref Ruqa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8" r:id="rId7"/>
    <p:sldLayoutId id="2147483659" r:id="rId8"/>
    <p:sldLayoutId id="2147483660" r:id="rId9"/>
    <p:sldLayoutId id="2147483662" r:id="rId10"/>
    <p:sldLayoutId id="2147483665" r:id="rId11"/>
    <p:sldLayoutId id="2147483666" r:id="rId12"/>
    <p:sldLayoutId id="2147483667" r:id="rId13"/>
    <p:sldLayoutId id="2147483671" r:id="rId14"/>
    <p:sldLayoutId id="2147483679" r:id="rId15"/>
    <p:sldLayoutId id="2147483680" r:id="rId16"/>
    <p:sldLayoutId id="2147483681"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slide" Target="slide8.xml"/><Relationship Id="rId4" Type="http://schemas.openxmlformats.org/officeDocument/2006/relationships/slide" Target="slide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9"/>
          <p:cNvSpPr txBox="1">
            <a:spLocks noGrp="1"/>
          </p:cNvSpPr>
          <p:nvPr>
            <p:ph type="ctrTitle"/>
          </p:nvPr>
        </p:nvSpPr>
        <p:spPr>
          <a:xfrm>
            <a:off x="1677750" y="1528401"/>
            <a:ext cx="5788500" cy="218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latin typeface="Yeseva One"/>
                <a:ea typeface="Yeseva One"/>
                <a:cs typeface="Yeseva One"/>
                <a:sym typeface="Yeseva One"/>
              </a:rPr>
              <a:t>La Cattedrale di San Cataldo</a:t>
            </a:r>
            <a:endParaRPr b="0" dirty="0">
              <a:solidFill>
                <a:schemeClr val="accent1"/>
              </a:solidFill>
              <a:latin typeface="Yeseva One"/>
              <a:ea typeface="Yeseva One"/>
              <a:cs typeface="Yeseva One"/>
              <a:sym typeface="Yeseva One"/>
            </a:endParaRPr>
          </a:p>
        </p:txBody>
      </p:sp>
      <p:sp>
        <p:nvSpPr>
          <p:cNvPr id="328" name="Google Shape;328;p39"/>
          <p:cNvSpPr txBox="1">
            <a:spLocks noGrp="1"/>
          </p:cNvSpPr>
          <p:nvPr>
            <p:ph type="subTitle" idx="1"/>
          </p:nvPr>
        </p:nvSpPr>
        <p:spPr>
          <a:xfrm>
            <a:off x="2757150" y="3465099"/>
            <a:ext cx="3629700" cy="60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Introduzione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8"/>
          <p:cNvSpPr txBox="1">
            <a:spLocks noGrp="1"/>
          </p:cNvSpPr>
          <p:nvPr>
            <p:ph type="title"/>
          </p:nvPr>
        </p:nvSpPr>
        <p:spPr>
          <a:xfrm>
            <a:off x="719999" y="85700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Un viaggio fino al tarantino</a:t>
            </a:r>
            <a:endParaRPr b="1" dirty="0"/>
          </a:p>
        </p:txBody>
      </p:sp>
      <p:sp>
        <p:nvSpPr>
          <p:cNvPr id="419" name="Google Shape;419;p48"/>
          <p:cNvSpPr txBox="1"/>
          <p:nvPr/>
        </p:nvSpPr>
        <p:spPr>
          <a:xfrm>
            <a:off x="1304453" y="2015610"/>
            <a:ext cx="6535093" cy="7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IT" dirty="0">
                <a:solidFill>
                  <a:schemeClr val="dk1"/>
                </a:solidFill>
                <a:latin typeface="Lato"/>
                <a:ea typeface="Lato"/>
                <a:cs typeface="Lato"/>
                <a:sym typeface="Lato"/>
              </a:rPr>
              <a:t>Dopo essere stato per qualche decennio Vescovo di </a:t>
            </a:r>
            <a:r>
              <a:rPr lang="it-IT" dirty="0" err="1">
                <a:solidFill>
                  <a:schemeClr val="dk1"/>
                </a:solidFill>
                <a:latin typeface="Lato"/>
                <a:ea typeface="Lato"/>
                <a:cs typeface="Lato"/>
                <a:sym typeface="Lato"/>
              </a:rPr>
              <a:t>Rachao</a:t>
            </a:r>
            <a:r>
              <a:rPr lang="it-IT" dirty="0">
                <a:solidFill>
                  <a:schemeClr val="dk1"/>
                </a:solidFill>
                <a:latin typeface="Lato"/>
                <a:ea typeface="Lato"/>
                <a:cs typeface="Lato"/>
                <a:sym typeface="Lato"/>
              </a:rPr>
              <a:t>, divenne un pellegrino e un missionario, e dopo una sosta a Roma, giunse a Taranto, dove compiuta una decisa evangelizzazione, divenne vescovo e morì nel 685.</a:t>
            </a:r>
          </a:p>
          <a:p>
            <a:pPr marL="0" lvl="0" indent="0" algn="ctr" rtl="0">
              <a:spcBef>
                <a:spcPts val="0"/>
              </a:spcBef>
              <a:spcAft>
                <a:spcPts val="0"/>
              </a:spcAft>
              <a:buNone/>
            </a:pPr>
            <a:r>
              <a:rPr lang="it-IT" dirty="0">
                <a:solidFill>
                  <a:schemeClr val="dk1"/>
                </a:solidFill>
                <a:latin typeface="Lato"/>
                <a:ea typeface="Lato"/>
                <a:cs typeface="Lato"/>
                <a:sym typeface="Lato"/>
              </a:rPr>
              <a:t>Venne sepolto sotto l’impianto della Cattedrale, ma a causa delle continue distruzioni della città venne dimenticato.</a:t>
            </a:r>
          </a:p>
        </p:txBody>
      </p:sp>
    </p:spTree>
    <p:extLst>
      <p:ext uri="{BB962C8B-B14F-4D97-AF65-F5344CB8AC3E}">
        <p14:creationId xmlns:p14="http://schemas.microsoft.com/office/powerpoint/2010/main" val="415220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La riscoperta</a:t>
            </a:r>
            <a:endParaRPr b="1" dirty="0"/>
          </a:p>
        </p:txBody>
      </p:sp>
      <p:sp>
        <p:nvSpPr>
          <p:cNvPr id="419" name="Google Shape;419;p48"/>
          <p:cNvSpPr txBox="1"/>
          <p:nvPr/>
        </p:nvSpPr>
        <p:spPr>
          <a:xfrm>
            <a:off x="5040607" y="1241214"/>
            <a:ext cx="2454300" cy="7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solidFill>
                  <a:schemeClr val="dk1"/>
                </a:solidFill>
                <a:latin typeface="Lato"/>
                <a:ea typeface="Lato"/>
                <a:cs typeface="Lato"/>
                <a:sym typeface="Lato"/>
              </a:rPr>
              <a:t>Nel 1071, mentre si scavavano le fondamenta per la riedificazione della Cattedrale, distrutta dai Saraceni venne ritrovato il corpo del Santo. Fu riconosciuto da una croce d’ oro con la scritta: “</a:t>
            </a:r>
            <a:r>
              <a:rPr lang="it-IT" dirty="0" err="1">
                <a:solidFill>
                  <a:schemeClr val="dk1"/>
                </a:solidFill>
                <a:latin typeface="Lato"/>
                <a:ea typeface="Lato"/>
                <a:cs typeface="Lato"/>
                <a:sym typeface="Lato"/>
              </a:rPr>
              <a:t>Cataldus</a:t>
            </a:r>
            <a:r>
              <a:rPr lang="it-IT" dirty="0">
                <a:solidFill>
                  <a:schemeClr val="dk1"/>
                </a:solidFill>
                <a:latin typeface="Lato"/>
                <a:ea typeface="Lato"/>
                <a:cs typeface="Lato"/>
                <a:sym typeface="Lato"/>
              </a:rPr>
              <a:t> </a:t>
            </a:r>
            <a:r>
              <a:rPr lang="it-IT" dirty="0" err="1">
                <a:solidFill>
                  <a:schemeClr val="dk1"/>
                </a:solidFill>
                <a:latin typeface="Lato"/>
                <a:ea typeface="Lato"/>
                <a:cs typeface="Lato"/>
                <a:sym typeface="Lato"/>
              </a:rPr>
              <a:t>Rachau</a:t>
            </a:r>
            <a:r>
              <a:rPr lang="it-IT" dirty="0">
                <a:solidFill>
                  <a:schemeClr val="dk1"/>
                </a:solidFill>
                <a:latin typeface="Lato"/>
                <a:ea typeface="Lato"/>
                <a:cs typeface="Lato"/>
                <a:sym typeface="Lato"/>
              </a:rPr>
              <a:t>”, cioè Cataldo Vescovo di </a:t>
            </a:r>
            <a:r>
              <a:rPr lang="it-IT" dirty="0" err="1">
                <a:solidFill>
                  <a:schemeClr val="dk1"/>
                </a:solidFill>
                <a:latin typeface="Lato"/>
                <a:ea typeface="Lato"/>
                <a:cs typeface="Lato"/>
                <a:sym typeface="Lato"/>
              </a:rPr>
              <a:t>Rachau</a:t>
            </a:r>
            <a:r>
              <a:rPr lang="it-IT" dirty="0">
                <a:solidFill>
                  <a:schemeClr val="dk1"/>
                </a:solidFill>
                <a:latin typeface="Lato"/>
                <a:ea typeface="Lato"/>
                <a:cs typeface="Lato"/>
                <a:sym typeface="Lato"/>
              </a:rPr>
              <a:t>. . Da allora la devozione verso il Santo ebbe grande diffusione non solo in Puglia, ma anche in altre regioni d’ Italia.</a:t>
            </a:r>
          </a:p>
        </p:txBody>
      </p:sp>
      <p:pic>
        <p:nvPicPr>
          <p:cNvPr id="3" name="Immagine 2">
            <a:extLst>
              <a:ext uri="{FF2B5EF4-FFF2-40B4-BE49-F238E27FC236}">
                <a16:creationId xmlns:a16="http://schemas.microsoft.com/office/drawing/2014/main" id="{3D9DCAC1-8A2E-EECA-04B3-A96ED8FBB88F}"/>
              </a:ext>
            </a:extLst>
          </p:cNvPr>
          <p:cNvPicPr>
            <a:picLocks noChangeAspect="1"/>
          </p:cNvPicPr>
          <p:nvPr/>
        </p:nvPicPr>
        <p:blipFill>
          <a:blip r:embed="rId3"/>
          <a:srcRect/>
          <a:stretch/>
        </p:blipFill>
        <p:spPr>
          <a:xfrm>
            <a:off x="1649093" y="1188291"/>
            <a:ext cx="2295268" cy="34437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7730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00"/>
        <p:cNvGrpSpPr/>
        <p:nvPr/>
      </p:nvGrpSpPr>
      <p:grpSpPr>
        <a:xfrm>
          <a:off x="0" y="0"/>
          <a:ext cx="0" cy="0"/>
          <a:chOff x="0" y="0"/>
          <a:chExt cx="0" cy="0"/>
        </a:xfrm>
      </p:grpSpPr>
      <p:sp>
        <p:nvSpPr>
          <p:cNvPr id="4402" name="Google Shape;4402;p50"/>
          <p:cNvSpPr txBox="1">
            <a:spLocks noGrp="1"/>
          </p:cNvSpPr>
          <p:nvPr>
            <p:ph type="title"/>
          </p:nvPr>
        </p:nvSpPr>
        <p:spPr>
          <a:xfrm>
            <a:off x="2361363" y="2027225"/>
            <a:ext cx="5359387" cy="1646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Importanza</a:t>
            </a:r>
            <a:br>
              <a:rPr lang="en" dirty="0"/>
            </a:br>
            <a:r>
              <a:rPr lang="en" dirty="0"/>
              <a:t>Socio-Culturale</a:t>
            </a:r>
            <a:endParaRPr dirty="0"/>
          </a:p>
        </p:txBody>
      </p:sp>
      <p:sp>
        <p:nvSpPr>
          <p:cNvPr id="4403" name="Google Shape;4403;p50"/>
          <p:cNvSpPr txBox="1">
            <a:spLocks noGrp="1"/>
          </p:cNvSpPr>
          <p:nvPr>
            <p:ph type="title" idx="2"/>
          </p:nvPr>
        </p:nvSpPr>
        <p:spPr>
          <a:xfrm>
            <a:off x="6297200" y="1074675"/>
            <a:ext cx="1390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48"/>
        <p:cNvGrpSpPr/>
        <p:nvPr/>
      </p:nvGrpSpPr>
      <p:grpSpPr>
        <a:xfrm>
          <a:off x="0" y="0"/>
          <a:ext cx="0" cy="0"/>
          <a:chOff x="0" y="0"/>
          <a:chExt cx="0" cy="0"/>
        </a:xfrm>
      </p:grpSpPr>
      <p:sp>
        <p:nvSpPr>
          <p:cNvPr id="4449" name="Google Shape;4449;p53"/>
          <p:cNvSpPr txBox="1">
            <a:spLocks noGrp="1"/>
          </p:cNvSpPr>
          <p:nvPr>
            <p:ph type="title"/>
          </p:nvPr>
        </p:nvSpPr>
        <p:spPr>
          <a:xfrm>
            <a:off x="2110650" y="634196"/>
            <a:ext cx="4428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Il cuore della città</a:t>
            </a:r>
            <a:endParaRPr dirty="0"/>
          </a:p>
        </p:txBody>
      </p:sp>
      <p:sp>
        <p:nvSpPr>
          <p:cNvPr id="4450" name="Google Shape;4450;p53"/>
          <p:cNvSpPr txBox="1">
            <a:spLocks noGrp="1"/>
          </p:cNvSpPr>
          <p:nvPr>
            <p:ph type="subTitle" idx="1"/>
          </p:nvPr>
        </p:nvSpPr>
        <p:spPr>
          <a:xfrm>
            <a:off x="2110650" y="1752930"/>
            <a:ext cx="4913100" cy="106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Dal 1017 in poi, la chiesa divenne una meta molto ambita per il pellegrinaggio, data la sempre crescente venerazione di San Cataldo, portando una grande notorietà alla città in un periodo di relativo declino.</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49"/>
        <p:cNvGrpSpPr/>
        <p:nvPr/>
      </p:nvGrpSpPr>
      <p:grpSpPr>
        <a:xfrm>
          <a:off x="0" y="0"/>
          <a:ext cx="0" cy="0"/>
          <a:chOff x="0" y="0"/>
          <a:chExt cx="0" cy="0"/>
        </a:xfrm>
      </p:grpSpPr>
      <p:sp>
        <p:nvSpPr>
          <p:cNvPr id="4550" name="Google Shape;4550;p64"/>
          <p:cNvSpPr txBox="1">
            <a:spLocks noGrp="1"/>
          </p:cNvSpPr>
          <p:nvPr>
            <p:ph type="title"/>
          </p:nvPr>
        </p:nvSpPr>
        <p:spPr>
          <a:xfrm>
            <a:off x="4572000" y="752336"/>
            <a:ext cx="3569700" cy="133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 festa</a:t>
            </a:r>
            <a:endParaRPr dirty="0"/>
          </a:p>
        </p:txBody>
      </p:sp>
      <p:sp>
        <p:nvSpPr>
          <p:cNvPr id="4551" name="Google Shape;4551;p64"/>
          <p:cNvSpPr txBox="1">
            <a:spLocks noGrp="1"/>
          </p:cNvSpPr>
          <p:nvPr>
            <p:ph type="subTitle" idx="1"/>
          </p:nvPr>
        </p:nvSpPr>
        <p:spPr>
          <a:xfrm>
            <a:off x="4476663" y="3056165"/>
            <a:ext cx="3346200" cy="6047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La festa di San Cataldo nel tempo è diventata una celebrazione estremamente importante, con mercati, fuochi d’artificio ed un richiamo di turisti da tutta italia.</a:t>
            </a:r>
          </a:p>
        </p:txBody>
      </p:sp>
      <p:pic>
        <p:nvPicPr>
          <p:cNvPr id="4552" name="Google Shape;4552;p64"/>
          <p:cNvPicPr preferRelativeResize="0"/>
          <p:nvPr/>
        </p:nvPicPr>
        <p:blipFill rotWithShape="1">
          <a:blip r:embed="rId3"/>
          <a:srcRect l="14258" t="-1652" r="16831" b="10918"/>
          <a:stretch/>
        </p:blipFill>
        <p:spPr>
          <a:xfrm>
            <a:off x="1155250" y="1170125"/>
            <a:ext cx="2984400" cy="2758780"/>
          </a:xfrm>
          <a:prstGeom prst="rect">
            <a:avLst/>
          </a:prstGeom>
          <a:noFill/>
          <a:ln w="76200" cap="flat" cmpd="sng">
            <a:solidFill>
              <a:schemeClr val="lt1"/>
            </a:solidFill>
            <a:prstDash val="solid"/>
            <a:round/>
            <a:headEnd type="none" w="sm" len="sm"/>
            <a:tailEnd type="none" w="sm" len="sm"/>
          </a:ln>
          <a:effectLst>
            <a:outerShdw blurRad="57150" dist="19050" dir="5400000" algn="bl" rotWithShape="0">
              <a:srgbClr val="000000">
                <a:alpha val="21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14"/>
        <p:cNvGrpSpPr/>
        <p:nvPr/>
      </p:nvGrpSpPr>
      <p:grpSpPr>
        <a:xfrm>
          <a:off x="0" y="0"/>
          <a:ext cx="0" cy="0"/>
          <a:chOff x="0" y="0"/>
          <a:chExt cx="0" cy="0"/>
        </a:xfrm>
      </p:grpSpPr>
      <p:sp>
        <p:nvSpPr>
          <p:cNvPr id="4615" name="Google Shape;4615;p71"/>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La concattedrale</a:t>
            </a:r>
            <a:endParaRPr dirty="0"/>
          </a:p>
        </p:txBody>
      </p:sp>
      <p:sp>
        <p:nvSpPr>
          <p:cNvPr id="4617" name="Google Shape;4617;p71"/>
          <p:cNvSpPr txBox="1">
            <a:spLocks noGrp="1"/>
          </p:cNvSpPr>
          <p:nvPr>
            <p:ph type="subTitle" idx="1"/>
          </p:nvPr>
        </p:nvSpPr>
        <p:spPr>
          <a:xfrm>
            <a:off x="1095271" y="3376352"/>
            <a:ext cx="695346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Negli anni 60, data l’ubicazione meno raggiungibile della Cattedrale di San Cataldo per gli abitanti del Borgo Nuovo della città, </a:t>
            </a:r>
            <a:r>
              <a:rPr lang="it-IT" dirty="0" err="1"/>
              <a:t>Gio</a:t>
            </a:r>
            <a:r>
              <a:rPr lang="it-IT" dirty="0"/>
              <a:t> Ponti ricevette l’incarico di costruire una concattedrale, che sia per definizione e sia attaccamento del popolo tarantino è comunque un gradino sotto alla suo controparte storica.</a:t>
            </a:r>
            <a:endParaRPr dirty="0"/>
          </a:p>
          <a:p>
            <a:pPr marL="0" lvl="0" indent="0" algn="ctr" rtl="0">
              <a:spcBef>
                <a:spcPts val="0"/>
              </a:spcBef>
              <a:spcAft>
                <a:spcPts val="0"/>
              </a:spcAft>
              <a:buNone/>
            </a:pPr>
            <a:endParaRPr dirty="0"/>
          </a:p>
        </p:txBody>
      </p:sp>
      <p:pic>
        <p:nvPicPr>
          <p:cNvPr id="4622" name="Google Shape;4622;p71"/>
          <p:cNvPicPr preferRelativeResize="0"/>
          <p:nvPr/>
        </p:nvPicPr>
        <p:blipFill rotWithShape="1">
          <a:blip r:embed="rId3"/>
          <a:srcRect t="25309" b="35939"/>
          <a:stretch/>
        </p:blipFill>
        <p:spPr>
          <a:xfrm>
            <a:off x="1184508" y="1320826"/>
            <a:ext cx="6774984" cy="1752425"/>
          </a:xfrm>
          <a:prstGeom prst="rect">
            <a:avLst/>
          </a:prstGeom>
          <a:noFill/>
          <a:ln w="76200" cap="flat" cmpd="sng">
            <a:solidFill>
              <a:schemeClr val="lt1"/>
            </a:solidFill>
            <a:prstDash val="solid"/>
            <a:round/>
            <a:headEnd type="none" w="sm" len="sm"/>
            <a:tailEnd type="none" w="sm" len="sm"/>
          </a:ln>
          <a:effectLst>
            <a:outerShdw blurRad="57150" dist="19050" dir="5400000" algn="bl" rotWithShape="0">
              <a:srgbClr val="000000">
                <a:alpha val="2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85"/>
        <p:cNvGrpSpPr/>
        <p:nvPr/>
      </p:nvGrpSpPr>
      <p:grpSpPr>
        <a:xfrm>
          <a:off x="0" y="0"/>
          <a:ext cx="0" cy="0"/>
          <a:chOff x="0" y="0"/>
          <a:chExt cx="0" cy="0"/>
        </a:xfrm>
      </p:grpSpPr>
      <p:sp>
        <p:nvSpPr>
          <p:cNvPr id="4686" name="Google Shape;4686;p77"/>
          <p:cNvSpPr txBox="1">
            <a:spLocks noGrp="1"/>
          </p:cNvSpPr>
          <p:nvPr>
            <p:ph type="ctrTitle"/>
          </p:nvPr>
        </p:nvSpPr>
        <p:spPr>
          <a:xfrm>
            <a:off x="2536285" y="458583"/>
            <a:ext cx="3532919"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3200" dirty="0"/>
              <a:t>Grazie dell’attenzione</a:t>
            </a:r>
            <a:endParaRPr sz="3200" dirty="0"/>
          </a:p>
        </p:txBody>
      </p:sp>
      <p:sp>
        <p:nvSpPr>
          <p:cNvPr id="4687" name="Google Shape;4687;p77"/>
          <p:cNvSpPr txBox="1">
            <a:spLocks noGrp="1"/>
          </p:cNvSpPr>
          <p:nvPr>
            <p:ph type="subTitle" idx="1"/>
          </p:nvPr>
        </p:nvSpPr>
        <p:spPr>
          <a:xfrm>
            <a:off x="2536285" y="1884502"/>
            <a:ext cx="3741241" cy="9978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US" dirty="0">
                <a:solidFill>
                  <a:srgbClr val="434343"/>
                </a:solidFill>
              </a:rPr>
              <a:t>Per </a:t>
            </a:r>
            <a:r>
              <a:rPr lang="en-US" dirty="0" err="1">
                <a:solidFill>
                  <a:srgbClr val="434343"/>
                </a:solidFill>
              </a:rPr>
              <a:t>ogni</a:t>
            </a:r>
            <a:r>
              <a:rPr lang="en-US" dirty="0">
                <a:solidFill>
                  <a:srgbClr val="434343"/>
                </a:solidFill>
              </a:rPr>
              <a:t> </a:t>
            </a:r>
            <a:r>
              <a:rPr lang="en-US" dirty="0" err="1">
                <a:solidFill>
                  <a:srgbClr val="434343"/>
                </a:solidFill>
              </a:rPr>
              <a:t>domanda</a:t>
            </a:r>
            <a:r>
              <a:rPr lang="en-US" dirty="0">
                <a:solidFill>
                  <a:srgbClr val="434343"/>
                </a:solidFill>
              </a:rPr>
              <a:t>, </a:t>
            </a:r>
            <a:r>
              <a:rPr lang="en-US" dirty="0" err="1">
                <a:solidFill>
                  <a:srgbClr val="434343"/>
                </a:solidFill>
              </a:rPr>
              <a:t>contattatemi</a:t>
            </a:r>
            <a:r>
              <a:rPr lang="en-US" dirty="0">
                <a:solidFill>
                  <a:srgbClr val="434343"/>
                </a:solidFill>
              </a:rPr>
              <a:t> </a:t>
            </a:r>
            <a:r>
              <a:rPr lang="en-US" dirty="0" err="1">
                <a:solidFill>
                  <a:srgbClr val="434343"/>
                </a:solidFill>
              </a:rPr>
              <a:t>sulla</a:t>
            </a:r>
            <a:r>
              <a:rPr lang="en-US" dirty="0">
                <a:solidFill>
                  <a:srgbClr val="434343"/>
                </a:solidFill>
              </a:rPr>
              <a:t> </a:t>
            </a:r>
            <a:r>
              <a:rPr lang="en-US" dirty="0" err="1">
                <a:solidFill>
                  <a:srgbClr val="434343"/>
                </a:solidFill>
              </a:rPr>
              <a:t>piattaforma</a:t>
            </a:r>
            <a:r>
              <a:rPr lang="en-US" dirty="0">
                <a:solidFill>
                  <a:srgbClr val="434343"/>
                </a:solidFill>
              </a:rPr>
              <a:t>:</a:t>
            </a:r>
          </a:p>
          <a:p>
            <a:pPr marL="0" lvl="0" indent="0" algn="ctr" rtl="0">
              <a:spcBef>
                <a:spcPts val="0"/>
              </a:spcBef>
              <a:spcAft>
                <a:spcPts val="0"/>
              </a:spcAft>
              <a:buClr>
                <a:schemeClr val="lt1"/>
              </a:buClr>
              <a:buSzPts val="1100"/>
              <a:buFont typeface="Arial"/>
              <a:buNone/>
            </a:pPr>
            <a:r>
              <a:rPr lang="en-US" dirty="0">
                <a:solidFill>
                  <a:srgbClr val="434343"/>
                </a:solidFill>
              </a:rPr>
              <a:t>Mattia Siragusa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1"/>
          <p:cNvSpPr txBox="1">
            <a:spLocks noGrp="1"/>
          </p:cNvSpPr>
          <p:nvPr>
            <p:ph type="title"/>
          </p:nvPr>
        </p:nvSpPr>
        <p:spPr>
          <a:xfrm>
            <a:off x="2591751" y="1129996"/>
            <a:ext cx="2192628" cy="4716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hlinkClick r:id="rId3" action="ppaction://hlinksldjump"/>
              </a:rPr>
              <a:t>Cenni Storici</a:t>
            </a:r>
            <a:endParaRPr dirty="0"/>
          </a:p>
        </p:txBody>
      </p:sp>
      <p:sp>
        <p:nvSpPr>
          <p:cNvPr id="348" name="Google Shape;348;p41"/>
          <p:cNvSpPr txBox="1">
            <a:spLocks noGrp="1"/>
          </p:cNvSpPr>
          <p:nvPr>
            <p:ph type="title" idx="8"/>
          </p:nvPr>
        </p:nvSpPr>
        <p:spPr>
          <a:xfrm>
            <a:off x="1923651" y="1129996"/>
            <a:ext cx="668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50" name="Google Shape;350;p41"/>
          <p:cNvSpPr txBox="1">
            <a:spLocks noGrp="1"/>
          </p:cNvSpPr>
          <p:nvPr>
            <p:ph type="title" idx="13"/>
          </p:nvPr>
        </p:nvSpPr>
        <p:spPr>
          <a:xfrm>
            <a:off x="2815270" y="3163797"/>
            <a:ext cx="668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52" name="Google Shape;352;p41"/>
          <p:cNvSpPr txBox="1">
            <a:spLocks noGrp="1"/>
          </p:cNvSpPr>
          <p:nvPr>
            <p:ph type="title" idx="15"/>
          </p:nvPr>
        </p:nvSpPr>
        <p:spPr>
          <a:xfrm>
            <a:off x="3483370" y="3163797"/>
            <a:ext cx="4704046" cy="7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hlinkClick r:id="rId4" action="ppaction://hlinksldjump"/>
              </a:rPr>
              <a:t>Importanza socio-culturale</a:t>
            </a:r>
            <a:endParaRPr dirty="0"/>
          </a:p>
        </p:txBody>
      </p:sp>
      <p:sp>
        <p:nvSpPr>
          <p:cNvPr id="326" name="Google Shape;348;p41">
            <a:extLst>
              <a:ext uri="{FF2B5EF4-FFF2-40B4-BE49-F238E27FC236}">
                <a16:creationId xmlns:a16="http://schemas.microsoft.com/office/drawing/2014/main" id="{F560AEED-3511-2412-058A-D7D801125F73}"/>
              </a:ext>
            </a:extLst>
          </p:cNvPr>
          <p:cNvSpPr txBox="1">
            <a:spLocks/>
          </p:cNvSpPr>
          <p:nvPr/>
        </p:nvSpPr>
        <p:spPr>
          <a:xfrm>
            <a:off x="2257701" y="2103493"/>
            <a:ext cx="668100" cy="447600"/>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Yeseva One"/>
              <a:buNone/>
              <a:defRPr sz="2200" b="0" i="0" u="none" strike="noStrike" cap="none">
                <a:solidFill>
                  <a:schemeClr val="lt1"/>
                </a:solidFill>
                <a:latin typeface="Yeseva One"/>
                <a:ea typeface="Yeseva One"/>
                <a:cs typeface="Yeseva One"/>
                <a:sym typeface="Yeseva One"/>
              </a:defRPr>
            </a:lvl1pPr>
            <a:lvl2pPr marR="0" lvl="1" algn="l" rtl="0">
              <a:lnSpc>
                <a:spcPct val="100000"/>
              </a:lnSpc>
              <a:spcBef>
                <a:spcPts val="0"/>
              </a:spcBef>
              <a:spcAft>
                <a:spcPts val="0"/>
              </a:spcAft>
              <a:buClr>
                <a:schemeClr val="dk1"/>
              </a:buClr>
              <a:buSzPts val="3000"/>
              <a:buFont typeface="Aref Ruqaa"/>
              <a:buNone/>
              <a:defRPr sz="3000" b="0" i="0" u="none" strike="noStrike" cap="none">
                <a:solidFill>
                  <a:schemeClr val="dk1"/>
                </a:solidFill>
                <a:latin typeface="Aref Ruqaa"/>
                <a:ea typeface="Aref Ruqaa"/>
                <a:cs typeface="Aref Ruqaa"/>
                <a:sym typeface="Aref Ruqaa"/>
              </a:defRPr>
            </a:lvl2pPr>
            <a:lvl3pPr marR="0" lvl="2" algn="l" rtl="0">
              <a:lnSpc>
                <a:spcPct val="100000"/>
              </a:lnSpc>
              <a:spcBef>
                <a:spcPts val="0"/>
              </a:spcBef>
              <a:spcAft>
                <a:spcPts val="0"/>
              </a:spcAft>
              <a:buClr>
                <a:schemeClr val="dk1"/>
              </a:buClr>
              <a:buSzPts val="3000"/>
              <a:buFont typeface="Aref Ruqaa"/>
              <a:buNone/>
              <a:defRPr sz="3000" b="0" i="0" u="none" strike="noStrike" cap="none">
                <a:solidFill>
                  <a:schemeClr val="dk1"/>
                </a:solidFill>
                <a:latin typeface="Aref Ruqaa"/>
                <a:ea typeface="Aref Ruqaa"/>
                <a:cs typeface="Aref Ruqaa"/>
                <a:sym typeface="Aref Ruqaa"/>
              </a:defRPr>
            </a:lvl3pPr>
            <a:lvl4pPr marR="0" lvl="3" algn="l" rtl="0">
              <a:lnSpc>
                <a:spcPct val="100000"/>
              </a:lnSpc>
              <a:spcBef>
                <a:spcPts val="0"/>
              </a:spcBef>
              <a:spcAft>
                <a:spcPts val="0"/>
              </a:spcAft>
              <a:buClr>
                <a:schemeClr val="dk1"/>
              </a:buClr>
              <a:buSzPts val="3000"/>
              <a:buFont typeface="Aref Ruqaa"/>
              <a:buNone/>
              <a:defRPr sz="3000" b="0" i="0" u="none" strike="noStrike" cap="none">
                <a:solidFill>
                  <a:schemeClr val="dk1"/>
                </a:solidFill>
                <a:latin typeface="Aref Ruqaa"/>
                <a:ea typeface="Aref Ruqaa"/>
                <a:cs typeface="Aref Ruqaa"/>
                <a:sym typeface="Aref Ruqaa"/>
              </a:defRPr>
            </a:lvl4pPr>
            <a:lvl5pPr marR="0" lvl="4" algn="l" rtl="0">
              <a:lnSpc>
                <a:spcPct val="100000"/>
              </a:lnSpc>
              <a:spcBef>
                <a:spcPts val="0"/>
              </a:spcBef>
              <a:spcAft>
                <a:spcPts val="0"/>
              </a:spcAft>
              <a:buClr>
                <a:schemeClr val="dk1"/>
              </a:buClr>
              <a:buSzPts val="3000"/>
              <a:buFont typeface="Aref Ruqaa"/>
              <a:buNone/>
              <a:defRPr sz="3000" b="0" i="0" u="none" strike="noStrike" cap="none">
                <a:solidFill>
                  <a:schemeClr val="dk1"/>
                </a:solidFill>
                <a:latin typeface="Aref Ruqaa"/>
                <a:ea typeface="Aref Ruqaa"/>
                <a:cs typeface="Aref Ruqaa"/>
                <a:sym typeface="Aref Ruqaa"/>
              </a:defRPr>
            </a:lvl5pPr>
            <a:lvl6pPr marR="0" lvl="5" algn="l" rtl="0">
              <a:lnSpc>
                <a:spcPct val="100000"/>
              </a:lnSpc>
              <a:spcBef>
                <a:spcPts val="0"/>
              </a:spcBef>
              <a:spcAft>
                <a:spcPts val="0"/>
              </a:spcAft>
              <a:buClr>
                <a:schemeClr val="dk1"/>
              </a:buClr>
              <a:buSzPts val="3000"/>
              <a:buFont typeface="Aref Ruqaa"/>
              <a:buNone/>
              <a:defRPr sz="3000" b="0" i="0" u="none" strike="noStrike" cap="none">
                <a:solidFill>
                  <a:schemeClr val="dk1"/>
                </a:solidFill>
                <a:latin typeface="Aref Ruqaa"/>
                <a:ea typeface="Aref Ruqaa"/>
                <a:cs typeface="Aref Ruqaa"/>
                <a:sym typeface="Aref Ruqaa"/>
              </a:defRPr>
            </a:lvl6pPr>
            <a:lvl7pPr marR="0" lvl="6" algn="l" rtl="0">
              <a:lnSpc>
                <a:spcPct val="100000"/>
              </a:lnSpc>
              <a:spcBef>
                <a:spcPts val="0"/>
              </a:spcBef>
              <a:spcAft>
                <a:spcPts val="0"/>
              </a:spcAft>
              <a:buClr>
                <a:schemeClr val="dk1"/>
              </a:buClr>
              <a:buSzPts val="3000"/>
              <a:buFont typeface="Aref Ruqaa"/>
              <a:buNone/>
              <a:defRPr sz="3000" b="0" i="0" u="none" strike="noStrike" cap="none">
                <a:solidFill>
                  <a:schemeClr val="dk1"/>
                </a:solidFill>
                <a:latin typeface="Aref Ruqaa"/>
                <a:ea typeface="Aref Ruqaa"/>
                <a:cs typeface="Aref Ruqaa"/>
                <a:sym typeface="Aref Ruqaa"/>
              </a:defRPr>
            </a:lvl7pPr>
            <a:lvl8pPr marR="0" lvl="7" algn="l" rtl="0">
              <a:lnSpc>
                <a:spcPct val="100000"/>
              </a:lnSpc>
              <a:spcBef>
                <a:spcPts val="0"/>
              </a:spcBef>
              <a:spcAft>
                <a:spcPts val="0"/>
              </a:spcAft>
              <a:buClr>
                <a:schemeClr val="dk1"/>
              </a:buClr>
              <a:buSzPts val="3000"/>
              <a:buFont typeface="Aref Ruqaa"/>
              <a:buNone/>
              <a:defRPr sz="3000" b="0" i="0" u="none" strike="noStrike" cap="none">
                <a:solidFill>
                  <a:schemeClr val="dk1"/>
                </a:solidFill>
                <a:latin typeface="Aref Ruqaa"/>
                <a:ea typeface="Aref Ruqaa"/>
                <a:cs typeface="Aref Ruqaa"/>
                <a:sym typeface="Aref Ruqaa"/>
              </a:defRPr>
            </a:lvl8pPr>
            <a:lvl9pPr marR="0" lvl="8" algn="l" rtl="0">
              <a:lnSpc>
                <a:spcPct val="100000"/>
              </a:lnSpc>
              <a:spcBef>
                <a:spcPts val="0"/>
              </a:spcBef>
              <a:spcAft>
                <a:spcPts val="0"/>
              </a:spcAft>
              <a:buClr>
                <a:schemeClr val="dk1"/>
              </a:buClr>
              <a:buSzPts val="3000"/>
              <a:buFont typeface="Aref Ruqaa"/>
              <a:buNone/>
              <a:defRPr sz="3000" b="0" i="0" u="none" strike="noStrike" cap="none">
                <a:solidFill>
                  <a:schemeClr val="dk1"/>
                </a:solidFill>
                <a:latin typeface="Aref Ruqaa"/>
                <a:ea typeface="Aref Ruqaa"/>
                <a:cs typeface="Aref Ruqaa"/>
                <a:sym typeface="Aref Ruqaa"/>
              </a:defRPr>
            </a:lvl9pPr>
          </a:lstStyle>
          <a:p>
            <a:r>
              <a:rPr lang="en" dirty="0"/>
              <a:t>02</a:t>
            </a:r>
          </a:p>
        </p:txBody>
      </p:sp>
      <p:sp>
        <p:nvSpPr>
          <p:cNvPr id="327" name="Google Shape;340;p41">
            <a:extLst>
              <a:ext uri="{FF2B5EF4-FFF2-40B4-BE49-F238E27FC236}">
                <a16:creationId xmlns:a16="http://schemas.microsoft.com/office/drawing/2014/main" id="{CF07C82C-4406-D8A4-AF37-534E2FD0E8B0}"/>
              </a:ext>
            </a:extLst>
          </p:cNvPr>
          <p:cNvSpPr txBox="1">
            <a:spLocks/>
          </p:cNvSpPr>
          <p:nvPr/>
        </p:nvSpPr>
        <p:spPr>
          <a:xfrm>
            <a:off x="3015687" y="2079453"/>
            <a:ext cx="3510989" cy="4716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Yeseva One"/>
              <a:buNone/>
              <a:defRPr sz="2100" b="0" i="0" u="none" strike="noStrike" cap="none">
                <a:solidFill>
                  <a:schemeClr val="dk1"/>
                </a:solidFill>
                <a:latin typeface="Yeseva One"/>
                <a:ea typeface="Yeseva One"/>
                <a:cs typeface="Yeseva One"/>
                <a:sym typeface="Yeseva One"/>
              </a:defRPr>
            </a:lvl1pPr>
            <a:lvl2pPr marR="0" lvl="1" algn="ctr" rtl="0">
              <a:lnSpc>
                <a:spcPct val="100000"/>
              </a:lnSpc>
              <a:spcBef>
                <a:spcPts val="0"/>
              </a:spcBef>
              <a:spcAft>
                <a:spcPts val="0"/>
              </a:spcAft>
              <a:buClr>
                <a:schemeClr val="dk1"/>
              </a:buClr>
              <a:buSzPts val="2500"/>
              <a:buFont typeface="Aref Ruqaa"/>
              <a:buNone/>
              <a:defRPr sz="2500" b="0" i="0" u="none" strike="noStrike" cap="none">
                <a:solidFill>
                  <a:schemeClr val="dk1"/>
                </a:solidFill>
                <a:latin typeface="Aref Ruqaa"/>
                <a:ea typeface="Aref Ruqaa"/>
                <a:cs typeface="Aref Ruqaa"/>
                <a:sym typeface="Aref Ruqaa"/>
              </a:defRPr>
            </a:lvl2pPr>
            <a:lvl3pPr marR="0" lvl="2" algn="ctr" rtl="0">
              <a:lnSpc>
                <a:spcPct val="100000"/>
              </a:lnSpc>
              <a:spcBef>
                <a:spcPts val="0"/>
              </a:spcBef>
              <a:spcAft>
                <a:spcPts val="0"/>
              </a:spcAft>
              <a:buClr>
                <a:schemeClr val="dk1"/>
              </a:buClr>
              <a:buSzPts val="2500"/>
              <a:buFont typeface="Aref Ruqaa"/>
              <a:buNone/>
              <a:defRPr sz="2500" b="0" i="0" u="none" strike="noStrike" cap="none">
                <a:solidFill>
                  <a:schemeClr val="dk1"/>
                </a:solidFill>
                <a:latin typeface="Aref Ruqaa"/>
                <a:ea typeface="Aref Ruqaa"/>
                <a:cs typeface="Aref Ruqaa"/>
                <a:sym typeface="Aref Ruqaa"/>
              </a:defRPr>
            </a:lvl3pPr>
            <a:lvl4pPr marR="0" lvl="3" algn="ctr" rtl="0">
              <a:lnSpc>
                <a:spcPct val="100000"/>
              </a:lnSpc>
              <a:spcBef>
                <a:spcPts val="0"/>
              </a:spcBef>
              <a:spcAft>
                <a:spcPts val="0"/>
              </a:spcAft>
              <a:buClr>
                <a:schemeClr val="dk1"/>
              </a:buClr>
              <a:buSzPts val="2500"/>
              <a:buFont typeface="Aref Ruqaa"/>
              <a:buNone/>
              <a:defRPr sz="2500" b="0" i="0" u="none" strike="noStrike" cap="none">
                <a:solidFill>
                  <a:schemeClr val="dk1"/>
                </a:solidFill>
                <a:latin typeface="Aref Ruqaa"/>
                <a:ea typeface="Aref Ruqaa"/>
                <a:cs typeface="Aref Ruqaa"/>
                <a:sym typeface="Aref Ruqaa"/>
              </a:defRPr>
            </a:lvl4pPr>
            <a:lvl5pPr marR="0" lvl="4" algn="ctr" rtl="0">
              <a:lnSpc>
                <a:spcPct val="100000"/>
              </a:lnSpc>
              <a:spcBef>
                <a:spcPts val="0"/>
              </a:spcBef>
              <a:spcAft>
                <a:spcPts val="0"/>
              </a:spcAft>
              <a:buClr>
                <a:schemeClr val="dk1"/>
              </a:buClr>
              <a:buSzPts val="2500"/>
              <a:buFont typeface="Aref Ruqaa"/>
              <a:buNone/>
              <a:defRPr sz="2500" b="0" i="0" u="none" strike="noStrike" cap="none">
                <a:solidFill>
                  <a:schemeClr val="dk1"/>
                </a:solidFill>
                <a:latin typeface="Aref Ruqaa"/>
                <a:ea typeface="Aref Ruqaa"/>
                <a:cs typeface="Aref Ruqaa"/>
                <a:sym typeface="Aref Ruqaa"/>
              </a:defRPr>
            </a:lvl5pPr>
            <a:lvl6pPr marR="0" lvl="5" algn="ctr" rtl="0">
              <a:lnSpc>
                <a:spcPct val="100000"/>
              </a:lnSpc>
              <a:spcBef>
                <a:spcPts val="0"/>
              </a:spcBef>
              <a:spcAft>
                <a:spcPts val="0"/>
              </a:spcAft>
              <a:buClr>
                <a:schemeClr val="dk1"/>
              </a:buClr>
              <a:buSzPts val="2500"/>
              <a:buFont typeface="Aref Ruqaa"/>
              <a:buNone/>
              <a:defRPr sz="2500" b="0" i="0" u="none" strike="noStrike" cap="none">
                <a:solidFill>
                  <a:schemeClr val="dk1"/>
                </a:solidFill>
                <a:latin typeface="Aref Ruqaa"/>
                <a:ea typeface="Aref Ruqaa"/>
                <a:cs typeface="Aref Ruqaa"/>
                <a:sym typeface="Aref Ruqaa"/>
              </a:defRPr>
            </a:lvl6pPr>
            <a:lvl7pPr marR="0" lvl="6" algn="ctr" rtl="0">
              <a:lnSpc>
                <a:spcPct val="100000"/>
              </a:lnSpc>
              <a:spcBef>
                <a:spcPts val="0"/>
              </a:spcBef>
              <a:spcAft>
                <a:spcPts val="0"/>
              </a:spcAft>
              <a:buClr>
                <a:schemeClr val="dk1"/>
              </a:buClr>
              <a:buSzPts val="2500"/>
              <a:buFont typeface="Aref Ruqaa"/>
              <a:buNone/>
              <a:defRPr sz="2500" b="0" i="0" u="none" strike="noStrike" cap="none">
                <a:solidFill>
                  <a:schemeClr val="dk1"/>
                </a:solidFill>
                <a:latin typeface="Aref Ruqaa"/>
                <a:ea typeface="Aref Ruqaa"/>
                <a:cs typeface="Aref Ruqaa"/>
                <a:sym typeface="Aref Ruqaa"/>
              </a:defRPr>
            </a:lvl7pPr>
            <a:lvl8pPr marR="0" lvl="7" algn="ctr" rtl="0">
              <a:lnSpc>
                <a:spcPct val="100000"/>
              </a:lnSpc>
              <a:spcBef>
                <a:spcPts val="0"/>
              </a:spcBef>
              <a:spcAft>
                <a:spcPts val="0"/>
              </a:spcAft>
              <a:buClr>
                <a:schemeClr val="dk1"/>
              </a:buClr>
              <a:buSzPts val="2500"/>
              <a:buFont typeface="Aref Ruqaa"/>
              <a:buNone/>
              <a:defRPr sz="2500" b="0" i="0" u="none" strike="noStrike" cap="none">
                <a:solidFill>
                  <a:schemeClr val="dk1"/>
                </a:solidFill>
                <a:latin typeface="Aref Ruqaa"/>
                <a:ea typeface="Aref Ruqaa"/>
                <a:cs typeface="Aref Ruqaa"/>
                <a:sym typeface="Aref Ruqaa"/>
              </a:defRPr>
            </a:lvl8pPr>
            <a:lvl9pPr marR="0" lvl="8" algn="ctr" rtl="0">
              <a:lnSpc>
                <a:spcPct val="100000"/>
              </a:lnSpc>
              <a:spcBef>
                <a:spcPts val="0"/>
              </a:spcBef>
              <a:spcAft>
                <a:spcPts val="0"/>
              </a:spcAft>
              <a:buClr>
                <a:schemeClr val="dk1"/>
              </a:buClr>
              <a:buSzPts val="2500"/>
              <a:buFont typeface="Aref Ruqaa"/>
              <a:buNone/>
              <a:defRPr sz="2500" b="0" i="0" u="none" strike="noStrike" cap="none">
                <a:solidFill>
                  <a:schemeClr val="dk1"/>
                </a:solidFill>
                <a:latin typeface="Aref Ruqaa"/>
                <a:ea typeface="Aref Ruqaa"/>
                <a:cs typeface="Aref Ruqaa"/>
                <a:sym typeface="Aref Ruqaa"/>
              </a:defRPr>
            </a:lvl9pPr>
          </a:lstStyle>
          <a:p>
            <a:pPr algn="l"/>
            <a:r>
              <a:rPr lang="it-IT" dirty="0">
                <a:hlinkClick r:id="rId5" action="ppaction://hlinksldjump"/>
              </a:rPr>
              <a:t>Vita di San Cataldo</a:t>
            </a:r>
            <a:endParaRPr lang="it-I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2"/>
          <p:cNvSpPr txBox="1">
            <a:spLocks noGrp="1"/>
          </p:cNvSpPr>
          <p:nvPr>
            <p:ph type="subTitle" idx="1"/>
          </p:nvPr>
        </p:nvSpPr>
        <p:spPr>
          <a:xfrm>
            <a:off x="2183550" y="3194492"/>
            <a:ext cx="4776900" cy="5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Un viaggio nella storia della cattedrale di Taranto</a:t>
            </a:r>
            <a:endParaRPr dirty="0"/>
          </a:p>
        </p:txBody>
      </p:sp>
      <p:sp>
        <p:nvSpPr>
          <p:cNvPr id="369" name="Google Shape;369;p42"/>
          <p:cNvSpPr txBox="1">
            <a:spLocks noGrp="1"/>
          </p:cNvSpPr>
          <p:nvPr>
            <p:ph type="title"/>
          </p:nvPr>
        </p:nvSpPr>
        <p:spPr>
          <a:xfrm>
            <a:off x="2074500" y="2332025"/>
            <a:ext cx="49950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Cenni Storici</a:t>
            </a:r>
            <a:endParaRPr dirty="0"/>
          </a:p>
        </p:txBody>
      </p:sp>
      <p:sp>
        <p:nvSpPr>
          <p:cNvPr id="370" name="Google Shape;370;p42"/>
          <p:cNvSpPr txBox="1">
            <a:spLocks noGrp="1"/>
          </p:cNvSpPr>
          <p:nvPr>
            <p:ph type="title" idx="2"/>
          </p:nvPr>
        </p:nvSpPr>
        <p:spPr>
          <a:xfrm>
            <a:off x="4011925" y="1303275"/>
            <a:ext cx="112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4"/>
          <p:cNvSpPr txBox="1">
            <a:spLocks noGrp="1"/>
          </p:cNvSpPr>
          <p:nvPr>
            <p:ph type="title"/>
          </p:nvPr>
        </p:nvSpPr>
        <p:spPr>
          <a:xfrm>
            <a:off x="720000" y="445025"/>
            <a:ext cx="597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Una doppia identità</a:t>
            </a:r>
            <a:endParaRPr dirty="0"/>
          </a:p>
        </p:txBody>
      </p:sp>
      <p:sp>
        <p:nvSpPr>
          <p:cNvPr id="382" name="Google Shape;382;p44"/>
          <p:cNvSpPr txBox="1">
            <a:spLocks noGrp="1"/>
          </p:cNvSpPr>
          <p:nvPr>
            <p:ph type="body" idx="1"/>
          </p:nvPr>
        </p:nvSpPr>
        <p:spPr>
          <a:xfrm>
            <a:off x="726450" y="1602275"/>
            <a:ext cx="4015200" cy="260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dirty="0" err="1"/>
              <a:t>Sembra</a:t>
            </a:r>
            <a:r>
              <a:rPr lang="en-US" dirty="0"/>
              <a:t> </a:t>
            </a:r>
            <a:r>
              <a:rPr lang="en-US" dirty="0" err="1"/>
              <a:t>che</a:t>
            </a:r>
            <a:r>
              <a:rPr lang="en-US" dirty="0"/>
              <a:t> la chiesa, o </a:t>
            </a:r>
            <a:r>
              <a:rPr lang="en-US" dirty="0" err="1"/>
              <a:t>meglio</a:t>
            </a:r>
            <a:r>
              <a:rPr lang="en-US" dirty="0"/>
              <a:t> la </a:t>
            </a:r>
            <a:r>
              <a:rPr lang="en-US" dirty="0" err="1"/>
              <a:t>Cattedrale</a:t>
            </a:r>
            <a:r>
              <a:rPr lang="en-US" dirty="0"/>
              <a:t> di San </a:t>
            </a:r>
            <a:r>
              <a:rPr lang="en-US" dirty="0" err="1"/>
              <a:t>Cataldo</a:t>
            </a:r>
            <a:r>
              <a:rPr lang="en-US" dirty="0"/>
              <a:t>, </a:t>
            </a:r>
            <a:r>
              <a:rPr lang="en-US" dirty="0" err="1"/>
              <a:t>oltre</a:t>
            </a:r>
            <a:r>
              <a:rPr lang="en-US" dirty="0"/>
              <a:t> ad </a:t>
            </a:r>
            <a:r>
              <a:rPr lang="en-US" dirty="0" err="1"/>
              <a:t>essere</a:t>
            </a:r>
            <a:r>
              <a:rPr lang="en-US" dirty="0"/>
              <a:t> la </a:t>
            </a:r>
            <a:r>
              <a:rPr lang="en-US" dirty="0" err="1"/>
              <a:t>cattedrale</a:t>
            </a:r>
            <a:r>
              <a:rPr lang="en-US" dirty="0"/>
              <a:t> </a:t>
            </a:r>
            <a:r>
              <a:rPr lang="en-US" dirty="0" err="1"/>
              <a:t>più</a:t>
            </a:r>
            <a:r>
              <a:rPr lang="en-US" dirty="0"/>
              <a:t> antica in Puglia, </a:t>
            </a:r>
            <a:r>
              <a:rPr lang="en-US" dirty="0" err="1"/>
              <a:t>inizialmente</a:t>
            </a:r>
            <a:r>
              <a:rPr lang="en-US" dirty="0"/>
              <a:t> fosse dedicate a Maria Maddalena.</a:t>
            </a:r>
          </a:p>
          <a:p>
            <a:pPr marL="0" lvl="0" indent="0" algn="l" rtl="0">
              <a:spcBef>
                <a:spcPts val="0"/>
              </a:spcBef>
              <a:spcAft>
                <a:spcPts val="0"/>
              </a:spcAft>
              <a:buClr>
                <a:srgbClr val="273D40"/>
              </a:buClr>
              <a:buSzPts val="600"/>
              <a:buFont typeface="Arial"/>
              <a:buNone/>
            </a:pPr>
            <a:endParaRPr lang="en-US" dirty="0"/>
          </a:p>
          <a:p>
            <a:pPr marL="0" lvl="0" indent="0" algn="l" rtl="0">
              <a:spcBef>
                <a:spcPts val="0"/>
              </a:spcBef>
              <a:spcAft>
                <a:spcPts val="0"/>
              </a:spcAft>
              <a:buClr>
                <a:srgbClr val="273D40"/>
              </a:buClr>
              <a:buSzPts val="600"/>
              <a:buFont typeface="Arial"/>
              <a:buNone/>
            </a:pPr>
            <a:r>
              <a:rPr lang="en-US" dirty="0"/>
              <a:t>Solo </a:t>
            </a:r>
            <a:r>
              <a:rPr lang="en-US" dirty="0" err="1"/>
              <a:t>successivamente</a:t>
            </a:r>
            <a:r>
              <a:rPr lang="en-US" dirty="0"/>
              <a:t> la </a:t>
            </a:r>
            <a:r>
              <a:rPr lang="en-US" dirty="0" err="1"/>
              <a:t>dedica</a:t>
            </a:r>
            <a:r>
              <a:rPr lang="en-US" dirty="0"/>
              <a:t> </a:t>
            </a:r>
            <a:r>
              <a:rPr lang="en-US" dirty="0" err="1"/>
              <a:t>sarà</a:t>
            </a:r>
            <a:r>
              <a:rPr lang="en-US" dirty="0"/>
              <a:t> a San </a:t>
            </a:r>
            <a:r>
              <a:rPr lang="en-US" dirty="0" err="1"/>
              <a:t>Cataldo</a:t>
            </a:r>
            <a:r>
              <a:rPr lang="en-US" dirty="0"/>
              <a:t>, </a:t>
            </a:r>
            <a:r>
              <a:rPr lang="en-US" dirty="0" err="1"/>
              <a:t>vescovo</a:t>
            </a:r>
            <a:r>
              <a:rPr lang="en-US" dirty="0"/>
              <a:t> </a:t>
            </a:r>
            <a:r>
              <a:rPr lang="en-US" dirty="0" err="1"/>
              <a:t>della</a:t>
            </a:r>
            <a:r>
              <a:rPr lang="en-US" dirty="0"/>
              <a:t> </a:t>
            </a:r>
            <a:r>
              <a:rPr lang="en-US" dirty="0" err="1"/>
              <a:t>città</a:t>
            </a:r>
            <a:r>
              <a:rPr lang="en-US" dirty="0"/>
              <a:t> </a:t>
            </a:r>
            <a:r>
              <a:rPr lang="en-US" dirty="0" err="1"/>
              <a:t>nel</a:t>
            </a:r>
            <a:r>
              <a:rPr lang="en-US" dirty="0"/>
              <a:t> VII </a:t>
            </a:r>
            <a:r>
              <a:rPr lang="en-US" dirty="0" err="1"/>
              <a:t>secolo</a:t>
            </a:r>
            <a:r>
              <a:rPr lang="en-US" dirty="0"/>
              <a:t>.</a:t>
            </a:r>
          </a:p>
        </p:txBody>
      </p:sp>
      <p:pic>
        <p:nvPicPr>
          <p:cNvPr id="383" name="Google Shape;383;p44"/>
          <p:cNvPicPr preferRelativeResize="0"/>
          <p:nvPr/>
        </p:nvPicPr>
        <p:blipFill>
          <a:blip r:embed="rId3"/>
          <a:srcRect t="16022" b="16022"/>
          <a:stretch/>
        </p:blipFill>
        <p:spPr>
          <a:xfrm>
            <a:off x="4942125" y="1231225"/>
            <a:ext cx="2941800" cy="2889600"/>
          </a:xfrm>
          <a:prstGeom prst="rect">
            <a:avLst/>
          </a:prstGeom>
          <a:noFill/>
          <a:ln w="76200" cap="flat" cmpd="sng">
            <a:solidFill>
              <a:schemeClr val="lt1"/>
            </a:solidFill>
            <a:prstDash val="solid"/>
            <a:round/>
            <a:headEnd type="none" w="sm" len="sm"/>
            <a:tailEnd type="none" w="sm" len="sm"/>
          </a:ln>
          <a:effectLst>
            <a:outerShdw blurRad="57150" dist="19050" dir="5400000" algn="bl" rotWithShape="0">
              <a:srgbClr val="000000">
                <a:alpha val="2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5"/>
          <p:cNvSpPr txBox="1">
            <a:spLocks noGrp="1"/>
          </p:cNvSpPr>
          <p:nvPr>
            <p:ph type="title"/>
          </p:nvPr>
        </p:nvSpPr>
        <p:spPr>
          <a:xfrm>
            <a:off x="1644250" y="445025"/>
            <a:ext cx="5855400" cy="81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Un’esistenza in fasi</a:t>
            </a:r>
            <a:endParaRPr dirty="0"/>
          </a:p>
        </p:txBody>
      </p:sp>
      <p:sp>
        <p:nvSpPr>
          <p:cNvPr id="389" name="Google Shape;389;p45"/>
          <p:cNvSpPr txBox="1">
            <a:spLocks noGrp="1"/>
          </p:cNvSpPr>
          <p:nvPr>
            <p:ph type="subTitle" idx="3"/>
          </p:nvPr>
        </p:nvSpPr>
        <p:spPr>
          <a:xfrm>
            <a:off x="999361" y="2007725"/>
            <a:ext cx="2907600" cy="10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Prima dell’attuale cattedrale ve ne era un’altra, benchè non si sappia di preciso dove fosse, a chi fosse dedicata e che aspetto avesse.</a:t>
            </a:r>
          </a:p>
          <a:p>
            <a:pPr marL="0" lvl="0" indent="0" algn="ctr" rtl="0">
              <a:spcBef>
                <a:spcPts val="0"/>
              </a:spcBef>
              <a:spcAft>
                <a:spcPts val="0"/>
              </a:spcAft>
              <a:buNone/>
            </a:pPr>
            <a:r>
              <a:rPr lang="en" dirty="0"/>
              <a:t>La sua esistenza è però certa grazie a delle lettere di Papa Gelasio all’allora vescovo, risalenti al 494.</a:t>
            </a:r>
            <a:endParaRPr dirty="0"/>
          </a:p>
        </p:txBody>
      </p:sp>
      <p:sp>
        <p:nvSpPr>
          <p:cNvPr id="390" name="Google Shape;390;p45"/>
          <p:cNvSpPr txBox="1">
            <a:spLocks noGrp="1"/>
          </p:cNvSpPr>
          <p:nvPr>
            <p:ph type="subTitle" idx="4"/>
          </p:nvPr>
        </p:nvSpPr>
        <p:spPr>
          <a:xfrm>
            <a:off x="5056170" y="2030378"/>
            <a:ext cx="2907600" cy="10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La chiesa odierna, o almeno la base di essa, fù costruita nel X secolo dai Bizantini, ma la pianta di questa costruzione è nel tempo stata stravolta.</a:t>
            </a:r>
            <a:endParaRPr dirty="0"/>
          </a:p>
        </p:txBody>
      </p:sp>
      <p:sp>
        <p:nvSpPr>
          <p:cNvPr id="391" name="Google Shape;391;p45"/>
          <p:cNvSpPr txBox="1">
            <a:spLocks noGrp="1"/>
          </p:cNvSpPr>
          <p:nvPr>
            <p:ph type="subTitle" idx="1"/>
          </p:nvPr>
        </p:nvSpPr>
        <p:spPr>
          <a:xfrm>
            <a:off x="999361" y="1526710"/>
            <a:ext cx="2907600" cy="53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Prima cattedrale</a:t>
            </a:r>
            <a:endParaRPr dirty="0"/>
          </a:p>
        </p:txBody>
      </p:sp>
      <p:sp>
        <p:nvSpPr>
          <p:cNvPr id="392" name="Google Shape;392;p45"/>
          <p:cNvSpPr txBox="1">
            <a:spLocks noGrp="1"/>
          </p:cNvSpPr>
          <p:nvPr>
            <p:ph type="subTitle" idx="2"/>
          </p:nvPr>
        </p:nvSpPr>
        <p:spPr>
          <a:xfrm>
            <a:off x="5056170" y="1524765"/>
            <a:ext cx="2907600" cy="53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Chiesa Bizantina</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7"/>
          <p:cNvSpPr txBox="1">
            <a:spLocks noGrp="1"/>
          </p:cNvSpPr>
          <p:nvPr>
            <p:ph type="subTitle" idx="1"/>
          </p:nvPr>
        </p:nvSpPr>
        <p:spPr>
          <a:xfrm>
            <a:off x="3949001" y="1495682"/>
            <a:ext cx="4644461" cy="21380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La chiesa come la conosciamo oggi è il risultato di varie modifiche, dall’aggiunta delle navate laterali, allo spostamento dell’altare, poi l’aggiunta fra il XV e il XVII secolo delle cappelle laterali.</a:t>
            </a:r>
          </a:p>
          <a:p>
            <a:pPr marL="0" lvl="0" indent="0" algn="ctr" rtl="0">
              <a:spcBef>
                <a:spcPts val="0"/>
              </a:spcBef>
              <a:spcAft>
                <a:spcPts val="0"/>
              </a:spcAft>
              <a:buNone/>
            </a:pPr>
            <a:r>
              <a:rPr lang="it-IT" dirty="0"/>
              <a:t>Infine, la facciata attuale fu aggiunta nel 1713 da Mauro Manieri.</a:t>
            </a:r>
          </a:p>
          <a:p>
            <a:pPr marL="0" lvl="0" indent="0" algn="ctr" rtl="0">
              <a:spcBef>
                <a:spcPts val="0"/>
              </a:spcBef>
              <a:spcAft>
                <a:spcPts val="0"/>
              </a:spcAft>
              <a:buNone/>
            </a:pPr>
            <a:r>
              <a:rPr lang="it-IT" dirty="0"/>
              <a:t>Oltre 250 anni dopo, nel 1964, la chiesa venne elevata alla dignità di basilica minore</a:t>
            </a:r>
            <a:endParaRPr dirty="0"/>
          </a:p>
        </p:txBody>
      </p:sp>
      <p:sp>
        <p:nvSpPr>
          <p:cNvPr id="409" name="Google Shape;409;p47"/>
          <p:cNvSpPr txBox="1">
            <a:spLocks noGrp="1"/>
          </p:cNvSpPr>
          <p:nvPr>
            <p:ph type="title"/>
          </p:nvPr>
        </p:nvSpPr>
        <p:spPr>
          <a:xfrm>
            <a:off x="1466547" y="177322"/>
            <a:ext cx="5629199" cy="69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La chiesa odierna</a:t>
            </a:r>
            <a:endParaRPr dirty="0"/>
          </a:p>
        </p:txBody>
      </p:sp>
      <p:sp>
        <p:nvSpPr>
          <p:cNvPr id="410" name="Google Shape;410;p47"/>
          <p:cNvSpPr/>
          <p:nvPr/>
        </p:nvSpPr>
        <p:spPr>
          <a:xfrm rot="698391">
            <a:off x="7683757" y="295649"/>
            <a:ext cx="1267890" cy="931500"/>
          </a:xfrm>
          <a:custGeom>
            <a:avLst/>
            <a:gdLst/>
            <a:ahLst/>
            <a:cxnLst/>
            <a:rect l="l" t="t" r="r" b="b"/>
            <a:pathLst>
              <a:path w="25498" h="18733" extrusionOk="0">
                <a:moveTo>
                  <a:pt x="17292" y="1046"/>
                </a:moveTo>
                <a:cubicBezTo>
                  <a:pt x="17387" y="1046"/>
                  <a:pt x="17481" y="1061"/>
                  <a:pt x="17578" y="1078"/>
                </a:cubicBezTo>
                <a:cubicBezTo>
                  <a:pt x="17695" y="1095"/>
                  <a:pt x="17795" y="1112"/>
                  <a:pt x="17896" y="1112"/>
                </a:cubicBezTo>
                <a:cubicBezTo>
                  <a:pt x="17962" y="1195"/>
                  <a:pt x="18029" y="1279"/>
                  <a:pt x="18063" y="1362"/>
                </a:cubicBezTo>
                <a:cubicBezTo>
                  <a:pt x="18280" y="1596"/>
                  <a:pt x="18447" y="1813"/>
                  <a:pt x="18313" y="2231"/>
                </a:cubicBezTo>
                <a:cubicBezTo>
                  <a:pt x="18213" y="2649"/>
                  <a:pt x="17879" y="3150"/>
                  <a:pt x="16375" y="4002"/>
                </a:cubicBezTo>
                <a:cubicBezTo>
                  <a:pt x="16275" y="1930"/>
                  <a:pt x="16442" y="1646"/>
                  <a:pt x="16726" y="1312"/>
                </a:cubicBezTo>
                <a:cubicBezTo>
                  <a:pt x="16924" y="1103"/>
                  <a:pt x="17108" y="1046"/>
                  <a:pt x="17292" y="1046"/>
                </a:cubicBezTo>
                <a:close/>
                <a:moveTo>
                  <a:pt x="5698" y="321"/>
                </a:moveTo>
                <a:cubicBezTo>
                  <a:pt x="6245" y="321"/>
                  <a:pt x="6976" y="1267"/>
                  <a:pt x="7169" y="2198"/>
                </a:cubicBezTo>
                <a:cubicBezTo>
                  <a:pt x="7185" y="2348"/>
                  <a:pt x="7202" y="2498"/>
                  <a:pt x="7202" y="2649"/>
                </a:cubicBezTo>
                <a:cubicBezTo>
                  <a:pt x="7219" y="3234"/>
                  <a:pt x="7035" y="3701"/>
                  <a:pt x="6935" y="3952"/>
                </a:cubicBezTo>
                <a:cubicBezTo>
                  <a:pt x="6885" y="4069"/>
                  <a:pt x="6851" y="4186"/>
                  <a:pt x="6784" y="4286"/>
                </a:cubicBezTo>
                <a:cubicBezTo>
                  <a:pt x="5665" y="3752"/>
                  <a:pt x="4829" y="3000"/>
                  <a:pt x="4713" y="2164"/>
                </a:cubicBezTo>
                <a:cubicBezTo>
                  <a:pt x="4612" y="1346"/>
                  <a:pt x="5164" y="393"/>
                  <a:pt x="5631" y="326"/>
                </a:cubicBezTo>
                <a:cubicBezTo>
                  <a:pt x="5653" y="323"/>
                  <a:pt x="5676" y="321"/>
                  <a:pt x="5698" y="321"/>
                </a:cubicBezTo>
                <a:close/>
                <a:moveTo>
                  <a:pt x="23733" y="10632"/>
                </a:moveTo>
                <a:cubicBezTo>
                  <a:pt x="24346" y="10632"/>
                  <a:pt x="24872" y="10808"/>
                  <a:pt x="24997" y="11120"/>
                </a:cubicBezTo>
                <a:cubicBezTo>
                  <a:pt x="25013" y="11187"/>
                  <a:pt x="25047" y="11254"/>
                  <a:pt x="25047" y="11337"/>
                </a:cubicBezTo>
                <a:cubicBezTo>
                  <a:pt x="25047" y="11805"/>
                  <a:pt x="24579" y="12540"/>
                  <a:pt x="23927" y="12858"/>
                </a:cubicBezTo>
                <a:cubicBezTo>
                  <a:pt x="23718" y="12949"/>
                  <a:pt x="23488" y="12991"/>
                  <a:pt x="23244" y="12991"/>
                </a:cubicBezTo>
                <a:cubicBezTo>
                  <a:pt x="22591" y="12991"/>
                  <a:pt x="21831" y="12688"/>
                  <a:pt x="21053" y="12189"/>
                </a:cubicBezTo>
                <a:cubicBezTo>
                  <a:pt x="21104" y="12089"/>
                  <a:pt x="21170" y="12022"/>
                  <a:pt x="21221" y="11955"/>
                </a:cubicBezTo>
                <a:cubicBezTo>
                  <a:pt x="21455" y="11671"/>
                  <a:pt x="21872" y="11103"/>
                  <a:pt x="22591" y="10836"/>
                </a:cubicBezTo>
                <a:cubicBezTo>
                  <a:pt x="22957" y="10697"/>
                  <a:pt x="23361" y="10632"/>
                  <a:pt x="23733" y="10632"/>
                </a:cubicBezTo>
                <a:close/>
                <a:moveTo>
                  <a:pt x="5689" y="1"/>
                </a:moveTo>
                <a:cubicBezTo>
                  <a:pt x="5653" y="1"/>
                  <a:pt x="5617" y="4"/>
                  <a:pt x="5581" y="9"/>
                </a:cubicBezTo>
                <a:cubicBezTo>
                  <a:pt x="4880" y="109"/>
                  <a:pt x="4261" y="1262"/>
                  <a:pt x="4378" y="2198"/>
                </a:cubicBezTo>
                <a:cubicBezTo>
                  <a:pt x="4529" y="3150"/>
                  <a:pt x="5414" y="3985"/>
                  <a:pt x="6617" y="4587"/>
                </a:cubicBezTo>
                <a:cubicBezTo>
                  <a:pt x="6433" y="4904"/>
                  <a:pt x="6200" y="5188"/>
                  <a:pt x="5932" y="5456"/>
                </a:cubicBezTo>
                <a:cubicBezTo>
                  <a:pt x="5367" y="6053"/>
                  <a:pt x="4300" y="7107"/>
                  <a:pt x="2953" y="7107"/>
                </a:cubicBezTo>
                <a:cubicBezTo>
                  <a:pt x="2867" y="7107"/>
                  <a:pt x="2779" y="7102"/>
                  <a:pt x="2691" y="7093"/>
                </a:cubicBezTo>
                <a:cubicBezTo>
                  <a:pt x="1905" y="7010"/>
                  <a:pt x="652" y="6508"/>
                  <a:pt x="435" y="5456"/>
                </a:cubicBezTo>
                <a:cubicBezTo>
                  <a:pt x="318" y="4904"/>
                  <a:pt x="519" y="4253"/>
                  <a:pt x="936" y="3735"/>
                </a:cubicBezTo>
                <a:cubicBezTo>
                  <a:pt x="1271" y="3317"/>
                  <a:pt x="1738" y="3067"/>
                  <a:pt x="2123" y="3067"/>
                </a:cubicBezTo>
                <a:cubicBezTo>
                  <a:pt x="2574" y="3083"/>
                  <a:pt x="3142" y="3401"/>
                  <a:pt x="3326" y="3919"/>
                </a:cubicBezTo>
                <a:cubicBezTo>
                  <a:pt x="3426" y="4236"/>
                  <a:pt x="3443" y="4787"/>
                  <a:pt x="3075" y="5021"/>
                </a:cubicBezTo>
                <a:cubicBezTo>
                  <a:pt x="2967" y="5086"/>
                  <a:pt x="2837" y="5120"/>
                  <a:pt x="2700" y="5120"/>
                </a:cubicBezTo>
                <a:cubicBezTo>
                  <a:pt x="2520" y="5120"/>
                  <a:pt x="2327" y="5061"/>
                  <a:pt x="2156" y="4938"/>
                </a:cubicBezTo>
                <a:lnTo>
                  <a:pt x="1956" y="5205"/>
                </a:lnTo>
                <a:cubicBezTo>
                  <a:pt x="2188" y="5363"/>
                  <a:pt x="2446" y="5444"/>
                  <a:pt x="2693" y="5444"/>
                </a:cubicBezTo>
                <a:cubicBezTo>
                  <a:pt x="2890" y="5444"/>
                  <a:pt x="3079" y="5393"/>
                  <a:pt x="3242" y="5289"/>
                </a:cubicBezTo>
                <a:cubicBezTo>
                  <a:pt x="3777" y="4955"/>
                  <a:pt x="3777" y="4203"/>
                  <a:pt x="3626" y="3785"/>
                </a:cubicBezTo>
                <a:cubicBezTo>
                  <a:pt x="3409" y="3100"/>
                  <a:pt x="2691" y="2732"/>
                  <a:pt x="2123" y="2732"/>
                </a:cubicBezTo>
                <a:cubicBezTo>
                  <a:pt x="1605" y="2732"/>
                  <a:pt x="1087" y="3016"/>
                  <a:pt x="669" y="3518"/>
                </a:cubicBezTo>
                <a:cubicBezTo>
                  <a:pt x="268" y="4002"/>
                  <a:pt x="68" y="4587"/>
                  <a:pt x="68" y="5155"/>
                </a:cubicBezTo>
                <a:cubicBezTo>
                  <a:pt x="68" y="5272"/>
                  <a:pt x="84" y="5389"/>
                  <a:pt x="1" y="5523"/>
                </a:cubicBezTo>
                <a:cubicBezTo>
                  <a:pt x="268" y="6826"/>
                  <a:pt x="1772" y="7327"/>
                  <a:pt x="2540" y="7411"/>
                </a:cubicBezTo>
                <a:cubicBezTo>
                  <a:pt x="2642" y="7421"/>
                  <a:pt x="2743" y="7426"/>
                  <a:pt x="2841" y="7426"/>
                </a:cubicBezTo>
                <a:cubicBezTo>
                  <a:pt x="4326" y="7426"/>
                  <a:pt x="5422" y="6300"/>
                  <a:pt x="6049" y="5673"/>
                </a:cubicBezTo>
                <a:cubicBezTo>
                  <a:pt x="6367" y="5356"/>
                  <a:pt x="6617" y="5038"/>
                  <a:pt x="6835" y="4704"/>
                </a:cubicBezTo>
                <a:cubicBezTo>
                  <a:pt x="8055" y="5283"/>
                  <a:pt x="9584" y="5628"/>
                  <a:pt x="10995" y="5628"/>
                </a:cubicBezTo>
                <a:cubicBezTo>
                  <a:pt x="11090" y="5628"/>
                  <a:pt x="11185" y="5626"/>
                  <a:pt x="11279" y="5623"/>
                </a:cubicBezTo>
                <a:cubicBezTo>
                  <a:pt x="13150" y="5589"/>
                  <a:pt x="14353" y="5422"/>
                  <a:pt x="15991" y="4537"/>
                </a:cubicBezTo>
                <a:cubicBezTo>
                  <a:pt x="16141" y="6191"/>
                  <a:pt x="16542" y="7377"/>
                  <a:pt x="17444" y="8931"/>
                </a:cubicBezTo>
                <a:cubicBezTo>
                  <a:pt x="18196" y="10218"/>
                  <a:pt x="19333" y="11471"/>
                  <a:pt x="20502" y="12290"/>
                </a:cubicBezTo>
                <a:cubicBezTo>
                  <a:pt x="20335" y="12607"/>
                  <a:pt x="20168" y="12991"/>
                  <a:pt x="20051" y="13526"/>
                </a:cubicBezTo>
                <a:cubicBezTo>
                  <a:pt x="19817" y="14445"/>
                  <a:pt x="19399" y="16133"/>
                  <a:pt x="20402" y="17436"/>
                </a:cubicBezTo>
                <a:cubicBezTo>
                  <a:pt x="20790" y="17935"/>
                  <a:pt x="21684" y="18733"/>
                  <a:pt x="22693" y="18733"/>
                </a:cubicBezTo>
                <a:cubicBezTo>
                  <a:pt x="22900" y="18733"/>
                  <a:pt x="23112" y="18699"/>
                  <a:pt x="23326" y="18622"/>
                </a:cubicBezTo>
                <a:cubicBezTo>
                  <a:pt x="23961" y="18388"/>
                  <a:pt x="24495" y="17803"/>
                  <a:pt x="24746" y="17068"/>
                </a:cubicBezTo>
                <a:cubicBezTo>
                  <a:pt x="24963" y="16467"/>
                  <a:pt x="24930" y="15865"/>
                  <a:pt x="24663" y="15431"/>
                </a:cubicBezTo>
                <a:cubicBezTo>
                  <a:pt x="24394" y="15021"/>
                  <a:pt x="23861" y="14658"/>
                  <a:pt x="23278" y="14658"/>
                </a:cubicBezTo>
                <a:cubicBezTo>
                  <a:pt x="23173" y="14658"/>
                  <a:pt x="23066" y="14670"/>
                  <a:pt x="22958" y="14696"/>
                </a:cubicBezTo>
                <a:cubicBezTo>
                  <a:pt x="22541" y="14796"/>
                  <a:pt x="21889" y="15197"/>
                  <a:pt x="21889" y="15815"/>
                </a:cubicBezTo>
                <a:lnTo>
                  <a:pt x="21889" y="15849"/>
                </a:lnTo>
                <a:cubicBezTo>
                  <a:pt x="21889" y="16266"/>
                  <a:pt x="22173" y="16684"/>
                  <a:pt x="22624" y="16884"/>
                </a:cubicBezTo>
                <a:lnTo>
                  <a:pt x="22758" y="16600"/>
                </a:lnTo>
                <a:cubicBezTo>
                  <a:pt x="22424" y="16433"/>
                  <a:pt x="22223" y="16133"/>
                  <a:pt x="22223" y="15849"/>
                </a:cubicBezTo>
                <a:cubicBezTo>
                  <a:pt x="22223" y="15397"/>
                  <a:pt x="22708" y="15130"/>
                  <a:pt x="23042" y="15047"/>
                </a:cubicBezTo>
                <a:cubicBezTo>
                  <a:pt x="23116" y="15030"/>
                  <a:pt x="23191" y="15023"/>
                  <a:pt x="23266" y="15023"/>
                </a:cubicBezTo>
                <a:cubicBezTo>
                  <a:pt x="23732" y="15023"/>
                  <a:pt x="24194" y="15315"/>
                  <a:pt x="24395" y="15631"/>
                </a:cubicBezTo>
                <a:cubicBezTo>
                  <a:pt x="24629" y="15982"/>
                  <a:pt x="24646" y="16483"/>
                  <a:pt x="24462" y="17018"/>
                </a:cubicBezTo>
                <a:cubicBezTo>
                  <a:pt x="24245" y="17636"/>
                  <a:pt x="23760" y="18154"/>
                  <a:pt x="23242" y="18355"/>
                </a:cubicBezTo>
                <a:cubicBezTo>
                  <a:pt x="23072" y="18413"/>
                  <a:pt x="22902" y="18439"/>
                  <a:pt x="22735" y="18439"/>
                </a:cubicBezTo>
                <a:cubicBezTo>
                  <a:pt x="21854" y="18439"/>
                  <a:pt x="21054" y="17718"/>
                  <a:pt x="20703" y="17269"/>
                </a:cubicBezTo>
                <a:cubicBezTo>
                  <a:pt x="19800" y="16066"/>
                  <a:pt x="20201" y="14478"/>
                  <a:pt x="20402" y="13626"/>
                </a:cubicBezTo>
                <a:cubicBezTo>
                  <a:pt x="20536" y="13142"/>
                  <a:pt x="20669" y="12774"/>
                  <a:pt x="20820" y="12507"/>
                </a:cubicBezTo>
                <a:cubicBezTo>
                  <a:pt x="21632" y="13020"/>
                  <a:pt x="22461" y="13329"/>
                  <a:pt x="23185" y="13329"/>
                </a:cubicBezTo>
                <a:cubicBezTo>
                  <a:pt x="23474" y="13329"/>
                  <a:pt x="23746" y="13280"/>
                  <a:pt x="23994" y="13175"/>
                </a:cubicBezTo>
                <a:cubicBezTo>
                  <a:pt x="24880" y="12774"/>
                  <a:pt x="25498" y="11671"/>
                  <a:pt x="25231" y="11020"/>
                </a:cubicBezTo>
                <a:cubicBezTo>
                  <a:pt x="25027" y="10549"/>
                  <a:pt x="24338" y="10318"/>
                  <a:pt x="23600" y="10318"/>
                </a:cubicBezTo>
                <a:cubicBezTo>
                  <a:pt x="23186" y="10318"/>
                  <a:pt x="22757" y="10391"/>
                  <a:pt x="22390" y="10535"/>
                </a:cubicBezTo>
                <a:cubicBezTo>
                  <a:pt x="21571" y="10853"/>
                  <a:pt x="21087" y="11471"/>
                  <a:pt x="20870" y="11772"/>
                </a:cubicBezTo>
                <a:cubicBezTo>
                  <a:pt x="20820" y="11838"/>
                  <a:pt x="20753" y="11922"/>
                  <a:pt x="20686" y="12022"/>
                </a:cubicBezTo>
                <a:cubicBezTo>
                  <a:pt x="19566" y="11220"/>
                  <a:pt x="18480" y="10017"/>
                  <a:pt x="17745" y="8781"/>
                </a:cubicBezTo>
                <a:cubicBezTo>
                  <a:pt x="16860" y="7244"/>
                  <a:pt x="16475" y="6074"/>
                  <a:pt x="16358" y="4403"/>
                </a:cubicBezTo>
                <a:cubicBezTo>
                  <a:pt x="17979" y="3501"/>
                  <a:pt x="18447" y="2916"/>
                  <a:pt x="18614" y="2331"/>
                </a:cubicBezTo>
                <a:cubicBezTo>
                  <a:pt x="18781" y="1747"/>
                  <a:pt x="18497" y="1429"/>
                  <a:pt x="18297" y="1178"/>
                </a:cubicBezTo>
                <a:cubicBezTo>
                  <a:pt x="18230" y="1095"/>
                  <a:pt x="18146" y="1011"/>
                  <a:pt x="18113" y="928"/>
                </a:cubicBezTo>
                <a:lnTo>
                  <a:pt x="18079" y="894"/>
                </a:lnTo>
                <a:lnTo>
                  <a:pt x="17962" y="828"/>
                </a:lnTo>
                <a:lnTo>
                  <a:pt x="17912" y="828"/>
                </a:lnTo>
                <a:cubicBezTo>
                  <a:pt x="17888" y="832"/>
                  <a:pt x="17862" y="834"/>
                  <a:pt x="17835" y="834"/>
                </a:cubicBezTo>
                <a:cubicBezTo>
                  <a:pt x="17769" y="834"/>
                  <a:pt x="17694" y="823"/>
                  <a:pt x="17612" y="811"/>
                </a:cubicBezTo>
                <a:cubicBezTo>
                  <a:pt x="17493" y="787"/>
                  <a:pt x="17367" y="764"/>
                  <a:pt x="17234" y="764"/>
                </a:cubicBezTo>
                <a:cubicBezTo>
                  <a:pt x="16992" y="764"/>
                  <a:pt x="16729" y="843"/>
                  <a:pt x="16459" y="1145"/>
                </a:cubicBezTo>
                <a:cubicBezTo>
                  <a:pt x="16058" y="1579"/>
                  <a:pt x="15907" y="1997"/>
                  <a:pt x="16041" y="4236"/>
                </a:cubicBezTo>
                <a:lnTo>
                  <a:pt x="15907" y="4286"/>
                </a:lnTo>
                <a:cubicBezTo>
                  <a:pt x="14320" y="5122"/>
                  <a:pt x="13184" y="5289"/>
                  <a:pt x="11346" y="5339"/>
                </a:cubicBezTo>
                <a:cubicBezTo>
                  <a:pt x="11312" y="5339"/>
                  <a:pt x="11279" y="5339"/>
                  <a:pt x="11245" y="5339"/>
                </a:cubicBezTo>
                <a:cubicBezTo>
                  <a:pt x="9866" y="5339"/>
                  <a:pt x="8308" y="5008"/>
                  <a:pt x="7052" y="4453"/>
                </a:cubicBezTo>
                <a:cubicBezTo>
                  <a:pt x="7119" y="4336"/>
                  <a:pt x="7185" y="4236"/>
                  <a:pt x="7219" y="4102"/>
                </a:cubicBezTo>
                <a:cubicBezTo>
                  <a:pt x="7369" y="3752"/>
                  <a:pt x="7637" y="3033"/>
                  <a:pt x="7469" y="2164"/>
                </a:cubicBezTo>
                <a:cubicBezTo>
                  <a:pt x="7278" y="1144"/>
                  <a:pt x="6447" y="1"/>
                  <a:pt x="5689"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7"/>
          <p:cNvSpPr/>
          <p:nvPr/>
        </p:nvSpPr>
        <p:spPr>
          <a:xfrm rot="-9899973">
            <a:off x="230952" y="4026510"/>
            <a:ext cx="1267873" cy="931488"/>
          </a:xfrm>
          <a:custGeom>
            <a:avLst/>
            <a:gdLst/>
            <a:ahLst/>
            <a:cxnLst/>
            <a:rect l="l" t="t" r="r" b="b"/>
            <a:pathLst>
              <a:path w="25498" h="18733" extrusionOk="0">
                <a:moveTo>
                  <a:pt x="17292" y="1046"/>
                </a:moveTo>
                <a:cubicBezTo>
                  <a:pt x="17387" y="1046"/>
                  <a:pt x="17481" y="1061"/>
                  <a:pt x="17578" y="1078"/>
                </a:cubicBezTo>
                <a:cubicBezTo>
                  <a:pt x="17695" y="1095"/>
                  <a:pt x="17795" y="1112"/>
                  <a:pt x="17896" y="1112"/>
                </a:cubicBezTo>
                <a:cubicBezTo>
                  <a:pt x="17962" y="1195"/>
                  <a:pt x="18029" y="1279"/>
                  <a:pt x="18063" y="1362"/>
                </a:cubicBezTo>
                <a:cubicBezTo>
                  <a:pt x="18280" y="1596"/>
                  <a:pt x="18447" y="1813"/>
                  <a:pt x="18313" y="2231"/>
                </a:cubicBezTo>
                <a:cubicBezTo>
                  <a:pt x="18213" y="2649"/>
                  <a:pt x="17879" y="3150"/>
                  <a:pt x="16375" y="4002"/>
                </a:cubicBezTo>
                <a:cubicBezTo>
                  <a:pt x="16275" y="1930"/>
                  <a:pt x="16442" y="1646"/>
                  <a:pt x="16726" y="1312"/>
                </a:cubicBezTo>
                <a:cubicBezTo>
                  <a:pt x="16924" y="1103"/>
                  <a:pt x="17108" y="1046"/>
                  <a:pt x="17292" y="1046"/>
                </a:cubicBezTo>
                <a:close/>
                <a:moveTo>
                  <a:pt x="5698" y="321"/>
                </a:moveTo>
                <a:cubicBezTo>
                  <a:pt x="6245" y="321"/>
                  <a:pt x="6976" y="1267"/>
                  <a:pt x="7169" y="2198"/>
                </a:cubicBezTo>
                <a:cubicBezTo>
                  <a:pt x="7185" y="2348"/>
                  <a:pt x="7202" y="2498"/>
                  <a:pt x="7202" y="2649"/>
                </a:cubicBezTo>
                <a:cubicBezTo>
                  <a:pt x="7219" y="3234"/>
                  <a:pt x="7035" y="3701"/>
                  <a:pt x="6935" y="3952"/>
                </a:cubicBezTo>
                <a:cubicBezTo>
                  <a:pt x="6885" y="4069"/>
                  <a:pt x="6851" y="4186"/>
                  <a:pt x="6784" y="4286"/>
                </a:cubicBezTo>
                <a:cubicBezTo>
                  <a:pt x="5665" y="3752"/>
                  <a:pt x="4829" y="3000"/>
                  <a:pt x="4713" y="2164"/>
                </a:cubicBezTo>
                <a:cubicBezTo>
                  <a:pt x="4612" y="1346"/>
                  <a:pt x="5164" y="393"/>
                  <a:pt x="5631" y="326"/>
                </a:cubicBezTo>
                <a:cubicBezTo>
                  <a:pt x="5653" y="323"/>
                  <a:pt x="5676" y="321"/>
                  <a:pt x="5698" y="321"/>
                </a:cubicBezTo>
                <a:close/>
                <a:moveTo>
                  <a:pt x="23733" y="10632"/>
                </a:moveTo>
                <a:cubicBezTo>
                  <a:pt x="24346" y="10632"/>
                  <a:pt x="24872" y="10808"/>
                  <a:pt x="24997" y="11120"/>
                </a:cubicBezTo>
                <a:cubicBezTo>
                  <a:pt x="25013" y="11187"/>
                  <a:pt x="25047" y="11254"/>
                  <a:pt x="25047" y="11337"/>
                </a:cubicBezTo>
                <a:cubicBezTo>
                  <a:pt x="25047" y="11805"/>
                  <a:pt x="24579" y="12540"/>
                  <a:pt x="23927" y="12858"/>
                </a:cubicBezTo>
                <a:cubicBezTo>
                  <a:pt x="23718" y="12949"/>
                  <a:pt x="23488" y="12991"/>
                  <a:pt x="23244" y="12991"/>
                </a:cubicBezTo>
                <a:cubicBezTo>
                  <a:pt x="22591" y="12991"/>
                  <a:pt x="21831" y="12688"/>
                  <a:pt x="21053" y="12189"/>
                </a:cubicBezTo>
                <a:cubicBezTo>
                  <a:pt x="21104" y="12089"/>
                  <a:pt x="21170" y="12022"/>
                  <a:pt x="21221" y="11955"/>
                </a:cubicBezTo>
                <a:cubicBezTo>
                  <a:pt x="21455" y="11671"/>
                  <a:pt x="21872" y="11103"/>
                  <a:pt x="22591" y="10836"/>
                </a:cubicBezTo>
                <a:cubicBezTo>
                  <a:pt x="22957" y="10697"/>
                  <a:pt x="23361" y="10632"/>
                  <a:pt x="23733" y="10632"/>
                </a:cubicBezTo>
                <a:close/>
                <a:moveTo>
                  <a:pt x="5689" y="1"/>
                </a:moveTo>
                <a:cubicBezTo>
                  <a:pt x="5653" y="1"/>
                  <a:pt x="5617" y="4"/>
                  <a:pt x="5581" y="9"/>
                </a:cubicBezTo>
                <a:cubicBezTo>
                  <a:pt x="4880" y="109"/>
                  <a:pt x="4261" y="1262"/>
                  <a:pt x="4378" y="2198"/>
                </a:cubicBezTo>
                <a:cubicBezTo>
                  <a:pt x="4529" y="3150"/>
                  <a:pt x="5414" y="3985"/>
                  <a:pt x="6617" y="4587"/>
                </a:cubicBezTo>
                <a:cubicBezTo>
                  <a:pt x="6433" y="4904"/>
                  <a:pt x="6200" y="5188"/>
                  <a:pt x="5932" y="5456"/>
                </a:cubicBezTo>
                <a:cubicBezTo>
                  <a:pt x="5367" y="6053"/>
                  <a:pt x="4300" y="7107"/>
                  <a:pt x="2953" y="7107"/>
                </a:cubicBezTo>
                <a:cubicBezTo>
                  <a:pt x="2867" y="7107"/>
                  <a:pt x="2779" y="7102"/>
                  <a:pt x="2691" y="7093"/>
                </a:cubicBezTo>
                <a:cubicBezTo>
                  <a:pt x="1905" y="7010"/>
                  <a:pt x="652" y="6508"/>
                  <a:pt x="435" y="5456"/>
                </a:cubicBezTo>
                <a:cubicBezTo>
                  <a:pt x="318" y="4904"/>
                  <a:pt x="519" y="4253"/>
                  <a:pt x="936" y="3735"/>
                </a:cubicBezTo>
                <a:cubicBezTo>
                  <a:pt x="1271" y="3317"/>
                  <a:pt x="1738" y="3067"/>
                  <a:pt x="2123" y="3067"/>
                </a:cubicBezTo>
                <a:cubicBezTo>
                  <a:pt x="2574" y="3083"/>
                  <a:pt x="3142" y="3401"/>
                  <a:pt x="3326" y="3919"/>
                </a:cubicBezTo>
                <a:cubicBezTo>
                  <a:pt x="3426" y="4236"/>
                  <a:pt x="3443" y="4787"/>
                  <a:pt x="3075" y="5021"/>
                </a:cubicBezTo>
                <a:cubicBezTo>
                  <a:pt x="2967" y="5086"/>
                  <a:pt x="2837" y="5120"/>
                  <a:pt x="2700" y="5120"/>
                </a:cubicBezTo>
                <a:cubicBezTo>
                  <a:pt x="2520" y="5120"/>
                  <a:pt x="2327" y="5061"/>
                  <a:pt x="2156" y="4938"/>
                </a:cubicBezTo>
                <a:lnTo>
                  <a:pt x="1956" y="5205"/>
                </a:lnTo>
                <a:cubicBezTo>
                  <a:pt x="2188" y="5363"/>
                  <a:pt x="2446" y="5444"/>
                  <a:pt x="2693" y="5444"/>
                </a:cubicBezTo>
                <a:cubicBezTo>
                  <a:pt x="2890" y="5444"/>
                  <a:pt x="3079" y="5393"/>
                  <a:pt x="3242" y="5289"/>
                </a:cubicBezTo>
                <a:cubicBezTo>
                  <a:pt x="3777" y="4955"/>
                  <a:pt x="3777" y="4203"/>
                  <a:pt x="3626" y="3785"/>
                </a:cubicBezTo>
                <a:cubicBezTo>
                  <a:pt x="3409" y="3100"/>
                  <a:pt x="2691" y="2732"/>
                  <a:pt x="2123" y="2732"/>
                </a:cubicBezTo>
                <a:cubicBezTo>
                  <a:pt x="1605" y="2732"/>
                  <a:pt x="1087" y="3016"/>
                  <a:pt x="669" y="3518"/>
                </a:cubicBezTo>
                <a:cubicBezTo>
                  <a:pt x="268" y="4002"/>
                  <a:pt x="68" y="4587"/>
                  <a:pt x="68" y="5155"/>
                </a:cubicBezTo>
                <a:cubicBezTo>
                  <a:pt x="68" y="5272"/>
                  <a:pt x="84" y="5389"/>
                  <a:pt x="1" y="5523"/>
                </a:cubicBezTo>
                <a:cubicBezTo>
                  <a:pt x="268" y="6826"/>
                  <a:pt x="1772" y="7327"/>
                  <a:pt x="2540" y="7411"/>
                </a:cubicBezTo>
                <a:cubicBezTo>
                  <a:pt x="2642" y="7421"/>
                  <a:pt x="2743" y="7426"/>
                  <a:pt x="2841" y="7426"/>
                </a:cubicBezTo>
                <a:cubicBezTo>
                  <a:pt x="4326" y="7426"/>
                  <a:pt x="5422" y="6300"/>
                  <a:pt x="6049" y="5673"/>
                </a:cubicBezTo>
                <a:cubicBezTo>
                  <a:pt x="6367" y="5356"/>
                  <a:pt x="6617" y="5038"/>
                  <a:pt x="6835" y="4704"/>
                </a:cubicBezTo>
                <a:cubicBezTo>
                  <a:pt x="8055" y="5283"/>
                  <a:pt x="9584" y="5628"/>
                  <a:pt x="10995" y="5628"/>
                </a:cubicBezTo>
                <a:cubicBezTo>
                  <a:pt x="11090" y="5628"/>
                  <a:pt x="11185" y="5626"/>
                  <a:pt x="11279" y="5623"/>
                </a:cubicBezTo>
                <a:cubicBezTo>
                  <a:pt x="13150" y="5589"/>
                  <a:pt x="14353" y="5422"/>
                  <a:pt x="15991" y="4537"/>
                </a:cubicBezTo>
                <a:cubicBezTo>
                  <a:pt x="16141" y="6191"/>
                  <a:pt x="16542" y="7377"/>
                  <a:pt x="17444" y="8931"/>
                </a:cubicBezTo>
                <a:cubicBezTo>
                  <a:pt x="18196" y="10218"/>
                  <a:pt x="19333" y="11471"/>
                  <a:pt x="20502" y="12290"/>
                </a:cubicBezTo>
                <a:cubicBezTo>
                  <a:pt x="20335" y="12607"/>
                  <a:pt x="20168" y="12991"/>
                  <a:pt x="20051" y="13526"/>
                </a:cubicBezTo>
                <a:cubicBezTo>
                  <a:pt x="19817" y="14445"/>
                  <a:pt x="19399" y="16133"/>
                  <a:pt x="20402" y="17436"/>
                </a:cubicBezTo>
                <a:cubicBezTo>
                  <a:pt x="20790" y="17935"/>
                  <a:pt x="21684" y="18733"/>
                  <a:pt x="22693" y="18733"/>
                </a:cubicBezTo>
                <a:cubicBezTo>
                  <a:pt x="22900" y="18733"/>
                  <a:pt x="23112" y="18699"/>
                  <a:pt x="23326" y="18622"/>
                </a:cubicBezTo>
                <a:cubicBezTo>
                  <a:pt x="23961" y="18388"/>
                  <a:pt x="24495" y="17803"/>
                  <a:pt x="24746" y="17068"/>
                </a:cubicBezTo>
                <a:cubicBezTo>
                  <a:pt x="24963" y="16467"/>
                  <a:pt x="24930" y="15865"/>
                  <a:pt x="24663" y="15431"/>
                </a:cubicBezTo>
                <a:cubicBezTo>
                  <a:pt x="24394" y="15021"/>
                  <a:pt x="23861" y="14658"/>
                  <a:pt x="23278" y="14658"/>
                </a:cubicBezTo>
                <a:cubicBezTo>
                  <a:pt x="23173" y="14658"/>
                  <a:pt x="23066" y="14670"/>
                  <a:pt x="22958" y="14696"/>
                </a:cubicBezTo>
                <a:cubicBezTo>
                  <a:pt x="22541" y="14796"/>
                  <a:pt x="21889" y="15197"/>
                  <a:pt x="21889" y="15815"/>
                </a:cubicBezTo>
                <a:lnTo>
                  <a:pt x="21889" y="15849"/>
                </a:lnTo>
                <a:cubicBezTo>
                  <a:pt x="21889" y="16266"/>
                  <a:pt x="22173" y="16684"/>
                  <a:pt x="22624" y="16884"/>
                </a:cubicBezTo>
                <a:lnTo>
                  <a:pt x="22758" y="16600"/>
                </a:lnTo>
                <a:cubicBezTo>
                  <a:pt x="22424" y="16433"/>
                  <a:pt x="22223" y="16133"/>
                  <a:pt x="22223" y="15849"/>
                </a:cubicBezTo>
                <a:cubicBezTo>
                  <a:pt x="22223" y="15397"/>
                  <a:pt x="22708" y="15130"/>
                  <a:pt x="23042" y="15047"/>
                </a:cubicBezTo>
                <a:cubicBezTo>
                  <a:pt x="23116" y="15030"/>
                  <a:pt x="23191" y="15023"/>
                  <a:pt x="23266" y="15023"/>
                </a:cubicBezTo>
                <a:cubicBezTo>
                  <a:pt x="23732" y="15023"/>
                  <a:pt x="24194" y="15315"/>
                  <a:pt x="24395" y="15631"/>
                </a:cubicBezTo>
                <a:cubicBezTo>
                  <a:pt x="24629" y="15982"/>
                  <a:pt x="24646" y="16483"/>
                  <a:pt x="24462" y="17018"/>
                </a:cubicBezTo>
                <a:cubicBezTo>
                  <a:pt x="24245" y="17636"/>
                  <a:pt x="23760" y="18154"/>
                  <a:pt x="23242" y="18355"/>
                </a:cubicBezTo>
                <a:cubicBezTo>
                  <a:pt x="23072" y="18413"/>
                  <a:pt x="22902" y="18439"/>
                  <a:pt x="22735" y="18439"/>
                </a:cubicBezTo>
                <a:cubicBezTo>
                  <a:pt x="21854" y="18439"/>
                  <a:pt x="21054" y="17718"/>
                  <a:pt x="20703" y="17269"/>
                </a:cubicBezTo>
                <a:cubicBezTo>
                  <a:pt x="19800" y="16066"/>
                  <a:pt x="20201" y="14478"/>
                  <a:pt x="20402" y="13626"/>
                </a:cubicBezTo>
                <a:cubicBezTo>
                  <a:pt x="20536" y="13142"/>
                  <a:pt x="20669" y="12774"/>
                  <a:pt x="20820" y="12507"/>
                </a:cubicBezTo>
                <a:cubicBezTo>
                  <a:pt x="21632" y="13020"/>
                  <a:pt x="22461" y="13329"/>
                  <a:pt x="23185" y="13329"/>
                </a:cubicBezTo>
                <a:cubicBezTo>
                  <a:pt x="23474" y="13329"/>
                  <a:pt x="23746" y="13280"/>
                  <a:pt x="23994" y="13175"/>
                </a:cubicBezTo>
                <a:cubicBezTo>
                  <a:pt x="24880" y="12774"/>
                  <a:pt x="25498" y="11671"/>
                  <a:pt x="25231" y="11020"/>
                </a:cubicBezTo>
                <a:cubicBezTo>
                  <a:pt x="25027" y="10549"/>
                  <a:pt x="24338" y="10318"/>
                  <a:pt x="23600" y="10318"/>
                </a:cubicBezTo>
                <a:cubicBezTo>
                  <a:pt x="23186" y="10318"/>
                  <a:pt x="22757" y="10391"/>
                  <a:pt x="22390" y="10535"/>
                </a:cubicBezTo>
                <a:cubicBezTo>
                  <a:pt x="21571" y="10853"/>
                  <a:pt x="21087" y="11471"/>
                  <a:pt x="20870" y="11772"/>
                </a:cubicBezTo>
                <a:cubicBezTo>
                  <a:pt x="20820" y="11838"/>
                  <a:pt x="20753" y="11922"/>
                  <a:pt x="20686" y="12022"/>
                </a:cubicBezTo>
                <a:cubicBezTo>
                  <a:pt x="19566" y="11220"/>
                  <a:pt x="18480" y="10017"/>
                  <a:pt x="17745" y="8781"/>
                </a:cubicBezTo>
                <a:cubicBezTo>
                  <a:pt x="16860" y="7244"/>
                  <a:pt x="16475" y="6074"/>
                  <a:pt x="16358" y="4403"/>
                </a:cubicBezTo>
                <a:cubicBezTo>
                  <a:pt x="17979" y="3501"/>
                  <a:pt x="18447" y="2916"/>
                  <a:pt x="18614" y="2331"/>
                </a:cubicBezTo>
                <a:cubicBezTo>
                  <a:pt x="18781" y="1747"/>
                  <a:pt x="18497" y="1429"/>
                  <a:pt x="18297" y="1178"/>
                </a:cubicBezTo>
                <a:cubicBezTo>
                  <a:pt x="18230" y="1095"/>
                  <a:pt x="18146" y="1011"/>
                  <a:pt x="18113" y="928"/>
                </a:cubicBezTo>
                <a:lnTo>
                  <a:pt x="18079" y="894"/>
                </a:lnTo>
                <a:lnTo>
                  <a:pt x="17962" y="828"/>
                </a:lnTo>
                <a:lnTo>
                  <a:pt x="17912" y="828"/>
                </a:lnTo>
                <a:cubicBezTo>
                  <a:pt x="17888" y="832"/>
                  <a:pt x="17862" y="834"/>
                  <a:pt x="17835" y="834"/>
                </a:cubicBezTo>
                <a:cubicBezTo>
                  <a:pt x="17769" y="834"/>
                  <a:pt x="17694" y="823"/>
                  <a:pt x="17612" y="811"/>
                </a:cubicBezTo>
                <a:cubicBezTo>
                  <a:pt x="17493" y="787"/>
                  <a:pt x="17367" y="764"/>
                  <a:pt x="17234" y="764"/>
                </a:cubicBezTo>
                <a:cubicBezTo>
                  <a:pt x="16992" y="764"/>
                  <a:pt x="16729" y="843"/>
                  <a:pt x="16459" y="1145"/>
                </a:cubicBezTo>
                <a:cubicBezTo>
                  <a:pt x="16058" y="1579"/>
                  <a:pt x="15907" y="1997"/>
                  <a:pt x="16041" y="4236"/>
                </a:cubicBezTo>
                <a:lnTo>
                  <a:pt x="15907" y="4286"/>
                </a:lnTo>
                <a:cubicBezTo>
                  <a:pt x="14320" y="5122"/>
                  <a:pt x="13184" y="5289"/>
                  <a:pt x="11346" y="5339"/>
                </a:cubicBezTo>
                <a:cubicBezTo>
                  <a:pt x="11312" y="5339"/>
                  <a:pt x="11279" y="5339"/>
                  <a:pt x="11245" y="5339"/>
                </a:cubicBezTo>
                <a:cubicBezTo>
                  <a:pt x="9866" y="5339"/>
                  <a:pt x="8308" y="5008"/>
                  <a:pt x="7052" y="4453"/>
                </a:cubicBezTo>
                <a:cubicBezTo>
                  <a:pt x="7119" y="4336"/>
                  <a:pt x="7185" y="4236"/>
                  <a:pt x="7219" y="4102"/>
                </a:cubicBezTo>
                <a:cubicBezTo>
                  <a:pt x="7369" y="3752"/>
                  <a:pt x="7637" y="3033"/>
                  <a:pt x="7469" y="2164"/>
                </a:cubicBezTo>
                <a:cubicBezTo>
                  <a:pt x="7278" y="1144"/>
                  <a:pt x="6447" y="1"/>
                  <a:pt x="5689"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7"/>
          <p:cNvSpPr/>
          <p:nvPr/>
        </p:nvSpPr>
        <p:spPr>
          <a:xfrm rot="-698391" flipH="1">
            <a:off x="202653" y="225636"/>
            <a:ext cx="1267890" cy="931500"/>
          </a:xfrm>
          <a:custGeom>
            <a:avLst/>
            <a:gdLst/>
            <a:ahLst/>
            <a:cxnLst/>
            <a:rect l="l" t="t" r="r" b="b"/>
            <a:pathLst>
              <a:path w="25498" h="18733" extrusionOk="0">
                <a:moveTo>
                  <a:pt x="17292" y="1046"/>
                </a:moveTo>
                <a:cubicBezTo>
                  <a:pt x="17387" y="1046"/>
                  <a:pt x="17481" y="1061"/>
                  <a:pt x="17578" y="1078"/>
                </a:cubicBezTo>
                <a:cubicBezTo>
                  <a:pt x="17695" y="1095"/>
                  <a:pt x="17795" y="1112"/>
                  <a:pt x="17896" y="1112"/>
                </a:cubicBezTo>
                <a:cubicBezTo>
                  <a:pt x="17962" y="1195"/>
                  <a:pt x="18029" y="1279"/>
                  <a:pt x="18063" y="1362"/>
                </a:cubicBezTo>
                <a:cubicBezTo>
                  <a:pt x="18280" y="1596"/>
                  <a:pt x="18447" y="1813"/>
                  <a:pt x="18313" y="2231"/>
                </a:cubicBezTo>
                <a:cubicBezTo>
                  <a:pt x="18213" y="2649"/>
                  <a:pt x="17879" y="3150"/>
                  <a:pt x="16375" y="4002"/>
                </a:cubicBezTo>
                <a:cubicBezTo>
                  <a:pt x="16275" y="1930"/>
                  <a:pt x="16442" y="1646"/>
                  <a:pt x="16726" y="1312"/>
                </a:cubicBezTo>
                <a:cubicBezTo>
                  <a:pt x="16924" y="1103"/>
                  <a:pt x="17108" y="1046"/>
                  <a:pt x="17292" y="1046"/>
                </a:cubicBezTo>
                <a:close/>
                <a:moveTo>
                  <a:pt x="5698" y="321"/>
                </a:moveTo>
                <a:cubicBezTo>
                  <a:pt x="6245" y="321"/>
                  <a:pt x="6976" y="1267"/>
                  <a:pt x="7169" y="2198"/>
                </a:cubicBezTo>
                <a:cubicBezTo>
                  <a:pt x="7185" y="2348"/>
                  <a:pt x="7202" y="2498"/>
                  <a:pt x="7202" y="2649"/>
                </a:cubicBezTo>
                <a:cubicBezTo>
                  <a:pt x="7219" y="3234"/>
                  <a:pt x="7035" y="3701"/>
                  <a:pt x="6935" y="3952"/>
                </a:cubicBezTo>
                <a:cubicBezTo>
                  <a:pt x="6885" y="4069"/>
                  <a:pt x="6851" y="4186"/>
                  <a:pt x="6784" y="4286"/>
                </a:cubicBezTo>
                <a:cubicBezTo>
                  <a:pt x="5665" y="3752"/>
                  <a:pt x="4829" y="3000"/>
                  <a:pt x="4713" y="2164"/>
                </a:cubicBezTo>
                <a:cubicBezTo>
                  <a:pt x="4612" y="1346"/>
                  <a:pt x="5164" y="393"/>
                  <a:pt x="5631" y="326"/>
                </a:cubicBezTo>
                <a:cubicBezTo>
                  <a:pt x="5653" y="323"/>
                  <a:pt x="5676" y="321"/>
                  <a:pt x="5698" y="321"/>
                </a:cubicBezTo>
                <a:close/>
                <a:moveTo>
                  <a:pt x="23733" y="10632"/>
                </a:moveTo>
                <a:cubicBezTo>
                  <a:pt x="24346" y="10632"/>
                  <a:pt x="24872" y="10808"/>
                  <a:pt x="24997" y="11120"/>
                </a:cubicBezTo>
                <a:cubicBezTo>
                  <a:pt x="25013" y="11187"/>
                  <a:pt x="25047" y="11254"/>
                  <a:pt x="25047" y="11337"/>
                </a:cubicBezTo>
                <a:cubicBezTo>
                  <a:pt x="25047" y="11805"/>
                  <a:pt x="24579" y="12540"/>
                  <a:pt x="23927" y="12858"/>
                </a:cubicBezTo>
                <a:cubicBezTo>
                  <a:pt x="23718" y="12949"/>
                  <a:pt x="23488" y="12991"/>
                  <a:pt x="23244" y="12991"/>
                </a:cubicBezTo>
                <a:cubicBezTo>
                  <a:pt x="22591" y="12991"/>
                  <a:pt x="21831" y="12688"/>
                  <a:pt x="21053" y="12189"/>
                </a:cubicBezTo>
                <a:cubicBezTo>
                  <a:pt x="21104" y="12089"/>
                  <a:pt x="21170" y="12022"/>
                  <a:pt x="21221" y="11955"/>
                </a:cubicBezTo>
                <a:cubicBezTo>
                  <a:pt x="21455" y="11671"/>
                  <a:pt x="21872" y="11103"/>
                  <a:pt x="22591" y="10836"/>
                </a:cubicBezTo>
                <a:cubicBezTo>
                  <a:pt x="22957" y="10697"/>
                  <a:pt x="23361" y="10632"/>
                  <a:pt x="23733" y="10632"/>
                </a:cubicBezTo>
                <a:close/>
                <a:moveTo>
                  <a:pt x="5689" y="1"/>
                </a:moveTo>
                <a:cubicBezTo>
                  <a:pt x="5653" y="1"/>
                  <a:pt x="5617" y="4"/>
                  <a:pt x="5581" y="9"/>
                </a:cubicBezTo>
                <a:cubicBezTo>
                  <a:pt x="4880" y="109"/>
                  <a:pt x="4261" y="1262"/>
                  <a:pt x="4378" y="2198"/>
                </a:cubicBezTo>
                <a:cubicBezTo>
                  <a:pt x="4529" y="3150"/>
                  <a:pt x="5414" y="3985"/>
                  <a:pt x="6617" y="4587"/>
                </a:cubicBezTo>
                <a:cubicBezTo>
                  <a:pt x="6433" y="4904"/>
                  <a:pt x="6200" y="5188"/>
                  <a:pt x="5932" y="5456"/>
                </a:cubicBezTo>
                <a:cubicBezTo>
                  <a:pt x="5367" y="6053"/>
                  <a:pt x="4300" y="7107"/>
                  <a:pt x="2953" y="7107"/>
                </a:cubicBezTo>
                <a:cubicBezTo>
                  <a:pt x="2867" y="7107"/>
                  <a:pt x="2779" y="7102"/>
                  <a:pt x="2691" y="7093"/>
                </a:cubicBezTo>
                <a:cubicBezTo>
                  <a:pt x="1905" y="7010"/>
                  <a:pt x="652" y="6508"/>
                  <a:pt x="435" y="5456"/>
                </a:cubicBezTo>
                <a:cubicBezTo>
                  <a:pt x="318" y="4904"/>
                  <a:pt x="519" y="4253"/>
                  <a:pt x="936" y="3735"/>
                </a:cubicBezTo>
                <a:cubicBezTo>
                  <a:pt x="1271" y="3317"/>
                  <a:pt x="1738" y="3067"/>
                  <a:pt x="2123" y="3067"/>
                </a:cubicBezTo>
                <a:cubicBezTo>
                  <a:pt x="2574" y="3083"/>
                  <a:pt x="3142" y="3401"/>
                  <a:pt x="3326" y="3919"/>
                </a:cubicBezTo>
                <a:cubicBezTo>
                  <a:pt x="3426" y="4236"/>
                  <a:pt x="3443" y="4787"/>
                  <a:pt x="3075" y="5021"/>
                </a:cubicBezTo>
                <a:cubicBezTo>
                  <a:pt x="2967" y="5086"/>
                  <a:pt x="2837" y="5120"/>
                  <a:pt x="2700" y="5120"/>
                </a:cubicBezTo>
                <a:cubicBezTo>
                  <a:pt x="2520" y="5120"/>
                  <a:pt x="2327" y="5061"/>
                  <a:pt x="2156" y="4938"/>
                </a:cubicBezTo>
                <a:lnTo>
                  <a:pt x="1956" y="5205"/>
                </a:lnTo>
                <a:cubicBezTo>
                  <a:pt x="2188" y="5363"/>
                  <a:pt x="2446" y="5444"/>
                  <a:pt x="2693" y="5444"/>
                </a:cubicBezTo>
                <a:cubicBezTo>
                  <a:pt x="2890" y="5444"/>
                  <a:pt x="3079" y="5393"/>
                  <a:pt x="3242" y="5289"/>
                </a:cubicBezTo>
                <a:cubicBezTo>
                  <a:pt x="3777" y="4955"/>
                  <a:pt x="3777" y="4203"/>
                  <a:pt x="3626" y="3785"/>
                </a:cubicBezTo>
                <a:cubicBezTo>
                  <a:pt x="3409" y="3100"/>
                  <a:pt x="2691" y="2732"/>
                  <a:pt x="2123" y="2732"/>
                </a:cubicBezTo>
                <a:cubicBezTo>
                  <a:pt x="1605" y="2732"/>
                  <a:pt x="1087" y="3016"/>
                  <a:pt x="669" y="3518"/>
                </a:cubicBezTo>
                <a:cubicBezTo>
                  <a:pt x="268" y="4002"/>
                  <a:pt x="68" y="4587"/>
                  <a:pt x="68" y="5155"/>
                </a:cubicBezTo>
                <a:cubicBezTo>
                  <a:pt x="68" y="5272"/>
                  <a:pt x="84" y="5389"/>
                  <a:pt x="1" y="5523"/>
                </a:cubicBezTo>
                <a:cubicBezTo>
                  <a:pt x="268" y="6826"/>
                  <a:pt x="1772" y="7327"/>
                  <a:pt x="2540" y="7411"/>
                </a:cubicBezTo>
                <a:cubicBezTo>
                  <a:pt x="2642" y="7421"/>
                  <a:pt x="2743" y="7426"/>
                  <a:pt x="2841" y="7426"/>
                </a:cubicBezTo>
                <a:cubicBezTo>
                  <a:pt x="4326" y="7426"/>
                  <a:pt x="5422" y="6300"/>
                  <a:pt x="6049" y="5673"/>
                </a:cubicBezTo>
                <a:cubicBezTo>
                  <a:pt x="6367" y="5356"/>
                  <a:pt x="6617" y="5038"/>
                  <a:pt x="6835" y="4704"/>
                </a:cubicBezTo>
                <a:cubicBezTo>
                  <a:pt x="8055" y="5283"/>
                  <a:pt x="9584" y="5628"/>
                  <a:pt x="10995" y="5628"/>
                </a:cubicBezTo>
                <a:cubicBezTo>
                  <a:pt x="11090" y="5628"/>
                  <a:pt x="11185" y="5626"/>
                  <a:pt x="11279" y="5623"/>
                </a:cubicBezTo>
                <a:cubicBezTo>
                  <a:pt x="13150" y="5589"/>
                  <a:pt x="14353" y="5422"/>
                  <a:pt x="15991" y="4537"/>
                </a:cubicBezTo>
                <a:cubicBezTo>
                  <a:pt x="16141" y="6191"/>
                  <a:pt x="16542" y="7377"/>
                  <a:pt x="17444" y="8931"/>
                </a:cubicBezTo>
                <a:cubicBezTo>
                  <a:pt x="18196" y="10218"/>
                  <a:pt x="19333" y="11471"/>
                  <a:pt x="20502" y="12290"/>
                </a:cubicBezTo>
                <a:cubicBezTo>
                  <a:pt x="20335" y="12607"/>
                  <a:pt x="20168" y="12991"/>
                  <a:pt x="20051" y="13526"/>
                </a:cubicBezTo>
                <a:cubicBezTo>
                  <a:pt x="19817" y="14445"/>
                  <a:pt x="19399" y="16133"/>
                  <a:pt x="20402" y="17436"/>
                </a:cubicBezTo>
                <a:cubicBezTo>
                  <a:pt x="20790" y="17935"/>
                  <a:pt x="21684" y="18733"/>
                  <a:pt x="22693" y="18733"/>
                </a:cubicBezTo>
                <a:cubicBezTo>
                  <a:pt x="22900" y="18733"/>
                  <a:pt x="23112" y="18699"/>
                  <a:pt x="23326" y="18622"/>
                </a:cubicBezTo>
                <a:cubicBezTo>
                  <a:pt x="23961" y="18388"/>
                  <a:pt x="24495" y="17803"/>
                  <a:pt x="24746" y="17068"/>
                </a:cubicBezTo>
                <a:cubicBezTo>
                  <a:pt x="24963" y="16467"/>
                  <a:pt x="24930" y="15865"/>
                  <a:pt x="24663" y="15431"/>
                </a:cubicBezTo>
                <a:cubicBezTo>
                  <a:pt x="24394" y="15021"/>
                  <a:pt x="23861" y="14658"/>
                  <a:pt x="23278" y="14658"/>
                </a:cubicBezTo>
                <a:cubicBezTo>
                  <a:pt x="23173" y="14658"/>
                  <a:pt x="23066" y="14670"/>
                  <a:pt x="22958" y="14696"/>
                </a:cubicBezTo>
                <a:cubicBezTo>
                  <a:pt x="22541" y="14796"/>
                  <a:pt x="21889" y="15197"/>
                  <a:pt x="21889" y="15815"/>
                </a:cubicBezTo>
                <a:lnTo>
                  <a:pt x="21889" y="15849"/>
                </a:lnTo>
                <a:cubicBezTo>
                  <a:pt x="21889" y="16266"/>
                  <a:pt x="22173" y="16684"/>
                  <a:pt x="22624" y="16884"/>
                </a:cubicBezTo>
                <a:lnTo>
                  <a:pt x="22758" y="16600"/>
                </a:lnTo>
                <a:cubicBezTo>
                  <a:pt x="22424" y="16433"/>
                  <a:pt x="22223" y="16133"/>
                  <a:pt x="22223" y="15849"/>
                </a:cubicBezTo>
                <a:cubicBezTo>
                  <a:pt x="22223" y="15397"/>
                  <a:pt x="22708" y="15130"/>
                  <a:pt x="23042" y="15047"/>
                </a:cubicBezTo>
                <a:cubicBezTo>
                  <a:pt x="23116" y="15030"/>
                  <a:pt x="23191" y="15023"/>
                  <a:pt x="23266" y="15023"/>
                </a:cubicBezTo>
                <a:cubicBezTo>
                  <a:pt x="23732" y="15023"/>
                  <a:pt x="24194" y="15315"/>
                  <a:pt x="24395" y="15631"/>
                </a:cubicBezTo>
                <a:cubicBezTo>
                  <a:pt x="24629" y="15982"/>
                  <a:pt x="24646" y="16483"/>
                  <a:pt x="24462" y="17018"/>
                </a:cubicBezTo>
                <a:cubicBezTo>
                  <a:pt x="24245" y="17636"/>
                  <a:pt x="23760" y="18154"/>
                  <a:pt x="23242" y="18355"/>
                </a:cubicBezTo>
                <a:cubicBezTo>
                  <a:pt x="23072" y="18413"/>
                  <a:pt x="22902" y="18439"/>
                  <a:pt x="22735" y="18439"/>
                </a:cubicBezTo>
                <a:cubicBezTo>
                  <a:pt x="21854" y="18439"/>
                  <a:pt x="21054" y="17718"/>
                  <a:pt x="20703" y="17269"/>
                </a:cubicBezTo>
                <a:cubicBezTo>
                  <a:pt x="19800" y="16066"/>
                  <a:pt x="20201" y="14478"/>
                  <a:pt x="20402" y="13626"/>
                </a:cubicBezTo>
                <a:cubicBezTo>
                  <a:pt x="20536" y="13142"/>
                  <a:pt x="20669" y="12774"/>
                  <a:pt x="20820" y="12507"/>
                </a:cubicBezTo>
                <a:cubicBezTo>
                  <a:pt x="21632" y="13020"/>
                  <a:pt x="22461" y="13329"/>
                  <a:pt x="23185" y="13329"/>
                </a:cubicBezTo>
                <a:cubicBezTo>
                  <a:pt x="23474" y="13329"/>
                  <a:pt x="23746" y="13280"/>
                  <a:pt x="23994" y="13175"/>
                </a:cubicBezTo>
                <a:cubicBezTo>
                  <a:pt x="24880" y="12774"/>
                  <a:pt x="25498" y="11671"/>
                  <a:pt x="25231" y="11020"/>
                </a:cubicBezTo>
                <a:cubicBezTo>
                  <a:pt x="25027" y="10549"/>
                  <a:pt x="24338" y="10318"/>
                  <a:pt x="23600" y="10318"/>
                </a:cubicBezTo>
                <a:cubicBezTo>
                  <a:pt x="23186" y="10318"/>
                  <a:pt x="22757" y="10391"/>
                  <a:pt x="22390" y="10535"/>
                </a:cubicBezTo>
                <a:cubicBezTo>
                  <a:pt x="21571" y="10853"/>
                  <a:pt x="21087" y="11471"/>
                  <a:pt x="20870" y="11772"/>
                </a:cubicBezTo>
                <a:cubicBezTo>
                  <a:pt x="20820" y="11838"/>
                  <a:pt x="20753" y="11922"/>
                  <a:pt x="20686" y="12022"/>
                </a:cubicBezTo>
                <a:cubicBezTo>
                  <a:pt x="19566" y="11220"/>
                  <a:pt x="18480" y="10017"/>
                  <a:pt x="17745" y="8781"/>
                </a:cubicBezTo>
                <a:cubicBezTo>
                  <a:pt x="16860" y="7244"/>
                  <a:pt x="16475" y="6074"/>
                  <a:pt x="16358" y="4403"/>
                </a:cubicBezTo>
                <a:cubicBezTo>
                  <a:pt x="17979" y="3501"/>
                  <a:pt x="18447" y="2916"/>
                  <a:pt x="18614" y="2331"/>
                </a:cubicBezTo>
                <a:cubicBezTo>
                  <a:pt x="18781" y="1747"/>
                  <a:pt x="18497" y="1429"/>
                  <a:pt x="18297" y="1178"/>
                </a:cubicBezTo>
                <a:cubicBezTo>
                  <a:pt x="18230" y="1095"/>
                  <a:pt x="18146" y="1011"/>
                  <a:pt x="18113" y="928"/>
                </a:cubicBezTo>
                <a:lnTo>
                  <a:pt x="18079" y="894"/>
                </a:lnTo>
                <a:lnTo>
                  <a:pt x="17962" y="828"/>
                </a:lnTo>
                <a:lnTo>
                  <a:pt x="17912" y="828"/>
                </a:lnTo>
                <a:cubicBezTo>
                  <a:pt x="17888" y="832"/>
                  <a:pt x="17862" y="834"/>
                  <a:pt x="17835" y="834"/>
                </a:cubicBezTo>
                <a:cubicBezTo>
                  <a:pt x="17769" y="834"/>
                  <a:pt x="17694" y="823"/>
                  <a:pt x="17612" y="811"/>
                </a:cubicBezTo>
                <a:cubicBezTo>
                  <a:pt x="17493" y="787"/>
                  <a:pt x="17367" y="764"/>
                  <a:pt x="17234" y="764"/>
                </a:cubicBezTo>
                <a:cubicBezTo>
                  <a:pt x="16992" y="764"/>
                  <a:pt x="16729" y="843"/>
                  <a:pt x="16459" y="1145"/>
                </a:cubicBezTo>
                <a:cubicBezTo>
                  <a:pt x="16058" y="1579"/>
                  <a:pt x="15907" y="1997"/>
                  <a:pt x="16041" y="4236"/>
                </a:cubicBezTo>
                <a:lnTo>
                  <a:pt x="15907" y="4286"/>
                </a:lnTo>
                <a:cubicBezTo>
                  <a:pt x="14320" y="5122"/>
                  <a:pt x="13184" y="5289"/>
                  <a:pt x="11346" y="5339"/>
                </a:cubicBezTo>
                <a:cubicBezTo>
                  <a:pt x="11312" y="5339"/>
                  <a:pt x="11279" y="5339"/>
                  <a:pt x="11245" y="5339"/>
                </a:cubicBezTo>
                <a:cubicBezTo>
                  <a:pt x="9866" y="5339"/>
                  <a:pt x="8308" y="5008"/>
                  <a:pt x="7052" y="4453"/>
                </a:cubicBezTo>
                <a:cubicBezTo>
                  <a:pt x="7119" y="4336"/>
                  <a:pt x="7185" y="4236"/>
                  <a:pt x="7219" y="4102"/>
                </a:cubicBezTo>
                <a:cubicBezTo>
                  <a:pt x="7369" y="3752"/>
                  <a:pt x="7637" y="3033"/>
                  <a:pt x="7469" y="2164"/>
                </a:cubicBezTo>
                <a:cubicBezTo>
                  <a:pt x="7278" y="1144"/>
                  <a:pt x="6447" y="1"/>
                  <a:pt x="5689"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7"/>
          <p:cNvSpPr/>
          <p:nvPr/>
        </p:nvSpPr>
        <p:spPr>
          <a:xfrm rot="9899973" flipH="1">
            <a:off x="7655475" y="3956497"/>
            <a:ext cx="1267873" cy="931488"/>
          </a:xfrm>
          <a:custGeom>
            <a:avLst/>
            <a:gdLst/>
            <a:ahLst/>
            <a:cxnLst/>
            <a:rect l="l" t="t" r="r" b="b"/>
            <a:pathLst>
              <a:path w="25498" h="18733" extrusionOk="0">
                <a:moveTo>
                  <a:pt x="17292" y="1046"/>
                </a:moveTo>
                <a:cubicBezTo>
                  <a:pt x="17387" y="1046"/>
                  <a:pt x="17481" y="1061"/>
                  <a:pt x="17578" y="1078"/>
                </a:cubicBezTo>
                <a:cubicBezTo>
                  <a:pt x="17695" y="1095"/>
                  <a:pt x="17795" y="1112"/>
                  <a:pt x="17896" y="1112"/>
                </a:cubicBezTo>
                <a:cubicBezTo>
                  <a:pt x="17962" y="1195"/>
                  <a:pt x="18029" y="1279"/>
                  <a:pt x="18063" y="1362"/>
                </a:cubicBezTo>
                <a:cubicBezTo>
                  <a:pt x="18280" y="1596"/>
                  <a:pt x="18447" y="1813"/>
                  <a:pt x="18313" y="2231"/>
                </a:cubicBezTo>
                <a:cubicBezTo>
                  <a:pt x="18213" y="2649"/>
                  <a:pt x="17879" y="3150"/>
                  <a:pt x="16375" y="4002"/>
                </a:cubicBezTo>
                <a:cubicBezTo>
                  <a:pt x="16275" y="1930"/>
                  <a:pt x="16442" y="1646"/>
                  <a:pt x="16726" y="1312"/>
                </a:cubicBezTo>
                <a:cubicBezTo>
                  <a:pt x="16924" y="1103"/>
                  <a:pt x="17108" y="1046"/>
                  <a:pt x="17292" y="1046"/>
                </a:cubicBezTo>
                <a:close/>
                <a:moveTo>
                  <a:pt x="5698" y="321"/>
                </a:moveTo>
                <a:cubicBezTo>
                  <a:pt x="6245" y="321"/>
                  <a:pt x="6976" y="1267"/>
                  <a:pt x="7169" y="2198"/>
                </a:cubicBezTo>
                <a:cubicBezTo>
                  <a:pt x="7185" y="2348"/>
                  <a:pt x="7202" y="2498"/>
                  <a:pt x="7202" y="2649"/>
                </a:cubicBezTo>
                <a:cubicBezTo>
                  <a:pt x="7219" y="3234"/>
                  <a:pt x="7035" y="3701"/>
                  <a:pt x="6935" y="3952"/>
                </a:cubicBezTo>
                <a:cubicBezTo>
                  <a:pt x="6885" y="4069"/>
                  <a:pt x="6851" y="4186"/>
                  <a:pt x="6784" y="4286"/>
                </a:cubicBezTo>
                <a:cubicBezTo>
                  <a:pt x="5665" y="3752"/>
                  <a:pt x="4829" y="3000"/>
                  <a:pt x="4713" y="2164"/>
                </a:cubicBezTo>
                <a:cubicBezTo>
                  <a:pt x="4612" y="1346"/>
                  <a:pt x="5164" y="393"/>
                  <a:pt x="5631" y="326"/>
                </a:cubicBezTo>
                <a:cubicBezTo>
                  <a:pt x="5653" y="323"/>
                  <a:pt x="5676" y="321"/>
                  <a:pt x="5698" y="321"/>
                </a:cubicBezTo>
                <a:close/>
                <a:moveTo>
                  <a:pt x="23733" y="10632"/>
                </a:moveTo>
                <a:cubicBezTo>
                  <a:pt x="24346" y="10632"/>
                  <a:pt x="24872" y="10808"/>
                  <a:pt x="24997" y="11120"/>
                </a:cubicBezTo>
                <a:cubicBezTo>
                  <a:pt x="25013" y="11187"/>
                  <a:pt x="25047" y="11254"/>
                  <a:pt x="25047" y="11337"/>
                </a:cubicBezTo>
                <a:cubicBezTo>
                  <a:pt x="25047" y="11805"/>
                  <a:pt x="24579" y="12540"/>
                  <a:pt x="23927" y="12858"/>
                </a:cubicBezTo>
                <a:cubicBezTo>
                  <a:pt x="23718" y="12949"/>
                  <a:pt x="23488" y="12991"/>
                  <a:pt x="23244" y="12991"/>
                </a:cubicBezTo>
                <a:cubicBezTo>
                  <a:pt x="22591" y="12991"/>
                  <a:pt x="21831" y="12688"/>
                  <a:pt x="21053" y="12189"/>
                </a:cubicBezTo>
                <a:cubicBezTo>
                  <a:pt x="21104" y="12089"/>
                  <a:pt x="21170" y="12022"/>
                  <a:pt x="21221" y="11955"/>
                </a:cubicBezTo>
                <a:cubicBezTo>
                  <a:pt x="21455" y="11671"/>
                  <a:pt x="21872" y="11103"/>
                  <a:pt x="22591" y="10836"/>
                </a:cubicBezTo>
                <a:cubicBezTo>
                  <a:pt x="22957" y="10697"/>
                  <a:pt x="23361" y="10632"/>
                  <a:pt x="23733" y="10632"/>
                </a:cubicBezTo>
                <a:close/>
                <a:moveTo>
                  <a:pt x="5689" y="1"/>
                </a:moveTo>
                <a:cubicBezTo>
                  <a:pt x="5653" y="1"/>
                  <a:pt x="5617" y="4"/>
                  <a:pt x="5581" y="9"/>
                </a:cubicBezTo>
                <a:cubicBezTo>
                  <a:pt x="4880" y="109"/>
                  <a:pt x="4261" y="1262"/>
                  <a:pt x="4378" y="2198"/>
                </a:cubicBezTo>
                <a:cubicBezTo>
                  <a:pt x="4529" y="3150"/>
                  <a:pt x="5414" y="3985"/>
                  <a:pt x="6617" y="4587"/>
                </a:cubicBezTo>
                <a:cubicBezTo>
                  <a:pt x="6433" y="4904"/>
                  <a:pt x="6200" y="5188"/>
                  <a:pt x="5932" y="5456"/>
                </a:cubicBezTo>
                <a:cubicBezTo>
                  <a:pt x="5367" y="6053"/>
                  <a:pt x="4300" y="7107"/>
                  <a:pt x="2953" y="7107"/>
                </a:cubicBezTo>
                <a:cubicBezTo>
                  <a:pt x="2867" y="7107"/>
                  <a:pt x="2779" y="7102"/>
                  <a:pt x="2691" y="7093"/>
                </a:cubicBezTo>
                <a:cubicBezTo>
                  <a:pt x="1905" y="7010"/>
                  <a:pt x="652" y="6508"/>
                  <a:pt x="435" y="5456"/>
                </a:cubicBezTo>
                <a:cubicBezTo>
                  <a:pt x="318" y="4904"/>
                  <a:pt x="519" y="4253"/>
                  <a:pt x="936" y="3735"/>
                </a:cubicBezTo>
                <a:cubicBezTo>
                  <a:pt x="1271" y="3317"/>
                  <a:pt x="1738" y="3067"/>
                  <a:pt x="2123" y="3067"/>
                </a:cubicBezTo>
                <a:cubicBezTo>
                  <a:pt x="2574" y="3083"/>
                  <a:pt x="3142" y="3401"/>
                  <a:pt x="3326" y="3919"/>
                </a:cubicBezTo>
                <a:cubicBezTo>
                  <a:pt x="3426" y="4236"/>
                  <a:pt x="3443" y="4787"/>
                  <a:pt x="3075" y="5021"/>
                </a:cubicBezTo>
                <a:cubicBezTo>
                  <a:pt x="2967" y="5086"/>
                  <a:pt x="2837" y="5120"/>
                  <a:pt x="2700" y="5120"/>
                </a:cubicBezTo>
                <a:cubicBezTo>
                  <a:pt x="2520" y="5120"/>
                  <a:pt x="2327" y="5061"/>
                  <a:pt x="2156" y="4938"/>
                </a:cubicBezTo>
                <a:lnTo>
                  <a:pt x="1956" y="5205"/>
                </a:lnTo>
                <a:cubicBezTo>
                  <a:pt x="2188" y="5363"/>
                  <a:pt x="2446" y="5444"/>
                  <a:pt x="2693" y="5444"/>
                </a:cubicBezTo>
                <a:cubicBezTo>
                  <a:pt x="2890" y="5444"/>
                  <a:pt x="3079" y="5393"/>
                  <a:pt x="3242" y="5289"/>
                </a:cubicBezTo>
                <a:cubicBezTo>
                  <a:pt x="3777" y="4955"/>
                  <a:pt x="3777" y="4203"/>
                  <a:pt x="3626" y="3785"/>
                </a:cubicBezTo>
                <a:cubicBezTo>
                  <a:pt x="3409" y="3100"/>
                  <a:pt x="2691" y="2732"/>
                  <a:pt x="2123" y="2732"/>
                </a:cubicBezTo>
                <a:cubicBezTo>
                  <a:pt x="1605" y="2732"/>
                  <a:pt x="1087" y="3016"/>
                  <a:pt x="669" y="3518"/>
                </a:cubicBezTo>
                <a:cubicBezTo>
                  <a:pt x="268" y="4002"/>
                  <a:pt x="68" y="4587"/>
                  <a:pt x="68" y="5155"/>
                </a:cubicBezTo>
                <a:cubicBezTo>
                  <a:pt x="68" y="5272"/>
                  <a:pt x="84" y="5389"/>
                  <a:pt x="1" y="5523"/>
                </a:cubicBezTo>
                <a:cubicBezTo>
                  <a:pt x="268" y="6826"/>
                  <a:pt x="1772" y="7327"/>
                  <a:pt x="2540" y="7411"/>
                </a:cubicBezTo>
                <a:cubicBezTo>
                  <a:pt x="2642" y="7421"/>
                  <a:pt x="2743" y="7426"/>
                  <a:pt x="2841" y="7426"/>
                </a:cubicBezTo>
                <a:cubicBezTo>
                  <a:pt x="4326" y="7426"/>
                  <a:pt x="5422" y="6300"/>
                  <a:pt x="6049" y="5673"/>
                </a:cubicBezTo>
                <a:cubicBezTo>
                  <a:pt x="6367" y="5356"/>
                  <a:pt x="6617" y="5038"/>
                  <a:pt x="6835" y="4704"/>
                </a:cubicBezTo>
                <a:cubicBezTo>
                  <a:pt x="8055" y="5283"/>
                  <a:pt x="9584" y="5628"/>
                  <a:pt x="10995" y="5628"/>
                </a:cubicBezTo>
                <a:cubicBezTo>
                  <a:pt x="11090" y="5628"/>
                  <a:pt x="11185" y="5626"/>
                  <a:pt x="11279" y="5623"/>
                </a:cubicBezTo>
                <a:cubicBezTo>
                  <a:pt x="13150" y="5589"/>
                  <a:pt x="14353" y="5422"/>
                  <a:pt x="15991" y="4537"/>
                </a:cubicBezTo>
                <a:cubicBezTo>
                  <a:pt x="16141" y="6191"/>
                  <a:pt x="16542" y="7377"/>
                  <a:pt x="17444" y="8931"/>
                </a:cubicBezTo>
                <a:cubicBezTo>
                  <a:pt x="18196" y="10218"/>
                  <a:pt x="19333" y="11471"/>
                  <a:pt x="20502" y="12290"/>
                </a:cubicBezTo>
                <a:cubicBezTo>
                  <a:pt x="20335" y="12607"/>
                  <a:pt x="20168" y="12991"/>
                  <a:pt x="20051" y="13526"/>
                </a:cubicBezTo>
                <a:cubicBezTo>
                  <a:pt x="19817" y="14445"/>
                  <a:pt x="19399" y="16133"/>
                  <a:pt x="20402" y="17436"/>
                </a:cubicBezTo>
                <a:cubicBezTo>
                  <a:pt x="20790" y="17935"/>
                  <a:pt x="21684" y="18733"/>
                  <a:pt x="22693" y="18733"/>
                </a:cubicBezTo>
                <a:cubicBezTo>
                  <a:pt x="22900" y="18733"/>
                  <a:pt x="23112" y="18699"/>
                  <a:pt x="23326" y="18622"/>
                </a:cubicBezTo>
                <a:cubicBezTo>
                  <a:pt x="23961" y="18388"/>
                  <a:pt x="24495" y="17803"/>
                  <a:pt x="24746" y="17068"/>
                </a:cubicBezTo>
                <a:cubicBezTo>
                  <a:pt x="24963" y="16467"/>
                  <a:pt x="24930" y="15865"/>
                  <a:pt x="24663" y="15431"/>
                </a:cubicBezTo>
                <a:cubicBezTo>
                  <a:pt x="24394" y="15021"/>
                  <a:pt x="23861" y="14658"/>
                  <a:pt x="23278" y="14658"/>
                </a:cubicBezTo>
                <a:cubicBezTo>
                  <a:pt x="23173" y="14658"/>
                  <a:pt x="23066" y="14670"/>
                  <a:pt x="22958" y="14696"/>
                </a:cubicBezTo>
                <a:cubicBezTo>
                  <a:pt x="22541" y="14796"/>
                  <a:pt x="21889" y="15197"/>
                  <a:pt x="21889" y="15815"/>
                </a:cubicBezTo>
                <a:lnTo>
                  <a:pt x="21889" y="15849"/>
                </a:lnTo>
                <a:cubicBezTo>
                  <a:pt x="21889" y="16266"/>
                  <a:pt x="22173" y="16684"/>
                  <a:pt x="22624" y="16884"/>
                </a:cubicBezTo>
                <a:lnTo>
                  <a:pt x="22758" y="16600"/>
                </a:lnTo>
                <a:cubicBezTo>
                  <a:pt x="22424" y="16433"/>
                  <a:pt x="22223" y="16133"/>
                  <a:pt x="22223" y="15849"/>
                </a:cubicBezTo>
                <a:cubicBezTo>
                  <a:pt x="22223" y="15397"/>
                  <a:pt x="22708" y="15130"/>
                  <a:pt x="23042" y="15047"/>
                </a:cubicBezTo>
                <a:cubicBezTo>
                  <a:pt x="23116" y="15030"/>
                  <a:pt x="23191" y="15023"/>
                  <a:pt x="23266" y="15023"/>
                </a:cubicBezTo>
                <a:cubicBezTo>
                  <a:pt x="23732" y="15023"/>
                  <a:pt x="24194" y="15315"/>
                  <a:pt x="24395" y="15631"/>
                </a:cubicBezTo>
                <a:cubicBezTo>
                  <a:pt x="24629" y="15982"/>
                  <a:pt x="24646" y="16483"/>
                  <a:pt x="24462" y="17018"/>
                </a:cubicBezTo>
                <a:cubicBezTo>
                  <a:pt x="24245" y="17636"/>
                  <a:pt x="23760" y="18154"/>
                  <a:pt x="23242" y="18355"/>
                </a:cubicBezTo>
                <a:cubicBezTo>
                  <a:pt x="23072" y="18413"/>
                  <a:pt x="22902" y="18439"/>
                  <a:pt x="22735" y="18439"/>
                </a:cubicBezTo>
                <a:cubicBezTo>
                  <a:pt x="21854" y="18439"/>
                  <a:pt x="21054" y="17718"/>
                  <a:pt x="20703" y="17269"/>
                </a:cubicBezTo>
                <a:cubicBezTo>
                  <a:pt x="19800" y="16066"/>
                  <a:pt x="20201" y="14478"/>
                  <a:pt x="20402" y="13626"/>
                </a:cubicBezTo>
                <a:cubicBezTo>
                  <a:pt x="20536" y="13142"/>
                  <a:pt x="20669" y="12774"/>
                  <a:pt x="20820" y="12507"/>
                </a:cubicBezTo>
                <a:cubicBezTo>
                  <a:pt x="21632" y="13020"/>
                  <a:pt x="22461" y="13329"/>
                  <a:pt x="23185" y="13329"/>
                </a:cubicBezTo>
                <a:cubicBezTo>
                  <a:pt x="23474" y="13329"/>
                  <a:pt x="23746" y="13280"/>
                  <a:pt x="23994" y="13175"/>
                </a:cubicBezTo>
                <a:cubicBezTo>
                  <a:pt x="24880" y="12774"/>
                  <a:pt x="25498" y="11671"/>
                  <a:pt x="25231" y="11020"/>
                </a:cubicBezTo>
                <a:cubicBezTo>
                  <a:pt x="25027" y="10549"/>
                  <a:pt x="24338" y="10318"/>
                  <a:pt x="23600" y="10318"/>
                </a:cubicBezTo>
                <a:cubicBezTo>
                  <a:pt x="23186" y="10318"/>
                  <a:pt x="22757" y="10391"/>
                  <a:pt x="22390" y="10535"/>
                </a:cubicBezTo>
                <a:cubicBezTo>
                  <a:pt x="21571" y="10853"/>
                  <a:pt x="21087" y="11471"/>
                  <a:pt x="20870" y="11772"/>
                </a:cubicBezTo>
                <a:cubicBezTo>
                  <a:pt x="20820" y="11838"/>
                  <a:pt x="20753" y="11922"/>
                  <a:pt x="20686" y="12022"/>
                </a:cubicBezTo>
                <a:cubicBezTo>
                  <a:pt x="19566" y="11220"/>
                  <a:pt x="18480" y="10017"/>
                  <a:pt x="17745" y="8781"/>
                </a:cubicBezTo>
                <a:cubicBezTo>
                  <a:pt x="16860" y="7244"/>
                  <a:pt x="16475" y="6074"/>
                  <a:pt x="16358" y="4403"/>
                </a:cubicBezTo>
                <a:cubicBezTo>
                  <a:pt x="17979" y="3501"/>
                  <a:pt x="18447" y="2916"/>
                  <a:pt x="18614" y="2331"/>
                </a:cubicBezTo>
                <a:cubicBezTo>
                  <a:pt x="18781" y="1747"/>
                  <a:pt x="18497" y="1429"/>
                  <a:pt x="18297" y="1178"/>
                </a:cubicBezTo>
                <a:cubicBezTo>
                  <a:pt x="18230" y="1095"/>
                  <a:pt x="18146" y="1011"/>
                  <a:pt x="18113" y="928"/>
                </a:cubicBezTo>
                <a:lnTo>
                  <a:pt x="18079" y="894"/>
                </a:lnTo>
                <a:lnTo>
                  <a:pt x="17962" y="828"/>
                </a:lnTo>
                <a:lnTo>
                  <a:pt x="17912" y="828"/>
                </a:lnTo>
                <a:cubicBezTo>
                  <a:pt x="17888" y="832"/>
                  <a:pt x="17862" y="834"/>
                  <a:pt x="17835" y="834"/>
                </a:cubicBezTo>
                <a:cubicBezTo>
                  <a:pt x="17769" y="834"/>
                  <a:pt x="17694" y="823"/>
                  <a:pt x="17612" y="811"/>
                </a:cubicBezTo>
                <a:cubicBezTo>
                  <a:pt x="17493" y="787"/>
                  <a:pt x="17367" y="764"/>
                  <a:pt x="17234" y="764"/>
                </a:cubicBezTo>
                <a:cubicBezTo>
                  <a:pt x="16992" y="764"/>
                  <a:pt x="16729" y="843"/>
                  <a:pt x="16459" y="1145"/>
                </a:cubicBezTo>
                <a:cubicBezTo>
                  <a:pt x="16058" y="1579"/>
                  <a:pt x="15907" y="1997"/>
                  <a:pt x="16041" y="4236"/>
                </a:cubicBezTo>
                <a:lnTo>
                  <a:pt x="15907" y="4286"/>
                </a:lnTo>
                <a:cubicBezTo>
                  <a:pt x="14320" y="5122"/>
                  <a:pt x="13184" y="5289"/>
                  <a:pt x="11346" y="5339"/>
                </a:cubicBezTo>
                <a:cubicBezTo>
                  <a:pt x="11312" y="5339"/>
                  <a:pt x="11279" y="5339"/>
                  <a:pt x="11245" y="5339"/>
                </a:cubicBezTo>
                <a:cubicBezTo>
                  <a:pt x="9866" y="5339"/>
                  <a:pt x="8308" y="5008"/>
                  <a:pt x="7052" y="4453"/>
                </a:cubicBezTo>
                <a:cubicBezTo>
                  <a:pt x="7119" y="4336"/>
                  <a:pt x="7185" y="4236"/>
                  <a:pt x="7219" y="4102"/>
                </a:cubicBezTo>
                <a:cubicBezTo>
                  <a:pt x="7369" y="3752"/>
                  <a:pt x="7637" y="3033"/>
                  <a:pt x="7469" y="2164"/>
                </a:cubicBezTo>
                <a:cubicBezTo>
                  <a:pt x="7278" y="1144"/>
                  <a:pt x="6447" y="1"/>
                  <a:pt x="5689"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magine 3">
            <a:extLst>
              <a:ext uri="{FF2B5EF4-FFF2-40B4-BE49-F238E27FC236}">
                <a16:creationId xmlns:a16="http://schemas.microsoft.com/office/drawing/2014/main" id="{7C76251F-2E9E-6E94-CE7C-B3EF6D89A7DA}"/>
              </a:ext>
            </a:extLst>
          </p:cNvPr>
          <p:cNvPicPr>
            <a:picLocks noChangeAspect="1"/>
          </p:cNvPicPr>
          <p:nvPr/>
        </p:nvPicPr>
        <p:blipFill>
          <a:blip r:embed="rId3"/>
          <a:stretch>
            <a:fillRect/>
          </a:stretch>
        </p:blipFill>
        <p:spPr>
          <a:xfrm>
            <a:off x="1296238" y="1014882"/>
            <a:ext cx="1823496" cy="2359819"/>
          </a:xfrm>
          <a:prstGeom prst="rect">
            <a:avLst/>
          </a:prstGeom>
          <a:ln>
            <a:noFill/>
          </a:ln>
          <a:effectLst>
            <a:outerShdw blurRad="292100" dist="139700" dir="2700000" algn="tl" rotWithShape="0">
              <a:srgbClr val="333333">
                <a:alpha val="65000"/>
              </a:srgbClr>
            </a:outerShdw>
          </a:effectLst>
        </p:spPr>
      </p:pic>
      <p:sp>
        <p:nvSpPr>
          <p:cNvPr id="5" name="CasellaDiTesto 4">
            <a:extLst>
              <a:ext uri="{FF2B5EF4-FFF2-40B4-BE49-F238E27FC236}">
                <a16:creationId xmlns:a16="http://schemas.microsoft.com/office/drawing/2014/main" id="{B70D5ED3-C769-6F21-D1F0-394F9577FEAC}"/>
              </a:ext>
            </a:extLst>
          </p:cNvPr>
          <p:cNvSpPr txBox="1"/>
          <p:nvPr/>
        </p:nvSpPr>
        <p:spPr>
          <a:xfrm>
            <a:off x="1296238" y="3633765"/>
            <a:ext cx="2049863" cy="307777"/>
          </a:xfrm>
          <a:prstGeom prst="rect">
            <a:avLst/>
          </a:prstGeom>
          <a:noFill/>
        </p:spPr>
        <p:txBody>
          <a:bodyPr wrap="square" rtlCol="0">
            <a:spAutoFit/>
          </a:bodyPr>
          <a:lstStyle/>
          <a:p>
            <a:r>
              <a:rPr kumimoji="0" lang="it-IT" sz="1400" b="0" i="0" u="none" strike="noStrike" kern="0" cap="none" spc="0" normalizeH="0" baseline="0" noProof="0" dirty="0">
                <a:ln>
                  <a:noFill/>
                </a:ln>
                <a:solidFill>
                  <a:srgbClr val="5E554E"/>
                </a:solidFill>
                <a:effectLst/>
                <a:uLnTx/>
                <a:uFillTx/>
                <a:latin typeface="Lato"/>
                <a:ea typeface="Lato"/>
                <a:cs typeface="Lato"/>
                <a:sym typeface="Lato"/>
              </a:rPr>
              <a:t>Pianta della basilica</a:t>
            </a:r>
            <a:endParaRPr lang="it-IT"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07"/>
        <p:cNvGrpSpPr/>
        <p:nvPr/>
      </p:nvGrpSpPr>
      <p:grpSpPr>
        <a:xfrm>
          <a:off x="0" y="0"/>
          <a:ext cx="0" cy="0"/>
          <a:chOff x="0" y="0"/>
          <a:chExt cx="0" cy="0"/>
        </a:xfrm>
      </p:grpSpPr>
      <p:sp>
        <p:nvSpPr>
          <p:cNvPr id="4408" name="Google Shape;4408;p51"/>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Linea del tempo</a:t>
            </a:r>
            <a:endParaRPr dirty="0"/>
          </a:p>
        </p:txBody>
      </p:sp>
      <p:sp>
        <p:nvSpPr>
          <p:cNvPr id="4409" name="Google Shape;4409;p51"/>
          <p:cNvSpPr/>
          <p:nvPr/>
        </p:nvSpPr>
        <p:spPr>
          <a:xfrm>
            <a:off x="1314568" y="2424313"/>
            <a:ext cx="8757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lt1"/>
                </a:solidFill>
                <a:latin typeface="Yeseva One"/>
                <a:ea typeface="Yeseva One"/>
                <a:cs typeface="Yeseva One"/>
                <a:sym typeface="Yeseva One"/>
              </a:rPr>
              <a:t>&lt;494</a:t>
            </a:r>
            <a:endParaRPr sz="2100" dirty="0">
              <a:solidFill>
                <a:schemeClr val="lt1"/>
              </a:solidFill>
              <a:latin typeface="Yeseva One"/>
              <a:ea typeface="Yeseva One"/>
              <a:cs typeface="Yeseva One"/>
              <a:sym typeface="Yeseva One"/>
            </a:endParaRPr>
          </a:p>
        </p:txBody>
      </p:sp>
      <p:sp>
        <p:nvSpPr>
          <p:cNvPr id="4410" name="Google Shape;4410;p51"/>
          <p:cNvSpPr/>
          <p:nvPr/>
        </p:nvSpPr>
        <p:spPr>
          <a:xfrm>
            <a:off x="2903390" y="2424313"/>
            <a:ext cx="1098013"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lt1"/>
                </a:solidFill>
                <a:latin typeface="Yeseva One"/>
                <a:ea typeface="Yeseva One"/>
                <a:cs typeface="Yeseva One"/>
                <a:sym typeface="Yeseva One"/>
              </a:rPr>
              <a:t>900c.a</a:t>
            </a:r>
            <a:endParaRPr sz="2100" dirty="0">
              <a:solidFill>
                <a:schemeClr val="lt1"/>
              </a:solidFill>
              <a:latin typeface="Yeseva One"/>
              <a:ea typeface="Yeseva One"/>
              <a:cs typeface="Yeseva One"/>
              <a:sym typeface="Yeseva One"/>
            </a:endParaRPr>
          </a:p>
        </p:txBody>
      </p:sp>
      <p:sp>
        <p:nvSpPr>
          <p:cNvPr id="4411" name="Google Shape;4411;p51"/>
          <p:cNvSpPr/>
          <p:nvPr/>
        </p:nvSpPr>
        <p:spPr>
          <a:xfrm>
            <a:off x="4711503" y="2423123"/>
            <a:ext cx="8757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lt1"/>
                </a:solidFill>
                <a:latin typeface="Yeseva One"/>
                <a:ea typeface="Yeseva One"/>
                <a:cs typeface="Yeseva One"/>
                <a:sym typeface="Yeseva One"/>
              </a:rPr>
              <a:t>1713</a:t>
            </a:r>
            <a:endParaRPr sz="2100" dirty="0">
              <a:solidFill>
                <a:schemeClr val="lt1"/>
              </a:solidFill>
              <a:latin typeface="Yeseva One"/>
              <a:ea typeface="Yeseva One"/>
              <a:cs typeface="Yeseva One"/>
              <a:sym typeface="Yeseva One"/>
            </a:endParaRPr>
          </a:p>
        </p:txBody>
      </p:sp>
      <p:sp>
        <p:nvSpPr>
          <p:cNvPr id="4412" name="Google Shape;4412;p51"/>
          <p:cNvSpPr/>
          <p:nvPr/>
        </p:nvSpPr>
        <p:spPr>
          <a:xfrm>
            <a:off x="6515881" y="2424088"/>
            <a:ext cx="8757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lt1"/>
                </a:solidFill>
                <a:latin typeface="Yeseva One"/>
                <a:ea typeface="Yeseva One"/>
                <a:cs typeface="Yeseva One"/>
                <a:sym typeface="Yeseva One"/>
              </a:rPr>
              <a:t>1964</a:t>
            </a:r>
            <a:endParaRPr sz="2100" dirty="0">
              <a:solidFill>
                <a:schemeClr val="lt1"/>
              </a:solidFill>
              <a:latin typeface="Yeseva One"/>
              <a:ea typeface="Yeseva One"/>
              <a:cs typeface="Yeseva One"/>
              <a:sym typeface="Yeseva One"/>
            </a:endParaRPr>
          </a:p>
        </p:txBody>
      </p:sp>
      <p:cxnSp>
        <p:nvCxnSpPr>
          <p:cNvPr id="4413" name="Google Shape;4413;p51"/>
          <p:cNvCxnSpPr>
            <a:cxnSpLocks/>
            <a:stCxn id="4409" idx="3"/>
            <a:endCxn id="4410" idx="1"/>
          </p:cNvCxnSpPr>
          <p:nvPr/>
        </p:nvCxnSpPr>
        <p:spPr>
          <a:xfrm>
            <a:off x="2190268" y="2710663"/>
            <a:ext cx="713122" cy="0"/>
          </a:xfrm>
          <a:prstGeom prst="straightConnector1">
            <a:avLst/>
          </a:prstGeom>
          <a:noFill/>
          <a:ln w="9525" cap="flat" cmpd="sng">
            <a:solidFill>
              <a:schemeClr val="dk1"/>
            </a:solidFill>
            <a:prstDash val="solid"/>
            <a:round/>
            <a:headEnd type="none" w="med" len="med"/>
            <a:tailEnd type="none" w="med" len="med"/>
          </a:ln>
        </p:spPr>
      </p:cxnSp>
      <p:cxnSp>
        <p:nvCxnSpPr>
          <p:cNvPr id="4414" name="Google Shape;4414;p51"/>
          <p:cNvCxnSpPr>
            <a:cxnSpLocks/>
            <a:stCxn id="4410" idx="3"/>
            <a:endCxn id="4411" idx="1"/>
          </p:cNvCxnSpPr>
          <p:nvPr/>
        </p:nvCxnSpPr>
        <p:spPr>
          <a:xfrm flipV="1">
            <a:off x="4001403" y="2709473"/>
            <a:ext cx="710100" cy="1190"/>
          </a:xfrm>
          <a:prstGeom prst="straightConnector1">
            <a:avLst/>
          </a:prstGeom>
          <a:noFill/>
          <a:ln w="9525" cap="flat" cmpd="sng">
            <a:solidFill>
              <a:schemeClr val="dk1"/>
            </a:solidFill>
            <a:prstDash val="solid"/>
            <a:round/>
            <a:headEnd type="none" w="med" len="med"/>
            <a:tailEnd type="none" w="med" len="med"/>
          </a:ln>
        </p:spPr>
      </p:cxnSp>
      <p:cxnSp>
        <p:nvCxnSpPr>
          <p:cNvPr id="4415" name="Google Shape;4415;p51"/>
          <p:cNvCxnSpPr>
            <a:stCxn id="4411" idx="3"/>
            <a:endCxn id="4412" idx="1"/>
          </p:cNvCxnSpPr>
          <p:nvPr/>
        </p:nvCxnSpPr>
        <p:spPr>
          <a:xfrm>
            <a:off x="5587203" y="2709473"/>
            <a:ext cx="928678" cy="965"/>
          </a:xfrm>
          <a:prstGeom prst="straightConnector1">
            <a:avLst/>
          </a:prstGeom>
          <a:noFill/>
          <a:ln w="9525" cap="flat" cmpd="sng">
            <a:solidFill>
              <a:schemeClr val="dk1"/>
            </a:solidFill>
            <a:prstDash val="solid"/>
            <a:round/>
            <a:headEnd type="none" w="med" len="med"/>
            <a:tailEnd type="none" w="med" len="med"/>
          </a:ln>
        </p:spPr>
      </p:cxnSp>
      <p:sp>
        <p:nvSpPr>
          <p:cNvPr id="4416" name="Google Shape;4416;p51"/>
          <p:cNvSpPr txBox="1"/>
          <p:nvPr/>
        </p:nvSpPr>
        <p:spPr>
          <a:xfrm>
            <a:off x="489596" y="3161029"/>
            <a:ext cx="29628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solidFill>
                  <a:schemeClr val="dk1"/>
                </a:solidFill>
                <a:latin typeface="Yeseva One"/>
                <a:ea typeface="Yeseva One"/>
                <a:cs typeface="Yeseva One"/>
                <a:sym typeface="Yeseva One"/>
              </a:rPr>
              <a:t>Prima cattedrale</a:t>
            </a:r>
            <a:endParaRPr sz="2100" dirty="0">
              <a:solidFill>
                <a:schemeClr val="dk1"/>
              </a:solidFill>
              <a:latin typeface="Yeseva One"/>
              <a:ea typeface="Yeseva One"/>
              <a:cs typeface="Yeseva One"/>
              <a:sym typeface="Yeseva One"/>
            </a:endParaRPr>
          </a:p>
        </p:txBody>
      </p:sp>
      <p:sp>
        <p:nvSpPr>
          <p:cNvPr id="4418" name="Google Shape;4418;p51"/>
          <p:cNvSpPr txBox="1"/>
          <p:nvPr/>
        </p:nvSpPr>
        <p:spPr>
          <a:xfrm>
            <a:off x="1970996" y="1732597"/>
            <a:ext cx="29628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solidFill>
                  <a:schemeClr val="dk1"/>
                </a:solidFill>
                <a:latin typeface="Yeseva One"/>
                <a:ea typeface="Yeseva One"/>
                <a:cs typeface="Yeseva One"/>
                <a:sym typeface="Yeseva One"/>
              </a:rPr>
              <a:t>Base attuale</a:t>
            </a:r>
            <a:endParaRPr sz="2100" dirty="0">
              <a:solidFill>
                <a:schemeClr val="dk1"/>
              </a:solidFill>
              <a:latin typeface="Yeseva One"/>
              <a:ea typeface="Yeseva One"/>
              <a:cs typeface="Yeseva One"/>
              <a:sym typeface="Yeseva One"/>
            </a:endParaRPr>
          </a:p>
        </p:txBody>
      </p:sp>
      <p:sp>
        <p:nvSpPr>
          <p:cNvPr id="4420" name="Google Shape;4420;p51"/>
          <p:cNvSpPr txBox="1"/>
          <p:nvPr/>
        </p:nvSpPr>
        <p:spPr>
          <a:xfrm>
            <a:off x="3752466" y="3137339"/>
            <a:ext cx="29628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solidFill>
                  <a:schemeClr val="dk1"/>
                </a:solidFill>
                <a:latin typeface="Yeseva One"/>
                <a:ea typeface="Yeseva One"/>
                <a:cs typeface="Yeseva One"/>
                <a:sym typeface="Yeseva One"/>
              </a:rPr>
              <a:t>Facciata attuale</a:t>
            </a:r>
            <a:endParaRPr sz="2100" dirty="0">
              <a:solidFill>
                <a:schemeClr val="dk1"/>
              </a:solidFill>
              <a:latin typeface="Yeseva One"/>
              <a:ea typeface="Yeseva One"/>
              <a:cs typeface="Yeseva One"/>
              <a:sym typeface="Yeseva One"/>
            </a:endParaRPr>
          </a:p>
        </p:txBody>
      </p:sp>
      <p:sp>
        <p:nvSpPr>
          <p:cNvPr id="4422" name="Google Shape;4422;p51"/>
          <p:cNvSpPr txBox="1"/>
          <p:nvPr/>
        </p:nvSpPr>
        <p:spPr>
          <a:xfrm>
            <a:off x="5233866" y="1687038"/>
            <a:ext cx="29628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solidFill>
                  <a:schemeClr val="dk1"/>
                </a:solidFill>
                <a:latin typeface="Yeseva One"/>
                <a:ea typeface="Yeseva One"/>
                <a:cs typeface="Yeseva One"/>
                <a:sym typeface="Yeseva One"/>
              </a:rPr>
              <a:t>Basilica minore</a:t>
            </a:r>
            <a:endParaRPr sz="2100" dirty="0">
              <a:solidFill>
                <a:schemeClr val="dk1"/>
              </a:solidFill>
              <a:latin typeface="Yeseva One"/>
              <a:ea typeface="Yeseva One"/>
              <a:cs typeface="Yeseva One"/>
              <a:sym typeface="Yeseva O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8" name="Google Shape;398;p46"/>
          <p:cNvSpPr txBox="1">
            <a:spLocks noGrp="1"/>
          </p:cNvSpPr>
          <p:nvPr>
            <p:ph type="title"/>
          </p:nvPr>
        </p:nvSpPr>
        <p:spPr>
          <a:xfrm>
            <a:off x="1312500" y="2027225"/>
            <a:ext cx="4577400" cy="16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Vita di San</a:t>
            </a:r>
            <a:br>
              <a:rPr lang="en" dirty="0"/>
            </a:br>
            <a:r>
              <a:rPr lang="en" dirty="0"/>
              <a:t>Cataldo</a:t>
            </a:r>
            <a:endParaRPr dirty="0"/>
          </a:p>
        </p:txBody>
      </p:sp>
      <p:sp>
        <p:nvSpPr>
          <p:cNvPr id="399" name="Google Shape;399;p46"/>
          <p:cNvSpPr txBox="1">
            <a:spLocks noGrp="1"/>
          </p:cNvSpPr>
          <p:nvPr>
            <p:ph type="title" idx="2"/>
          </p:nvPr>
        </p:nvSpPr>
        <p:spPr>
          <a:xfrm>
            <a:off x="1372375" y="998475"/>
            <a:ext cx="1319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00" name="Google Shape;400;p46"/>
          <p:cNvSpPr/>
          <p:nvPr/>
        </p:nvSpPr>
        <p:spPr>
          <a:xfrm rot="10800000">
            <a:off x="7515784" y="543509"/>
            <a:ext cx="1067173" cy="906385"/>
          </a:xfrm>
          <a:custGeom>
            <a:avLst/>
            <a:gdLst/>
            <a:ahLst/>
            <a:cxnLst/>
            <a:rect l="l" t="t" r="r" b="b"/>
            <a:pathLst>
              <a:path w="23376" h="19854" extrusionOk="0">
                <a:moveTo>
                  <a:pt x="2941" y="2092"/>
                </a:moveTo>
                <a:cubicBezTo>
                  <a:pt x="3108" y="2092"/>
                  <a:pt x="3259" y="2142"/>
                  <a:pt x="3409" y="2159"/>
                </a:cubicBezTo>
                <a:cubicBezTo>
                  <a:pt x="3610" y="2844"/>
                  <a:pt x="3660" y="3630"/>
                  <a:pt x="3259" y="4315"/>
                </a:cubicBezTo>
                <a:cubicBezTo>
                  <a:pt x="3075" y="4682"/>
                  <a:pt x="2741" y="4933"/>
                  <a:pt x="2457" y="4983"/>
                </a:cubicBezTo>
                <a:cubicBezTo>
                  <a:pt x="2416" y="4989"/>
                  <a:pt x="2375" y="4992"/>
                  <a:pt x="2335" y="4992"/>
                </a:cubicBezTo>
                <a:cubicBezTo>
                  <a:pt x="1910" y="4992"/>
                  <a:pt x="1506" y="4684"/>
                  <a:pt x="1354" y="4348"/>
                </a:cubicBezTo>
                <a:cubicBezTo>
                  <a:pt x="1204" y="4047"/>
                  <a:pt x="1254" y="3596"/>
                  <a:pt x="1454" y="3162"/>
                </a:cubicBezTo>
                <a:cubicBezTo>
                  <a:pt x="1705" y="2644"/>
                  <a:pt x="2173" y="2243"/>
                  <a:pt x="2657" y="2142"/>
                </a:cubicBezTo>
                <a:cubicBezTo>
                  <a:pt x="2757" y="2109"/>
                  <a:pt x="2841" y="2092"/>
                  <a:pt x="2941" y="2092"/>
                </a:cubicBezTo>
                <a:close/>
                <a:moveTo>
                  <a:pt x="1955" y="6754"/>
                </a:moveTo>
                <a:cubicBezTo>
                  <a:pt x="2590" y="6754"/>
                  <a:pt x="3309" y="7105"/>
                  <a:pt x="3960" y="7673"/>
                </a:cubicBezTo>
                <a:cubicBezTo>
                  <a:pt x="3927" y="7740"/>
                  <a:pt x="3860" y="7807"/>
                  <a:pt x="3827" y="7840"/>
                </a:cubicBezTo>
                <a:cubicBezTo>
                  <a:pt x="3593" y="8074"/>
                  <a:pt x="3175" y="8508"/>
                  <a:pt x="2507" y="8676"/>
                </a:cubicBezTo>
                <a:cubicBezTo>
                  <a:pt x="2309" y="8727"/>
                  <a:pt x="2098" y="8750"/>
                  <a:pt x="1889" y="8750"/>
                </a:cubicBezTo>
                <a:cubicBezTo>
                  <a:pt x="1211" y="8750"/>
                  <a:pt x="554" y="8506"/>
                  <a:pt x="452" y="8174"/>
                </a:cubicBezTo>
                <a:cubicBezTo>
                  <a:pt x="335" y="7773"/>
                  <a:pt x="869" y="7021"/>
                  <a:pt x="1538" y="6821"/>
                </a:cubicBezTo>
                <a:cubicBezTo>
                  <a:pt x="1671" y="6771"/>
                  <a:pt x="1822" y="6754"/>
                  <a:pt x="1955" y="6754"/>
                </a:cubicBezTo>
                <a:close/>
                <a:moveTo>
                  <a:pt x="21053" y="15108"/>
                </a:moveTo>
                <a:cubicBezTo>
                  <a:pt x="21154" y="15275"/>
                  <a:pt x="21204" y="15442"/>
                  <a:pt x="21204" y="15660"/>
                </a:cubicBezTo>
                <a:cubicBezTo>
                  <a:pt x="21237" y="16127"/>
                  <a:pt x="21020" y="16696"/>
                  <a:pt x="20602" y="17097"/>
                </a:cubicBezTo>
                <a:cubicBezTo>
                  <a:pt x="20278" y="17392"/>
                  <a:pt x="19940" y="17556"/>
                  <a:pt x="19612" y="17556"/>
                </a:cubicBezTo>
                <a:cubicBezTo>
                  <a:pt x="19569" y="17556"/>
                  <a:pt x="19526" y="17554"/>
                  <a:pt x="19483" y="17548"/>
                </a:cubicBezTo>
                <a:cubicBezTo>
                  <a:pt x="19115" y="17498"/>
                  <a:pt x="18647" y="17180"/>
                  <a:pt x="18547" y="16696"/>
                </a:cubicBezTo>
                <a:cubicBezTo>
                  <a:pt x="18530" y="16545"/>
                  <a:pt x="18463" y="16027"/>
                  <a:pt x="18898" y="15760"/>
                </a:cubicBezTo>
                <a:cubicBezTo>
                  <a:pt x="19633" y="15292"/>
                  <a:pt x="20385" y="15125"/>
                  <a:pt x="21053" y="15108"/>
                </a:cubicBezTo>
                <a:close/>
                <a:moveTo>
                  <a:pt x="7185" y="15242"/>
                </a:moveTo>
                <a:lnTo>
                  <a:pt x="7185" y="15242"/>
                </a:lnTo>
                <a:cubicBezTo>
                  <a:pt x="7085" y="17030"/>
                  <a:pt x="7018" y="17147"/>
                  <a:pt x="6701" y="17414"/>
                </a:cubicBezTo>
                <a:cubicBezTo>
                  <a:pt x="6417" y="17665"/>
                  <a:pt x="5965" y="17882"/>
                  <a:pt x="5498" y="18133"/>
                </a:cubicBezTo>
                <a:cubicBezTo>
                  <a:pt x="5297" y="18249"/>
                  <a:pt x="5097" y="18350"/>
                  <a:pt x="4913" y="18450"/>
                </a:cubicBezTo>
                <a:cubicBezTo>
                  <a:pt x="5030" y="17932"/>
                  <a:pt x="5264" y="16879"/>
                  <a:pt x="5431" y="16462"/>
                </a:cubicBezTo>
                <a:cubicBezTo>
                  <a:pt x="5581" y="16161"/>
                  <a:pt x="5832" y="15827"/>
                  <a:pt x="7185" y="15242"/>
                </a:cubicBezTo>
                <a:close/>
                <a:moveTo>
                  <a:pt x="15606" y="15994"/>
                </a:moveTo>
                <a:cubicBezTo>
                  <a:pt x="16525" y="16595"/>
                  <a:pt x="17144" y="17331"/>
                  <a:pt x="17144" y="18032"/>
                </a:cubicBezTo>
                <a:cubicBezTo>
                  <a:pt x="17177" y="18751"/>
                  <a:pt x="16592" y="19519"/>
                  <a:pt x="16174" y="19536"/>
                </a:cubicBezTo>
                <a:cubicBezTo>
                  <a:pt x="16170" y="19536"/>
                  <a:pt x="16166" y="19536"/>
                  <a:pt x="16162" y="19536"/>
                </a:cubicBezTo>
                <a:cubicBezTo>
                  <a:pt x="15680" y="19536"/>
                  <a:pt x="15104" y="18610"/>
                  <a:pt x="15038" y="17765"/>
                </a:cubicBezTo>
                <a:cubicBezTo>
                  <a:pt x="15005" y="17097"/>
                  <a:pt x="15272" y="16545"/>
                  <a:pt x="15423" y="16278"/>
                </a:cubicBezTo>
                <a:cubicBezTo>
                  <a:pt x="15473" y="16178"/>
                  <a:pt x="15539" y="16094"/>
                  <a:pt x="15606" y="15994"/>
                </a:cubicBezTo>
                <a:close/>
                <a:moveTo>
                  <a:pt x="2445" y="1"/>
                </a:moveTo>
                <a:cubicBezTo>
                  <a:pt x="2396" y="1"/>
                  <a:pt x="2344" y="29"/>
                  <a:pt x="2323" y="71"/>
                </a:cubicBezTo>
                <a:cubicBezTo>
                  <a:pt x="2256" y="137"/>
                  <a:pt x="2306" y="238"/>
                  <a:pt x="2356" y="288"/>
                </a:cubicBezTo>
                <a:cubicBezTo>
                  <a:pt x="2507" y="371"/>
                  <a:pt x="2991" y="973"/>
                  <a:pt x="3309" y="1792"/>
                </a:cubicBezTo>
                <a:cubicBezTo>
                  <a:pt x="3200" y="1758"/>
                  <a:pt x="3083" y="1741"/>
                  <a:pt x="2962" y="1741"/>
                </a:cubicBezTo>
                <a:cubicBezTo>
                  <a:pt x="2841" y="1741"/>
                  <a:pt x="2716" y="1758"/>
                  <a:pt x="2590" y="1792"/>
                </a:cubicBezTo>
                <a:cubicBezTo>
                  <a:pt x="2006" y="1909"/>
                  <a:pt x="1488" y="2376"/>
                  <a:pt x="1187" y="2978"/>
                </a:cubicBezTo>
                <a:cubicBezTo>
                  <a:pt x="936" y="3496"/>
                  <a:pt x="903" y="4047"/>
                  <a:pt x="1087" y="4432"/>
                </a:cubicBezTo>
                <a:cubicBezTo>
                  <a:pt x="1286" y="4860"/>
                  <a:pt x="1765" y="5261"/>
                  <a:pt x="2345" y="5261"/>
                </a:cubicBezTo>
                <a:cubicBezTo>
                  <a:pt x="2398" y="5261"/>
                  <a:pt x="2452" y="5257"/>
                  <a:pt x="2507" y="5250"/>
                </a:cubicBezTo>
                <a:cubicBezTo>
                  <a:pt x="2908" y="5217"/>
                  <a:pt x="3309" y="4899"/>
                  <a:pt x="3559" y="4432"/>
                </a:cubicBezTo>
                <a:cubicBezTo>
                  <a:pt x="3927" y="3746"/>
                  <a:pt x="3927" y="2995"/>
                  <a:pt x="3777" y="2310"/>
                </a:cubicBezTo>
                <a:lnTo>
                  <a:pt x="3777" y="2310"/>
                </a:lnTo>
                <a:cubicBezTo>
                  <a:pt x="4228" y="2560"/>
                  <a:pt x="4579" y="2961"/>
                  <a:pt x="4762" y="3295"/>
                </a:cubicBezTo>
                <a:cubicBezTo>
                  <a:pt x="5414" y="4398"/>
                  <a:pt x="4913" y="5735"/>
                  <a:pt x="4645" y="6470"/>
                </a:cubicBezTo>
                <a:cubicBezTo>
                  <a:pt x="4495" y="6838"/>
                  <a:pt x="4311" y="7155"/>
                  <a:pt x="4161" y="7389"/>
                </a:cubicBezTo>
                <a:cubicBezTo>
                  <a:pt x="3423" y="6785"/>
                  <a:pt x="2642" y="6397"/>
                  <a:pt x="1957" y="6397"/>
                </a:cubicBezTo>
                <a:cubicBezTo>
                  <a:pt x="1788" y="6397"/>
                  <a:pt x="1626" y="6421"/>
                  <a:pt x="1471" y="6470"/>
                </a:cubicBezTo>
                <a:cubicBezTo>
                  <a:pt x="669" y="6721"/>
                  <a:pt x="1" y="7606"/>
                  <a:pt x="168" y="8224"/>
                </a:cubicBezTo>
                <a:cubicBezTo>
                  <a:pt x="306" y="8742"/>
                  <a:pt x="1075" y="9012"/>
                  <a:pt x="1853" y="9012"/>
                </a:cubicBezTo>
                <a:cubicBezTo>
                  <a:pt x="2105" y="9012"/>
                  <a:pt x="2358" y="8983"/>
                  <a:pt x="2590" y="8926"/>
                </a:cubicBezTo>
                <a:cubicBezTo>
                  <a:pt x="3342" y="8742"/>
                  <a:pt x="3827" y="8241"/>
                  <a:pt x="4044" y="8007"/>
                </a:cubicBezTo>
                <a:cubicBezTo>
                  <a:pt x="4094" y="7974"/>
                  <a:pt x="4161" y="7907"/>
                  <a:pt x="4211" y="7823"/>
                </a:cubicBezTo>
                <a:cubicBezTo>
                  <a:pt x="5113" y="8642"/>
                  <a:pt x="5949" y="9778"/>
                  <a:pt x="6450" y="10931"/>
                </a:cubicBezTo>
                <a:cubicBezTo>
                  <a:pt x="7068" y="12351"/>
                  <a:pt x="7285" y="13404"/>
                  <a:pt x="7235" y="14824"/>
                </a:cubicBezTo>
                <a:cubicBezTo>
                  <a:pt x="5782" y="15409"/>
                  <a:pt x="5397" y="15793"/>
                  <a:pt x="5180" y="16278"/>
                </a:cubicBezTo>
                <a:cubicBezTo>
                  <a:pt x="4930" y="16879"/>
                  <a:pt x="4595" y="18617"/>
                  <a:pt x="4579" y="18684"/>
                </a:cubicBezTo>
                <a:lnTo>
                  <a:pt x="4512" y="19035"/>
                </a:lnTo>
                <a:lnTo>
                  <a:pt x="4512" y="19035"/>
                </a:lnTo>
                <a:lnTo>
                  <a:pt x="4813" y="18851"/>
                </a:lnTo>
                <a:cubicBezTo>
                  <a:pt x="5080" y="18684"/>
                  <a:pt x="5397" y="18517"/>
                  <a:pt x="5681" y="18366"/>
                </a:cubicBezTo>
                <a:cubicBezTo>
                  <a:pt x="6183" y="18116"/>
                  <a:pt x="6651" y="17865"/>
                  <a:pt x="6951" y="17598"/>
                </a:cubicBezTo>
                <a:cubicBezTo>
                  <a:pt x="7352" y="17247"/>
                  <a:pt x="7419" y="17013"/>
                  <a:pt x="7519" y="15108"/>
                </a:cubicBezTo>
                <a:lnTo>
                  <a:pt x="7519" y="15075"/>
                </a:lnTo>
                <a:cubicBezTo>
                  <a:pt x="7586" y="15041"/>
                  <a:pt x="7620" y="15025"/>
                  <a:pt x="7686" y="15008"/>
                </a:cubicBezTo>
                <a:cubicBezTo>
                  <a:pt x="8656" y="14635"/>
                  <a:pt x="9429" y="14513"/>
                  <a:pt x="10252" y="14513"/>
                </a:cubicBezTo>
                <a:cubicBezTo>
                  <a:pt x="10719" y="14513"/>
                  <a:pt x="11202" y="14553"/>
                  <a:pt x="11747" y="14607"/>
                </a:cubicBezTo>
                <a:cubicBezTo>
                  <a:pt x="12950" y="14707"/>
                  <a:pt x="14303" y="15175"/>
                  <a:pt x="15356" y="15793"/>
                </a:cubicBezTo>
                <a:lnTo>
                  <a:pt x="15172" y="16111"/>
                </a:lnTo>
                <a:cubicBezTo>
                  <a:pt x="15005" y="16412"/>
                  <a:pt x="14687" y="17013"/>
                  <a:pt x="14754" y="17782"/>
                </a:cubicBezTo>
                <a:cubicBezTo>
                  <a:pt x="14804" y="18717"/>
                  <a:pt x="15456" y="19853"/>
                  <a:pt x="16158" y="19853"/>
                </a:cubicBezTo>
                <a:lnTo>
                  <a:pt x="16191" y="19820"/>
                </a:lnTo>
                <a:cubicBezTo>
                  <a:pt x="16826" y="19803"/>
                  <a:pt x="17494" y="18851"/>
                  <a:pt x="17478" y="18016"/>
                </a:cubicBezTo>
                <a:cubicBezTo>
                  <a:pt x="17461" y="17147"/>
                  <a:pt x="16793" y="16345"/>
                  <a:pt x="15807" y="15693"/>
                </a:cubicBezTo>
                <a:cubicBezTo>
                  <a:pt x="15991" y="15459"/>
                  <a:pt x="16225" y="15259"/>
                  <a:pt x="16475" y="15041"/>
                </a:cubicBezTo>
                <a:cubicBezTo>
                  <a:pt x="16996" y="14622"/>
                  <a:pt x="17919" y="13900"/>
                  <a:pt x="18972" y="13900"/>
                </a:cubicBezTo>
                <a:cubicBezTo>
                  <a:pt x="19134" y="13900"/>
                  <a:pt x="19299" y="13918"/>
                  <a:pt x="19466" y="13955"/>
                </a:cubicBezTo>
                <a:cubicBezTo>
                  <a:pt x="19900" y="14056"/>
                  <a:pt x="20502" y="14340"/>
                  <a:pt x="20886" y="14774"/>
                </a:cubicBezTo>
                <a:cubicBezTo>
                  <a:pt x="20218" y="14808"/>
                  <a:pt x="19483" y="15008"/>
                  <a:pt x="18781" y="15442"/>
                </a:cubicBezTo>
                <a:cubicBezTo>
                  <a:pt x="18163" y="15793"/>
                  <a:pt x="18246" y="16478"/>
                  <a:pt x="18296" y="16696"/>
                </a:cubicBezTo>
                <a:cubicBezTo>
                  <a:pt x="18413" y="17347"/>
                  <a:pt x="18998" y="17732"/>
                  <a:pt x="19499" y="17798"/>
                </a:cubicBezTo>
                <a:cubicBezTo>
                  <a:pt x="19557" y="17807"/>
                  <a:pt x="19615" y="17811"/>
                  <a:pt x="19673" y="17811"/>
                </a:cubicBezTo>
                <a:cubicBezTo>
                  <a:pt x="20077" y="17811"/>
                  <a:pt x="20505" y="17614"/>
                  <a:pt x="20870" y="17264"/>
                </a:cubicBezTo>
                <a:cubicBezTo>
                  <a:pt x="21371" y="16796"/>
                  <a:pt x="21621" y="16161"/>
                  <a:pt x="21571" y="15576"/>
                </a:cubicBezTo>
                <a:cubicBezTo>
                  <a:pt x="21555" y="15376"/>
                  <a:pt x="21504" y="15209"/>
                  <a:pt x="21454" y="15058"/>
                </a:cubicBezTo>
                <a:lnTo>
                  <a:pt x="21454" y="15058"/>
                </a:lnTo>
                <a:cubicBezTo>
                  <a:pt x="22306" y="15092"/>
                  <a:pt x="22975" y="15342"/>
                  <a:pt x="23092" y="15442"/>
                </a:cubicBezTo>
                <a:cubicBezTo>
                  <a:pt x="23121" y="15472"/>
                  <a:pt x="23154" y="15485"/>
                  <a:pt x="23186" y="15485"/>
                </a:cubicBezTo>
                <a:cubicBezTo>
                  <a:pt x="23229" y="15485"/>
                  <a:pt x="23271" y="15463"/>
                  <a:pt x="23309" y="15426"/>
                </a:cubicBezTo>
                <a:cubicBezTo>
                  <a:pt x="23376" y="15359"/>
                  <a:pt x="23342" y="15275"/>
                  <a:pt x="23292" y="15209"/>
                </a:cubicBezTo>
                <a:cubicBezTo>
                  <a:pt x="23125" y="15075"/>
                  <a:pt x="22323" y="14757"/>
                  <a:pt x="21287" y="14757"/>
                </a:cubicBezTo>
                <a:lnTo>
                  <a:pt x="21271" y="14757"/>
                </a:lnTo>
                <a:cubicBezTo>
                  <a:pt x="20819" y="14122"/>
                  <a:pt x="20017" y="13772"/>
                  <a:pt x="19533" y="13671"/>
                </a:cubicBezTo>
                <a:cubicBezTo>
                  <a:pt x="19342" y="13628"/>
                  <a:pt x="19155" y="13609"/>
                  <a:pt x="18973" y="13609"/>
                </a:cubicBezTo>
                <a:cubicBezTo>
                  <a:pt x="17817" y="13609"/>
                  <a:pt x="16854" y="14391"/>
                  <a:pt x="16291" y="14824"/>
                </a:cubicBezTo>
                <a:cubicBezTo>
                  <a:pt x="16024" y="15041"/>
                  <a:pt x="15773" y="15292"/>
                  <a:pt x="15556" y="15543"/>
                </a:cubicBezTo>
                <a:cubicBezTo>
                  <a:pt x="14470" y="14874"/>
                  <a:pt x="13100" y="14423"/>
                  <a:pt x="11797" y="14290"/>
                </a:cubicBezTo>
                <a:cubicBezTo>
                  <a:pt x="11234" y="14228"/>
                  <a:pt x="10737" y="14185"/>
                  <a:pt x="10254" y="14185"/>
                </a:cubicBezTo>
                <a:cubicBezTo>
                  <a:pt x="9416" y="14185"/>
                  <a:pt x="8620" y="14315"/>
                  <a:pt x="7603" y="14707"/>
                </a:cubicBezTo>
                <a:cubicBezTo>
                  <a:pt x="7586" y="14741"/>
                  <a:pt x="7586" y="14741"/>
                  <a:pt x="7569" y="14741"/>
                </a:cubicBezTo>
                <a:cubicBezTo>
                  <a:pt x="7586" y="13337"/>
                  <a:pt x="7369" y="12268"/>
                  <a:pt x="6751" y="10848"/>
                </a:cubicBezTo>
                <a:cubicBezTo>
                  <a:pt x="6233" y="9645"/>
                  <a:pt x="5364" y="8442"/>
                  <a:pt x="4428" y="7606"/>
                </a:cubicBezTo>
                <a:cubicBezTo>
                  <a:pt x="4595" y="7356"/>
                  <a:pt x="4779" y="7021"/>
                  <a:pt x="4946" y="6587"/>
                </a:cubicBezTo>
                <a:cubicBezTo>
                  <a:pt x="5230" y="5818"/>
                  <a:pt x="5765" y="4381"/>
                  <a:pt x="5030" y="3145"/>
                </a:cubicBezTo>
                <a:cubicBezTo>
                  <a:pt x="4813" y="2761"/>
                  <a:pt x="4311" y="2176"/>
                  <a:pt x="3676" y="1909"/>
                </a:cubicBezTo>
                <a:cubicBezTo>
                  <a:pt x="3342" y="956"/>
                  <a:pt x="2757" y="171"/>
                  <a:pt x="2523" y="37"/>
                </a:cubicBezTo>
                <a:cubicBezTo>
                  <a:pt x="2504" y="12"/>
                  <a:pt x="2475" y="1"/>
                  <a:pt x="2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6"/>
          <p:cNvSpPr/>
          <p:nvPr/>
        </p:nvSpPr>
        <p:spPr>
          <a:xfrm rot="10800000">
            <a:off x="7916247" y="393998"/>
            <a:ext cx="720853" cy="611470"/>
          </a:xfrm>
          <a:custGeom>
            <a:avLst/>
            <a:gdLst/>
            <a:ahLst/>
            <a:cxnLst/>
            <a:rect l="l" t="t" r="r" b="b"/>
            <a:pathLst>
              <a:path w="15790" h="13394" extrusionOk="0">
                <a:moveTo>
                  <a:pt x="2156" y="6610"/>
                </a:moveTo>
                <a:cubicBezTo>
                  <a:pt x="2273" y="6610"/>
                  <a:pt x="2406" y="6610"/>
                  <a:pt x="2523" y="6643"/>
                </a:cubicBezTo>
                <a:cubicBezTo>
                  <a:pt x="2874" y="6727"/>
                  <a:pt x="3158" y="6961"/>
                  <a:pt x="3409" y="7295"/>
                </a:cubicBezTo>
                <a:cubicBezTo>
                  <a:pt x="3125" y="7395"/>
                  <a:pt x="2857" y="7462"/>
                  <a:pt x="2590" y="7479"/>
                </a:cubicBezTo>
                <a:cubicBezTo>
                  <a:pt x="2506" y="7489"/>
                  <a:pt x="2408" y="7498"/>
                  <a:pt x="2301" y="7498"/>
                </a:cubicBezTo>
                <a:cubicBezTo>
                  <a:pt x="2066" y="7498"/>
                  <a:pt x="1790" y="7455"/>
                  <a:pt x="1537" y="7295"/>
                </a:cubicBezTo>
                <a:cubicBezTo>
                  <a:pt x="1203" y="7061"/>
                  <a:pt x="1187" y="6944"/>
                  <a:pt x="1187" y="6944"/>
                </a:cubicBezTo>
                <a:cubicBezTo>
                  <a:pt x="1187" y="6927"/>
                  <a:pt x="1203" y="6877"/>
                  <a:pt x="1320" y="6810"/>
                </a:cubicBezTo>
                <a:cubicBezTo>
                  <a:pt x="1504" y="6693"/>
                  <a:pt x="1821" y="6610"/>
                  <a:pt x="2156" y="6610"/>
                </a:cubicBezTo>
                <a:close/>
                <a:moveTo>
                  <a:pt x="4812" y="10553"/>
                </a:moveTo>
                <a:lnTo>
                  <a:pt x="4812" y="10553"/>
                </a:lnTo>
                <a:cubicBezTo>
                  <a:pt x="4913" y="10954"/>
                  <a:pt x="4913" y="11355"/>
                  <a:pt x="4796" y="11773"/>
                </a:cubicBezTo>
                <a:lnTo>
                  <a:pt x="4796" y="11789"/>
                </a:lnTo>
                <a:cubicBezTo>
                  <a:pt x="4729" y="12040"/>
                  <a:pt x="4528" y="12725"/>
                  <a:pt x="3977" y="12875"/>
                </a:cubicBezTo>
                <a:cubicBezTo>
                  <a:pt x="3919" y="12896"/>
                  <a:pt x="3861" y="12906"/>
                  <a:pt x="3803" y="12906"/>
                </a:cubicBezTo>
                <a:cubicBezTo>
                  <a:pt x="3674" y="12906"/>
                  <a:pt x="3541" y="12861"/>
                  <a:pt x="3392" y="12792"/>
                </a:cubicBezTo>
                <a:cubicBezTo>
                  <a:pt x="3342" y="12742"/>
                  <a:pt x="3208" y="12658"/>
                  <a:pt x="3175" y="12625"/>
                </a:cubicBezTo>
                <a:cubicBezTo>
                  <a:pt x="3041" y="12525"/>
                  <a:pt x="2891" y="12357"/>
                  <a:pt x="2891" y="12107"/>
                </a:cubicBezTo>
                <a:cubicBezTo>
                  <a:pt x="2874" y="11522"/>
                  <a:pt x="3492" y="11121"/>
                  <a:pt x="3709" y="10954"/>
                </a:cubicBezTo>
                <a:cubicBezTo>
                  <a:pt x="4044" y="10720"/>
                  <a:pt x="4428" y="10586"/>
                  <a:pt x="4812" y="10553"/>
                </a:cubicBezTo>
                <a:close/>
                <a:moveTo>
                  <a:pt x="8388" y="10904"/>
                </a:moveTo>
                <a:cubicBezTo>
                  <a:pt x="8772" y="11054"/>
                  <a:pt x="9090" y="11238"/>
                  <a:pt x="9307" y="11539"/>
                </a:cubicBezTo>
                <a:cubicBezTo>
                  <a:pt x="9541" y="11940"/>
                  <a:pt x="9608" y="12458"/>
                  <a:pt x="9524" y="12742"/>
                </a:cubicBezTo>
                <a:cubicBezTo>
                  <a:pt x="9474" y="12875"/>
                  <a:pt x="9457" y="12909"/>
                  <a:pt x="9441" y="12909"/>
                </a:cubicBezTo>
                <a:cubicBezTo>
                  <a:pt x="9437" y="12916"/>
                  <a:pt x="9428" y="12920"/>
                  <a:pt x="9412" y="12920"/>
                </a:cubicBezTo>
                <a:cubicBezTo>
                  <a:pt x="9354" y="12920"/>
                  <a:pt x="9210" y="12863"/>
                  <a:pt x="8973" y="12692"/>
                </a:cubicBezTo>
                <a:cubicBezTo>
                  <a:pt x="8639" y="12441"/>
                  <a:pt x="8538" y="12040"/>
                  <a:pt x="8471" y="11773"/>
                </a:cubicBezTo>
                <a:cubicBezTo>
                  <a:pt x="8388" y="11489"/>
                  <a:pt x="8371" y="11205"/>
                  <a:pt x="8388" y="10904"/>
                </a:cubicBezTo>
                <a:close/>
                <a:moveTo>
                  <a:pt x="3073" y="1"/>
                </a:moveTo>
                <a:cubicBezTo>
                  <a:pt x="2629" y="1"/>
                  <a:pt x="2177" y="102"/>
                  <a:pt x="1755" y="344"/>
                </a:cubicBezTo>
                <a:cubicBezTo>
                  <a:pt x="785" y="862"/>
                  <a:pt x="0" y="2115"/>
                  <a:pt x="351" y="3184"/>
                </a:cubicBezTo>
                <a:cubicBezTo>
                  <a:pt x="602" y="3970"/>
                  <a:pt x="1370" y="4805"/>
                  <a:pt x="2289" y="4855"/>
                </a:cubicBezTo>
                <a:cubicBezTo>
                  <a:pt x="2321" y="4856"/>
                  <a:pt x="2352" y="4857"/>
                  <a:pt x="2383" y="4857"/>
                </a:cubicBezTo>
                <a:cubicBezTo>
                  <a:pt x="3274" y="4857"/>
                  <a:pt x="3966" y="4395"/>
                  <a:pt x="4144" y="3636"/>
                </a:cubicBezTo>
                <a:cubicBezTo>
                  <a:pt x="4294" y="3034"/>
                  <a:pt x="4060" y="2332"/>
                  <a:pt x="3609" y="2048"/>
                </a:cubicBezTo>
                <a:cubicBezTo>
                  <a:pt x="3464" y="1957"/>
                  <a:pt x="3263" y="1901"/>
                  <a:pt x="3063" y="1901"/>
                </a:cubicBezTo>
                <a:cubicBezTo>
                  <a:pt x="2895" y="1901"/>
                  <a:pt x="2727" y="1940"/>
                  <a:pt x="2590" y="2032"/>
                </a:cubicBezTo>
                <a:cubicBezTo>
                  <a:pt x="2423" y="2165"/>
                  <a:pt x="2206" y="2416"/>
                  <a:pt x="2273" y="2951"/>
                </a:cubicBezTo>
                <a:cubicBezTo>
                  <a:pt x="2273" y="3088"/>
                  <a:pt x="2371" y="3170"/>
                  <a:pt x="2490" y="3170"/>
                </a:cubicBezTo>
                <a:cubicBezTo>
                  <a:pt x="2501" y="3170"/>
                  <a:pt x="2512" y="3169"/>
                  <a:pt x="2523" y="3168"/>
                </a:cubicBezTo>
                <a:cubicBezTo>
                  <a:pt x="2674" y="3168"/>
                  <a:pt x="2757" y="3034"/>
                  <a:pt x="2724" y="2917"/>
                </a:cubicBezTo>
                <a:cubicBezTo>
                  <a:pt x="2707" y="2750"/>
                  <a:pt x="2707" y="2516"/>
                  <a:pt x="2857" y="2433"/>
                </a:cubicBezTo>
                <a:cubicBezTo>
                  <a:pt x="2923" y="2389"/>
                  <a:pt x="3007" y="2371"/>
                  <a:pt x="3092" y="2371"/>
                </a:cubicBezTo>
                <a:cubicBezTo>
                  <a:pt x="3203" y="2371"/>
                  <a:pt x="3316" y="2402"/>
                  <a:pt x="3392" y="2449"/>
                </a:cubicBezTo>
                <a:cubicBezTo>
                  <a:pt x="3693" y="2616"/>
                  <a:pt x="3843" y="3118"/>
                  <a:pt x="3726" y="3535"/>
                </a:cubicBezTo>
                <a:cubicBezTo>
                  <a:pt x="3554" y="4160"/>
                  <a:pt x="2973" y="4391"/>
                  <a:pt x="2448" y="4391"/>
                </a:cubicBezTo>
                <a:cubicBezTo>
                  <a:pt x="2411" y="4391"/>
                  <a:pt x="2375" y="4390"/>
                  <a:pt x="2339" y="4387"/>
                </a:cubicBezTo>
                <a:cubicBezTo>
                  <a:pt x="1638" y="4371"/>
                  <a:pt x="1019" y="3702"/>
                  <a:pt x="802" y="3051"/>
                </a:cubicBezTo>
                <a:cubicBezTo>
                  <a:pt x="535" y="2249"/>
                  <a:pt x="1203" y="1196"/>
                  <a:pt x="2005" y="762"/>
                </a:cubicBezTo>
                <a:cubicBezTo>
                  <a:pt x="2352" y="558"/>
                  <a:pt x="2731" y="473"/>
                  <a:pt x="3107" y="473"/>
                </a:cubicBezTo>
                <a:cubicBezTo>
                  <a:pt x="3781" y="473"/>
                  <a:pt x="4445" y="748"/>
                  <a:pt x="4896" y="1113"/>
                </a:cubicBezTo>
                <a:cubicBezTo>
                  <a:pt x="5648" y="1697"/>
                  <a:pt x="5848" y="2550"/>
                  <a:pt x="5948" y="2951"/>
                </a:cubicBezTo>
                <a:cubicBezTo>
                  <a:pt x="6149" y="3853"/>
                  <a:pt x="6099" y="4688"/>
                  <a:pt x="5715" y="5423"/>
                </a:cubicBezTo>
                <a:cubicBezTo>
                  <a:pt x="5230" y="6359"/>
                  <a:pt x="4428" y="6777"/>
                  <a:pt x="3843" y="7094"/>
                </a:cubicBezTo>
                <a:cubicBezTo>
                  <a:pt x="3526" y="6643"/>
                  <a:pt x="3141" y="6309"/>
                  <a:pt x="2640" y="6192"/>
                </a:cubicBezTo>
                <a:cubicBezTo>
                  <a:pt x="2478" y="6150"/>
                  <a:pt x="2309" y="6132"/>
                  <a:pt x="2142" y="6132"/>
                </a:cubicBezTo>
                <a:cubicBezTo>
                  <a:pt x="1710" y="6132"/>
                  <a:pt x="1294" y="6257"/>
                  <a:pt x="1053" y="6426"/>
                </a:cubicBezTo>
                <a:cubicBezTo>
                  <a:pt x="886" y="6526"/>
                  <a:pt x="769" y="6677"/>
                  <a:pt x="752" y="6844"/>
                </a:cubicBezTo>
                <a:cubicBezTo>
                  <a:pt x="702" y="7128"/>
                  <a:pt x="886" y="7395"/>
                  <a:pt x="1303" y="7679"/>
                </a:cubicBezTo>
                <a:cubicBezTo>
                  <a:pt x="1657" y="7898"/>
                  <a:pt x="2028" y="7940"/>
                  <a:pt x="2326" y="7940"/>
                </a:cubicBezTo>
                <a:cubicBezTo>
                  <a:pt x="2437" y="7940"/>
                  <a:pt x="2537" y="7934"/>
                  <a:pt x="2623" y="7930"/>
                </a:cubicBezTo>
                <a:cubicBezTo>
                  <a:pt x="2974" y="7896"/>
                  <a:pt x="3308" y="7813"/>
                  <a:pt x="3676" y="7679"/>
                </a:cubicBezTo>
                <a:cubicBezTo>
                  <a:pt x="3877" y="8047"/>
                  <a:pt x="4060" y="8481"/>
                  <a:pt x="4278" y="8966"/>
                </a:cubicBezTo>
                <a:cubicBezTo>
                  <a:pt x="4445" y="9350"/>
                  <a:pt x="4595" y="9717"/>
                  <a:pt x="4712" y="10068"/>
                </a:cubicBezTo>
                <a:cubicBezTo>
                  <a:pt x="4278" y="10135"/>
                  <a:pt x="3843" y="10286"/>
                  <a:pt x="3442" y="10553"/>
                </a:cubicBezTo>
                <a:cubicBezTo>
                  <a:pt x="3192" y="10737"/>
                  <a:pt x="2390" y="11271"/>
                  <a:pt x="2440" y="12107"/>
                </a:cubicBezTo>
                <a:cubicBezTo>
                  <a:pt x="2456" y="12558"/>
                  <a:pt x="2757" y="12825"/>
                  <a:pt x="2841" y="12942"/>
                </a:cubicBezTo>
                <a:cubicBezTo>
                  <a:pt x="2891" y="13026"/>
                  <a:pt x="3058" y="13143"/>
                  <a:pt x="3175" y="13193"/>
                </a:cubicBezTo>
                <a:cubicBezTo>
                  <a:pt x="3371" y="13302"/>
                  <a:pt x="3574" y="13354"/>
                  <a:pt x="3775" y="13354"/>
                </a:cubicBezTo>
                <a:cubicBezTo>
                  <a:pt x="3882" y="13354"/>
                  <a:pt x="3989" y="13339"/>
                  <a:pt x="4094" y="13310"/>
                </a:cubicBezTo>
                <a:cubicBezTo>
                  <a:pt x="4879" y="13076"/>
                  <a:pt x="5113" y="12224"/>
                  <a:pt x="5213" y="11906"/>
                </a:cubicBezTo>
                <a:lnTo>
                  <a:pt x="5213" y="11890"/>
                </a:lnTo>
                <a:cubicBezTo>
                  <a:pt x="5364" y="11405"/>
                  <a:pt x="5364" y="10954"/>
                  <a:pt x="5280" y="10519"/>
                </a:cubicBezTo>
                <a:cubicBezTo>
                  <a:pt x="5664" y="10519"/>
                  <a:pt x="6082" y="10553"/>
                  <a:pt x="6517" y="10603"/>
                </a:cubicBezTo>
                <a:cubicBezTo>
                  <a:pt x="7035" y="10653"/>
                  <a:pt x="7519" y="10703"/>
                  <a:pt x="7937" y="10787"/>
                </a:cubicBezTo>
                <a:cubicBezTo>
                  <a:pt x="7920" y="11188"/>
                  <a:pt x="7937" y="11522"/>
                  <a:pt x="8020" y="11873"/>
                </a:cubicBezTo>
                <a:cubicBezTo>
                  <a:pt x="8087" y="12190"/>
                  <a:pt x="8204" y="12692"/>
                  <a:pt x="8672" y="13059"/>
                </a:cubicBezTo>
                <a:cubicBezTo>
                  <a:pt x="8939" y="13293"/>
                  <a:pt x="9190" y="13393"/>
                  <a:pt x="9390" y="13393"/>
                </a:cubicBezTo>
                <a:cubicBezTo>
                  <a:pt x="9474" y="13393"/>
                  <a:pt x="9557" y="13377"/>
                  <a:pt x="9641" y="13360"/>
                </a:cubicBezTo>
                <a:cubicBezTo>
                  <a:pt x="9791" y="13276"/>
                  <a:pt x="9892" y="13126"/>
                  <a:pt x="9959" y="12909"/>
                </a:cubicBezTo>
                <a:cubicBezTo>
                  <a:pt x="10059" y="12525"/>
                  <a:pt x="9992" y="11856"/>
                  <a:pt x="9691" y="11322"/>
                </a:cubicBezTo>
                <a:cubicBezTo>
                  <a:pt x="9407" y="10870"/>
                  <a:pt x="8973" y="10620"/>
                  <a:pt x="8455" y="10453"/>
                </a:cubicBezTo>
                <a:cubicBezTo>
                  <a:pt x="8572" y="9801"/>
                  <a:pt x="8722" y="8932"/>
                  <a:pt x="9474" y="8180"/>
                </a:cubicBezTo>
                <a:cubicBezTo>
                  <a:pt x="10059" y="7596"/>
                  <a:pt x="10827" y="7278"/>
                  <a:pt x="11746" y="7195"/>
                </a:cubicBezTo>
                <a:cubicBezTo>
                  <a:pt x="11870" y="7180"/>
                  <a:pt x="12034" y="7165"/>
                  <a:pt x="12224" y="7165"/>
                </a:cubicBezTo>
                <a:cubicBezTo>
                  <a:pt x="12673" y="7165"/>
                  <a:pt x="13266" y="7248"/>
                  <a:pt x="13818" y="7612"/>
                </a:cubicBezTo>
                <a:cubicBezTo>
                  <a:pt x="14587" y="8113"/>
                  <a:pt x="15305" y="9149"/>
                  <a:pt x="15071" y="10269"/>
                </a:cubicBezTo>
                <a:cubicBezTo>
                  <a:pt x="14904" y="11154"/>
                  <a:pt x="14136" y="12107"/>
                  <a:pt x="13284" y="12107"/>
                </a:cubicBezTo>
                <a:cubicBezTo>
                  <a:pt x="12582" y="12073"/>
                  <a:pt x="11746" y="11706"/>
                  <a:pt x="11529" y="11054"/>
                </a:cubicBezTo>
                <a:cubicBezTo>
                  <a:pt x="11329" y="10536"/>
                  <a:pt x="11329" y="9851"/>
                  <a:pt x="11913" y="9467"/>
                </a:cubicBezTo>
                <a:cubicBezTo>
                  <a:pt x="12101" y="9348"/>
                  <a:pt x="12327" y="9289"/>
                  <a:pt x="12537" y="9289"/>
                </a:cubicBezTo>
                <a:cubicBezTo>
                  <a:pt x="12739" y="9289"/>
                  <a:pt x="12927" y="9344"/>
                  <a:pt x="13050" y="9450"/>
                </a:cubicBezTo>
                <a:cubicBezTo>
                  <a:pt x="13167" y="9550"/>
                  <a:pt x="13284" y="9784"/>
                  <a:pt x="13233" y="9951"/>
                </a:cubicBezTo>
                <a:cubicBezTo>
                  <a:pt x="13200" y="10102"/>
                  <a:pt x="12983" y="10185"/>
                  <a:pt x="12816" y="10202"/>
                </a:cubicBezTo>
                <a:cubicBezTo>
                  <a:pt x="12699" y="10219"/>
                  <a:pt x="12615" y="10352"/>
                  <a:pt x="12632" y="10469"/>
                </a:cubicBezTo>
                <a:cubicBezTo>
                  <a:pt x="12646" y="10583"/>
                  <a:pt x="12745" y="10661"/>
                  <a:pt x="12846" y="10661"/>
                </a:cubicBezTo>
                <a:cubicBezTo>
                  <a:pt x="12864" y="10661"/>
                  <a:pt x="12882" y="10658"/>
                  <a:pt x="12899" y="10653"/>
                </a:cubicBezTo>
                <a:cubicBezTo>
                  <a:pt x="13417" y="10570"/>
                  <a:pt x="13618" y="10286"/>
                  <a:pt x="13668" y="10068"/>
                </a:cubicBezTo>
                <a:cubicBezTo>
                  <a:pt x="13785" y="9701"/>
                  <a:pt x="13584" y="9300"/>
                  <a:pt x="13334" y="9099"/>
                </a:cubicBezTo>
                <a:cubicBezTo>
                  <a:pt x="13120" y="8911"/>
                  <a:pt x="12827" y="8819"/>
                  <a:pt x="12518" y="8819"/>
                </a:cubicBezTo>
                <a:cubicBezTo>
                  <a:pt x="12224" y="8819"/>
                  <a:pt x="11915" y="8903"/>
                  <a:pt x="11646" y="9066"/>
                </a:cubicBezTo>
                <a:cubicBezTo>
                  <a:pt x="10961" y="9517"/>
                  <a:pt x="10744" y="10352"/>
                  <a:pt x="11061" y="11221"/>
                </a:cubicBezTo>
                <a:cubicBezTo>
                  <a:pt x="11379" y="12073"/>
                  <a:pt x="12415" y="12558"/>
                  <a:pt x="13233" y="12558"/>
                </a:cubicBezTo>
                <a:lnTo>
                  <a:pt x="13250" y="12558"/>
                </a:lnTo>
                <a:cubicBezTo>
                  <a:pt x="14386" y="12558"/>
                  <a:pt x="15305" y="11405"/>
                  <a:pt x="15506" y="10352"/>
                </a:cubicBezTo>
                <a:cubicBezTo>
                  <a:pt x="15790" y="9016"/>
                  <a:pt x="14988" y="7813"/>
                  <a:pt x="14069" y="7211"/>
                </a:cubicBezTo>
                <a:cubicBezTo>
                  <a:pt x="13414" y="6771"/>
                  <a:pt x="12726" y="6687"/>
                  <a:pt x="12221" y="6687"/>
                </a:cubicBezTo>
                <a:cubicBezTo>
                  <a:pt x="12017" y="6687"/>
                  <a:pt x="11843" y="6700"/>
                  <a:pt x="11713" y="6710"/>
                </a:cubicBezTo>
                <a:cubicBezTo>
                  <a:pt x="10660" y="6793"/>
                  <a:pt x="9808" y="7178"/>
                  <a:pt x="9140" y="7813"/>
                </a:cubicBezTo>
                <a:cubicBezTo>
                  <a:pt x="8288" y="8648"/>
                  <a:pt x="8104" y="9634"/>
                  <a:pt x="7987" y="10319"/>
                </a:cubicBezTo>
                <a:cubicBezTo>
                  <a:pt x="7569" y="10235"/>
                  <a:pt x="7068" y="10185"/>
                  <a:pt x="6567" y="10135"/>
                </a:cubicBezTo>
                <a:cubicBezTo>
                  <a:pt x="6099" y="10102"/>
                  <a:pt x="5631" y="10052"/>
                  <a:pt x="5197" y="10052"/>
                </a:cubicBezTo>
                <a:cubicBezTo>
                  <a:pt x="5063" y="9617"/>
                  <a:pt x="4879" y="9200"/>
                  <a:pt x="4695" y="8782"/>
                </a:cubicBezTo>
                <a:cubicBezTo>
                  <a:pt x="4478" y="8297"/>
                  <a:pt x="4278" y="7863"/>
                  <a:pt x="4060" y="7462"/>
                </a:cubicBezTo>
                <a:cubicBezTo>
                  <a:pt x="4695" y="7144"/>
                  <a:pt x="5564" y="6677"/>
                  <a:pt x="6116" y="5607"/>
                </a:cubicBezTo>
                <a:cubicBezTo>
                  <a:pt x="6533" y="4772"/>
                  <a:pt x="6633" y="3853"/>
                  <a:pt x="6383" y="2834"/>
                </a:cubicBezTo>
                <a:cubicBezTo>
                  <a:pt x="6283" y="2366"/>
                  <a:pt x="6049" y="1430"/>
                  <a:pt x="5180" y="745"/>
                </a:cubicBezTo>
                <a:cubicBezTo>
                  <a:pt x="4625" y="318"/>
                  <a:pt x="3859" y="1"/>
                  <a:pt x="3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6"/>
          <p:cNvSpPr/>
          <p:nvPr/>
        </p:nvSpPr>
        <p:spPr>
          <a:xfrm flipH="1">
            <a:off x="7488712" y="3683357"/>
            <a:ext cx="1067173" cy="906385"/>
          </a:xfrm>
          <a:custGeom>
            <a:avLst/>
            <a:gdLst/>
            <a:ahLst/>
            <a:cxnLst/>
            <a:rect l="l" t="t" r="r" b="b"/>
            <a:pathLst>
              <a:path w="23376" h="19854" extrusionOk="0">
                <a:moveTo>
                  <a:pt x="2941" y="2092"/>
                </a:moveTo>
                <a:cubicBezTo>
                  <a:pt x="3108" y="2092"/>
                  <a:pt x="3259" y="2142"/>
                  <a:pt x="3409" y="2159"/>
                </a:cubicBezTo>
                <a:cubicBezTo>
                  <a:pt x="3610" y="2844"/>
                  <a:pt x="3660" y="3630"/>
                  <a:pt x="3259" y="4315"/>
                </a:cubicBezTo>
                <a:cubicBezTo>
                  <a:pt x="3075" y="4682"/>
                  <a:pt x="2741" y="4933"/>
                  <a:pt x="2457" y="4983"/>
                </a:cubicBezTo>
                <a:cubicBezTo>
                  <a:pt x="2416" y="4989"/>
                  <a:pt x="2375" y="4992"/>
                  <a:pt x="2335" y="4992"/>
                </a:cubicBezTo>
                <a:cubicBezTo>
                  <a:pt x="1910" y="4992"/>
                  <a:pt x="1506" y="4684"/>
                  <a:pt x="1354" y="4348"/>
                </a:cubicBezTo>
                <a:cubicBezTo>
                  <a:pt x="1204" y="4047"/>
                  <a:pt x="1254" y="3596"/>
                  <a:pt x="1454" y="3162"/>
                </a:cubicBezTo>
                <a:cubicBezTo>
                  <a:pt x="1705" y="2644"/>
                  <a:pt x="2173" y="2243"/>
                  <a:pt x="2657" y="2142"/>
                </a:cubicBezTo>
                <a:cubicBezTo>
                  <a:pt x="2757" y="2109"/>
                  <a:pt x="2841" y="2092"/>
                  <a:pt x="2941" y="2092"/>
                </a:cubicBezTo>
                <a:close/>
                <a:moveTo>
                  <a:pt x="1955" y="6754"/>
                </a:moveTo>
                <a:cubicBezTo>
                  <a:pt x="2590" y="6754"/>
                  <a:pt x="3309" y="7105"/>
                  <a:pt x="3960" y="7673"/>
                </a:cubicBezTo>
                <a:cubicBezTo>
                  <a:pt x="3927" y="7740"/>
                  <a:pt x="3860" y="7807"/>
                  <a:pt x="3827" y="7840"/>
                </a:cubicBezTo>
                <a:cubicBezTo>
                  <a:pt x="3593" y="8074"/>
                  <a:pt x="3175" y="8508"/>
                  <a:pt x="2507" y="8676"/>
                </a:cubicBezTo>
                <a:cubicBezTo>
                  <a:pt x="2309" y="8727"/>
                  <a:pt x="2098" y="8750"/>
                  <a:pt x="1889" y="8750"/>
                </a:cubicBezTo>
                <a:cubicBezTo>
                  <a:pt x="1211" y="8750"/>
                  <a:pt x="554" y="8506"/>
                  <a:pt x="452" y="8174"/>
                </a:cubicBezTo>
                <a:cubicBezTo>
                  <a:pt x="335" y="7773"/>
                  <a:pt x="869" y="7021"/>
                  <a:pt x="1538" y="6821"/>
                </a:cubicBezTo>
                <a:cubicBezTo>
                  <a:pt x="1671" y="6771"/>
                  <a:pt x="1822" y="6754"/>
                  <a:pt x="1955" y="6754"/>
                </a:cubicBezTo>
                <a:close/>
                <a:moveTo>
                  <a:pt x="21053" y="15108"/>
                </a:moveTo>
                <a:cubicBezTo>
                  <a:pt x="21154" y="15275"/>
                  <a:pt x="21204" y="15442"/>
                  <a:pt x="21204" y="15660"/>
                </a:cubicBezTo>
                <a:cubicBezTo>
                  <a:pt x="21237" y="16127"/>
                  <a:pt x="21020" y="16696"/>
                  <a:pt x="20602" y="17097"/>
                </a:cubicBezTo>
                <a:cubicBezTo>
                  <a:pt x="20278" y="17392"/>
                  <a:pt x="19940" y="17556"/>
                  <a:pt x="19612" y="17556"/>
                </a:cubicBezTo>
                <a:cubicBezTo>
                  <a:pt x="19569" y="17556"/>
                  <a:pt x="19526" y="17554"/>
                  <a:pt x="19483" y="17548"/>
                </a:cubicBezTo>
                <a:cubicBezTo>
                  <a:pt x="19115" y="17498"/>
                  <a:pt x="18647" y="17180"/>
                  <a:pt x="18547" y="16696"/>
                </a:cubicBezTo>
                <a:cubicBezTo>
                  <a:pt x="18530" y="16545"/>
                  <a:pt x="18463" y="16027"/>
                  <a:pt x="18898" y="15760"/>
                </a:cubicBezTo>
                <a:cubicBezTo>
                  <a:pt x="19633" y="15292"/>
                  <a:pt x="20385" y="15125"/>
                  <a:pt x="21053" y="15108"/>
                </a:cubicBezTo>
                <a:close/>
                <a:moveTo>
                  <a:pt x="7185" y="15242"/>
                </a:moveTo>
                <a:lnTo>
                  <a:pt x="7185" y="15242"/>
                </a:lnTo>
                <a:cubicBezTo>
                  <a:pt x="7085" y="17030"/>
                  <a:pt x="7018" y="17147"/>
                  <a:pt x="6701" y="17414"/>
                </a:cubicBezTo>
                <a:cubicBezTo>
                  <a:pt x="6417" y="17665"/>
                  <a:pt x="5965" y="17882"/>
                  <a:pt x="5498" y="18133"/>
                </a:cubicBezTo>
                <a:cubicBezTo>
                  <a:pt x="5297" y="18249"/>
                  <a:pt x="5097" y="18350"/>
                  <a:pt x="4913" y="18450"/>
                </a:cubicBezTo>
                <a:cubicBezTo>
                  <a:pt x="5030" y="17932"/>
                  <a:pt x="5264" y="16879"/>
                  <a:pt x="5431" y="16462"/>
                </a:cubicBezTo>
                <a:cubicBezTo>
                  <a:pt x="5581" y="16161"/>
                  <a:pt x="5832" y="15827"/>
                  <a:pt x="7185" y="15242"/>
                </a:cubicBezTo>
                <a:close/>
                <a:moveTo>
                  <a:pt x="15606" y="15994"/>
                </a:moveTo>
                <a:cubicBezTo>
                  <a:pt x="16525" y="16595"/>
                  <a:pt x="17144" y="17331"/>
                  <a:pt x="17144" y="18032"/>
                </a:cubicBezTo>
                <a:cubicBezTo>
                  <a:pt x="17177" y="18751"/>
                  <a:pt x="16592" y="19519"/>
                  <a:pt x="16174" y="19536"/>
                </a:cubicBezTo>
                <a:cubicBezTo>
                  <a:pt x="16170" y="19536"/>
                  <a:pt x="16166" y="19536"/>
                  <a:pt x="16162" y="19536"/>
                </a:cubicBezTo>
                <a:cubicBezTo>
                  <a:pt x="15680" y="19536"/>
                  <a:pt x="15104" y="18610"/>
                  <a:pt x="15038" y="17765"/>
                </a:cubicBezTo>
                <a:cubicBezTo>
                  <a:pt x="15005" y="17097"/>
                  <a:pt x="15272" y="16545"/>
                  <a:pt x="15423" y="16278"/>
                </a:cubicBezTo>
                <a:cubicBezTo>
                  <a:pt x="15473" y="16178"/>
                  <a:pt x="15539" y="16094"/>
                  <a:pt x="15606" y="15994"/>
                </a:cubicBezTo>
                <a:close/>
                <a:moveTo>
                  <a:pt x="2445" y="1"/>
                </a:moveTo>
                <a:cubicBezTo>
                  <a:pt x="2396" y="1"/>
                  <a:pt x="2344" y="29"/>
                  <a:pt x="2323" y="71"/>
                </a:cubicBezTo>
                <a:cubicBezTo>
                  <a:pt x="2256" y="137"/>
                  <a:pt x="2306" y="238"/>
                  <a:pt x="2356" y="288"/>
                </a:cubicBezTo>
                <a:cubicBezTo>
                  <a:pt x="2507" y="371"/>
                  <a:pt x="2991" y="973"/>
                  <a:pt x="3309" y="1792"/>
                </a:cubicBezTo>
                <a:cubicBezTo>
                  <a:pt x="3200" y="1758"/>
                  <a:pt x="3083" y="1741"/>
                  <a:pt x="2962" y="1741"/>
                </a:cubicBezTo>
                <a:cubicBezTo>
                  <a:pt x="2841" y="1741"/>
                  <a:pt x="2716" y="1758"/>
                  <a:pt x="2590" y="1792"/>
                </a:cubicBezTo>
                <a:cubicBezTo>
                  <a:pt x="2006" y="1909"/>
                  <a:pt x="1488" y="2376"/>
                  <a:pt x="1187" y="2978"/>
                </a:cubicBezTo>
                <a:cubicBezTo>
                  <a:pt x="936" y="3496"/>
                  <a:pt x="903" y="4047"/>
                  <a:pt x="1087" y="4432"/>
                </a:cubicBezTo>
                <a:cubicBezTo>
                  <a:pt x="1286" y="4860"/>
                  <a:pt x="1765" y="5261"/>
                  <a:pt x="2345" y="5261"/>
                </a:cubicBezTo>
                <a:cubicBezTo>
                  <a:pt x="2398" y="5261"/>
                  <a:pt x="2452" y="5257"/>
                  <a:pt x="2507" y="5250"/>
                </a:cubicBezTo>
                <a:cubicBezTo>
                  <a:pt x="2908" y="5217"/>
                  <a:pt x="3309" y="4899"/>
                  <a:pt x="3559" y="4432"/>
                </a:cubicBezTo>
                <a:cubicBezTo>
                  <a:pt x="3927" y="3746"/>
                  <a:pt x="3927" y="2995"/>
                  <a:pt x="3777" y="2310"/>
                </a:cubicBezTo>
                <a:lnTo>
                  <a:pt x="3777" y="2310"/>
                </a:lnTo>
                <a:cubicBezTo>
                  <a:pt x="4228" y="2560"/>
                  <a:pt x="4579" y="2961"/>
                  <a:pt x="4762" y="3295"/>
                </a:cubicBezTo>
                <a:cubicBezTo>
                  <a:pt x="5414" y="4398"/>
                  <a:pt x="4913" y="5735"/>
                  <a:pt x="4645" y="6470"/>
                </a:cubicBezTo>
                <a:cubicBezTo>
                  <a:pt x="4495" y="6838"/>
                  <a:pt x="4311" y="7155"/>
                  <a:pt x="4161" y="7389"/>
                </a:cubicBezTo>
                <a:cubicBezTo>
                  <a:pt x="3423" y="6785"/>
                  <a:pt x="2642" y="6397"/>
                  <a:pt x="1957" y="6397"/>
                </a:cubicBezTo>
                <a:cubicBezTo>
                  <a:pt x="1788" y="6397"/>
                  <a:pt x="1626" y="6421"/>
                  <a:pt x="1471" y="6470"/>
                </a:cubicBezTo>
                <a:cubicBezTo>
                  <a:pt x="669" y="6721"/>
                  <a:pt x="1" y="7606"/>
                  <a:pt x="168" y="8224"/>
                </a:cubicBezTo>
                <a:cubicBezTo>
                  <a:pt x="306" y="8742"/>
                  <a:pt x="1075" y="9012"/>
                  <a:pt x="1853" y="9012"/>
                </a:cubicBezTo>
                <a:cubicBezTo>
                  <a:pt x="2105" y="9012"/>
                  <a:pt x="2358" y="8983"/>
                  <a:pt x="2590" y="8926"/>
                </a:cubicBezTo>
                <a:cubicBezTo>
                  <a:pt x="3342" y="8742"/>
                  <a:pt x="3827" y="8241"/>
                  <a:pt x="4044" y="8007"/>
                </a:cubicBezTo>
                <a:cubicBezTo>
                  <a:pt x="4094" y="7974"/>
                  <a:pt x="4161" y="7907"/>
                  <a:pt x="4211" y="7823"/>
                </a:cubicBezTo>
                <a:cubicBezTo>
                  <a:pt x="5113" y="8642"/>
                  <a:pt x="5949" y="9778"/>
                  <a:pt x="6450" y="10931"/>
                </a:cubicBezTo>
                <a:cubicBezTo>
                  <a:pt x="7068" y="12351"/>
                  <a:pt x="7285" y="13404"/>
                  <a:pt x="7235" y="14824"/>
                </a:cubicBezTo>
                <a:cubicBezTo>
                  <a:pt x="5782" y="15409"/>
                  <a:pt x="5397" y="15793"/>
                  <a:pt x="5180" y="16278"/>
                </a:cubicBezTo>
                <a:cubicBezTo>
                  <a:pt x="4930" y="16879"/>
                  <a:pt x="4595" y="18617"/>
                  <a:pt x="4579" y="18684"/>
                </a:cubicBezTo>
                <a:lnTo>
                  <a:pt x="4512" y="19035"/>
                </a:lnTo>
                <a:lnTo>
                  <a:pt x="4512" y="19035"/>
                </a:lnTo>
                <a:lnTo>
                  <a:pt x="4813" y="18851"/>
                </a:lnTo>
                <a:cubicBezTo>
                  <a:pt x="5080" y="18684"/>
                  <a:pt x="5397" y="18517"/>
                  <a:pt x="5681" y="18366"/>
                </a:cubicBezTo>
                <a:cubicBezTo>
                  <a:pt x="6183" y="18116"/>
                  <a:pt x="6651" y="17865"/>
                  <a:pt x="6951" y="17598"/>
                </a:cubicBezTo>
                <a:cubicBezTo>
                  <a:pt x="7352" y="17247"/>
                  <a:pt x="7419" y="17013"/>
                  <a:pt x="7519" y="15108"/>
                </a:cubicBezTo>
                <a:lnTo>
                  <a:pt x="7519" y="15075"/>
                </a:lnTo>
                <a:cubicBezTo>
                  <a:pt x="7586" y="15041"/>
                  <a:pt x="7620" y="15025"/>
                  <a:pt x="7686" y="15008"/>
                </a:cubicBezTo>
                <a:cubicBezTo>
                  <a:pt x="8656" y="14635"/>
                  <a:pt x="9429" y="14513"/>
                  <a:pt x="10252" y="14513"/>
                </a:cubicBezTo>
                <a:cubicBezTo>
                  <a:pt x="10719" y="14513"/>
                  <a:pt x="11202" y="14553"/>
                  <a:pt x="11747" y="14607"/>
                </a:cubicBezTo>
                <a:cubicBezTo>
                  <a:pt x="12950" y="14707"/>
                  <a:pt x="14303" y="15175"/>
                  <a:pt x="15356" y="15793"/>
                </a:cubicBezTo>
                <a:lnTo>
                  <a:pt x="15172" y="16111"/>
                </a:lnTo>
                <a:cubicBezTo>
                  <a:pt x="15005" y="16412"/>
                  <a:pt x="14687" y="17013"/>
                  <a:pt x="14754" y="17782"/>
                </a:cubicBezTo>
                <a:cubicBezTo>
                  <a:pt x="14804" y="18717"/>
                  <a:pt x="15456" y="19853"/>
                  <a:pt x="16158" y="19853"/>
                </a:cubicBezTo>
                <a:lnTo>
                  <a:pt x="16191" y="19820"/>
                </a:lnTo>
                <a:cubicBezTo>
                  <a:pt x="16826" y="19803"/>
                  <a:pt x="17494" y="18851"/>
                  <a:pt x="17478" y="18016"/>
                </a:cubicBezTo>
                <a:cubicBezTo>
                  <a:pt x="17461" y="17147"/>
                  <a:pt x="16793" y="16345"/>
                  <a:pt x="15807" y="15693"/>
                </a:cubicBezTo>
                <a:cubicBezTo>
                  <a:pt x="15991" y="15459"/>
                  <a:pt x="16225" y="15259"/>
                  <a:pt x="16475" y="15041"/>
                </a:cubicBezTo>
                <a:cubicBezTo>
                  <a:pt x="16996" y="14622"/>
                  <a:pt x="17919" y="13900"/>
                  <a:pt x="18972" y="13900"/>
                </a:cubicBezTo>
                <a:cubicBezTo>
                  <a:pt x="19134" y="13900"/>
                  <a:pt x="19299" y="13918"/>
                  <a:pt x="19466" y="13955"/>
                </a:cubicBezTo>
                <a:cubicBezTo>
                  <a:pt x="19900" y="14056"/>
                  <a:pt x="20502" y="14340"/>
                  <a:pt x="20886" y="14774"/>
                </a:cubicBezTo>
                <a:cubicBezTo>
                  <a:pt x="20218" y="14808"/>
                  <a:pt x="19483" y="15008"/>
                  <a:pt x="18781" y="15442"/>
                </a:cubicBezTo>
                <a:cubicBezTo>
                  <a:pt x="18163" y="15793"/>
                  <a:pt x="18246" y="16478"/>
                  <a:pt x="18296" y="16696"/>
                </a:cubicBezTo>
                <a:cubicBezTo>
                  <a:pt x="18413" y="17347"/>
                  <a:pt x="18998" y="17732"/>
                  <a:pt x="19499" y="17798"/>
                </a:cubicBezTo>
                <a:cubicBezTo>
                  <a:pt x="19557" y="17807"/>
                  <a:pt x="19615" y="17811"/>
                  <a:pt x="19673" y="17811"/>
                </a:cubicBezTo>
                <a:cubicBezTo>
                  <a:pt x="20077" y="17811"/>
                  <a:pt x="20505" y="17614"/>
                  <a:pt x="20870" y="17264"/>
                </a:cubicBezTo>
                <a:cubicBezTo>
                  <a:pt x="21371" y="16796"/>
                  <a:pt x="21621" y="16161"/>
                  <a:pt x="21571" y="15576"/>
                </a:cubicBezTo>
                <a:cubicBezTo>
                  <a:pt x="21555" y="15376"/>
                  <a:pt x="21504" y="15209"/>
                  <a:pt x="21454" y="15058"/>
                </a:cubicBezTo>
                <a:lnTo>
                  <a:pt x="21454" y="15058"/>
                </a:lnTo>
                <a:cubicBezTo>
                  <a:pt x="22306" y="15092"/>
                  <a:pt x="22975" y="15342"/>
                  <a:pt x="23092" y="15442"/>
                </a:cubicBezTo>
                <a:cubicBezTo>
                  <a:pt x="23121" y="15472"/>
                  <a:pt x="23154" y="15485"/>
                  <a:pt x="23186" y="15485"/>
                </a:cubicBezTo>
                <a:cubicBezTo>
                  <a:pt x="23229" y="15485"/>
                  <a:pt x="23271" y="15463"/>
                  <a:pt x="23309" y="15426"/>
                </a:cubicBezTo>
                <a:cubicBezTo>
                  <a:pt x="23376" y="15359"/>
                  <a:pt x="23342" y="15275"/>
                  <a:pt x="23292" y="15209"/>
                </a:cubicBezTo>
                <a:cubicBezTo>
                  <a:pt x="23125" y="15075"/>
                  <a:pt x="22323" y="14757"/>
                  <a:pt x="21287" y="14757"/>
                </a:cubicBezTo>
                <a:lnTo>
                  <a:pt x="21271" y="14757"/>
                </a:lnTo>
                <a:cubicBezTo>
                  <a:pt x="20819" y="14122"/>
                  <a:pt x="20017" y="13772"/>
                  <a:pt x="19533" y="13671"/>
                </a:cubicBezTo>
                <a:cubicBezTo>
                  <a:pt x="19342" y="13628"/>
                  <a:pt x="19155" y="13609"/>
                  <a:pt x="18973" y="13609"/>
                </a:cubicBezTo>
                <a:cubicBezTo>
                  <a:pt x="17817" y="13609"/>
                  <a:pt x="16854" y="14391"/>
                  <a:pt x="16291" y="14824"/>
                </a:cubicBezTo>
                <a:cubicBezTo>
                  <a:pt x="16024" y="15041"/>
                  <a:pt x="15773" y="15292"/>
                  <a:pt x="15556" y="15543"/>
                </a:cubicBezTo>
                <a:cubicBezTo>
                  <a:pt x="14470" y="14874"/>
                  <a:pt x="13100" y="14423"/>
                  <a:pt x="11797" y="14290"/>
                </a:cubicBezTo>
                <a:cubicBezTo>
                  <a:pt x="11234" y="14228"/>
                  <a:pt x="10737" y="14185"/>
                  <a:pt x="10254" y="14185"/>
                </a:cubicBezTo>
                <a:cubicBezTo>
                  <a:pt x="9416" y="14185"/>
                  <a:pt x="8620" y="14315"/>
                  <a:pt x="7603" y="14707"/>
                </a:cubicBezTo>
                <a:cubicBezTo>
                  <a:pt x="7586" y="14741"/>
                  <a:pt x="7586" y="14741"/>
                  <a:pt x="7569" y="14741"/>
                </a:cubicBezTo>
                <a:cubicBezTo>
                  <a:pt x="7586" y="13337"/>
                  <a:pt x="7369" y="12268"/>
                  <a:pt x="6751" y="10848"/>
                </a:cubicBezTo>
                <a:cubicBezTo>
                  <a:pt x="6233" y="9645"/>
                  <a:pt x="5364" y="8442"/>
                  <a:pt x="4428" y="7606"/>
                </a:cubicBezTo>
                <a:cubicBezTo>
                  <a:pt x="4595" y="7356"/>
                  <a:pt x="4779" y="7021"/>
                  <a:pt x="4946" y="6587"/>
                </a:cubicBezTo>
                <a:cubicBezTo>
                  <a:pt x="5230" y="5818"/>
                  <a:pt x="5765" y="4381"/>
                  <a:pt x="5030" y="3145"/>
                </a:cubicBezTo>
                <a:cubicBezTo>
                  <a:pt x="4813" y="2761"/>
                  <a:pt x="4311" y="2176"/>
                  <a:pt x="3676" y="1909"/>
                </a:cubicBezTo>
                <a:cubicBezTo>
                  <a:pt x="3342" y="956"/>
                  <a:pt x="2757" y="171"/>
                  <a:pt x="2523" y="37"/>
                </a:cubicBezTo>
                <a:cubicBezTo>
                  <a:pt x="2504" y="12"/>
                  <a:pt x="2475" y="1"/>
                  <a:pt x="2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6"/>
          <p:cNvSpPr/>
          <p:nvPr/>
        </p:nvSpPr>
        <p:spPr>
          <a:xfrm flipH="1">
            <a:off x="7889175" y="4127784"/>
            <a:ext cx="720853" cy="611470"/>
          </a:xfrm>
          <a:custGeom>
            <a:avLst/>
            <a:gdLst/>
            <a:ahLst/>
            <a:cxnLst/>
            <a:rect l="l" t="t" r="r" b="b"/>
            <a:pathLst>
              <a:path w="15790" h="13394" extrusionOk="0">
                <a:moveTo>
                  <a:pt x="2156" y="6610"/>
                </a:moveTo>
                <a:cubicBezTo>
                  <a:pt x="2273" y="6610"/>
                  <a:pt x="2406" y="6610"/>
                  <a:pt x="2523" y="6643"/>
                </a:cubicBezTo>
                <a:cubicBezTo>
                  <a:pt x="2874" y="6727"/>
                  <a:pt x="3158" y="6961"/>
                  <a:pt x="3409" y="7295"/>
                </a:cubicBezTo>
                <a:cubicBezTo>
                  <a:pt x="3125" y="7395"/>
                  <a:pt x="2857" y="7462"/>
                  <a:pt x="2590" y="7479"/>
                </a:cubicBezTo>
                <a:cubicBezTo>
                  <a:pt x="2506" y="7489"/>
                  <a:pt x="2408" y="7498"/>
                  <a:pt x="2301" y="7498"/>
                </a:cubicBezTo>
                <a:cubicBezTo>
                  <a:pt x="2066" y="7498"/>
                  <a:pt x="1790" y="7455"/>
                  <a:pt x="1537" y="7295"/>
                </a:cubicBezTo>
                <a:cubicBezTo>
                  <a:pt x="1203" y="7061"/>
                  <a:pt x="1187" y="6944"/>
                  <a:pt x="1187" y="6944"/>
                </a:cubicBezTo>
                <a:cubicBezTo>
                  <a:pt x="1187" y="6927"/>
                  <a:pt x="1203" y="6877"/>
                  <a:pt x="1320" y="6810"/>
                </a:cubicBezTo>
                <a:cubicBezTo>
                  <a:pt x="1504" y="6693"/>
                  <a:pt x="1821" y="6610"/>
                  <a:pt x="2156" y="6610"/>
                </a:cubicBezTo>
                <a:close/>
                <a:moveTo>
                  <a:pt x="4812" y="10553"/>
                </a:moveTo>
                <a:lnTo>
                  <a:pt x="4812" y="10553"/>
                </a:lnTo>
                <a:cubicBezTo>
                  <a:pt x="4913" y="10954"/>
                  <a:pt x="4913" y="11355"/>
                  <a:pt x="4796" y="11773"/>
                </a:cubicBezTo>
                <a:lnTo>
                  <a:pt x="4796" y="11789"/>
                </a:lnTo>
                <a:cubicBezTo>
                  <a:pt x="4729" y="12040"/>
                  <a:pt x="4528" y="12725"/>
                  <a:pt x="3977" y="12875"/>
                </a:cubicBezTo>
                <a:cubicBezTo>
                  <a:pt x="3919" y="12896"/>
                  <a:pt x="3861" y="12906"/>
                  <a:pt x="3803" y="12906"/>
                </a:cubicBezTo>
                <a:cubicBezTo>
                  <a:pt x="3674" y="12906"/>
                  <a:pt x="3541" y="12861"/>
                  <a:pt x="3392" y="12792"/>
                </a:cubicBezTo>
                <a:cubicBezTo>
                  <a:pt x="3342" y="12742"/>
                  <a:pt x="3208" y="12658"/>
                  <a:pt x="3175" y="12625"/>
                </a:cubicBezTo>
                <a:cubicBezTo>
                  <a:pt x="3041" y="12525"/>
                  <a:pt x="2891" y="12357"/>
                  <a:pt x="2891" y="12107"/>
                </a:cubicBezTo>
                <a:cubicBezTo>
                  <a:pt x="2874" y="11522"/>
                  <a:pt x="3492" y="11121"/>
                  <a:pt x="3709" y="10954"/>
                </a:cubicBezTo>
                <a:cubicBezTo>
                  <a:pt x="4044" y="10720"/>
                  <a:pt x="4428" y="10586"/>
                  <a:pt x="4812" y="10553"/>
                </a:cubicBezTo>
                <a:close/>
                <a:moveTo>
                  <a:pt x="8388" y="10904"/>
                </a:moveTo>
                <a:cubicBezTo>
                  <a:pt x="8772" y="11054"/>
                  <a:pt x="9090" y="11238"/>
                  <a:pt x="9307" y="11539"/>
                </a:cubicBezTo>
                <a:cubicBezTo>
                  <a:pt x="9541" y="11940"/>
                  <a:pt x="9608" y="12458"/>
                  <a:pt x="9524" y="12742"/>
                </a:cubicBezTo>
                <a:cubicBezTo>
                  <a:pt x="9474" y="12875"/>
                  <a:pt x="9457" y="12909"/>
                  <a:pt x="9441" y="12909"/>
                </a:cubicBezTo>
                <a:cubicBezTo>
                  <a:pt x="9437" y="12916"/>
                  <a:pt x="9428" y="12920"/>
                  <a:pt x="9412" y="12920"/>
                </a:cubicBezTo>
                <a:cubicBezTo>
                  <a:pt x="9354" y="12920"/>
                  <a:pt x="9210" y="12863"/>
                  <a:pt x="8973" y="12692"/>
                </a:cubicBezTo>
                <a:cubicBezTo>
                  <a:pt x="8639" y="12441"/>
                  <a:pt x="8538" y="12040"/>
                  <a:pt x="8471" y="11773"/>
                </a:cubicBezTo>
                <a:cubicBezTo>
                  <a:pt x="8388" y="11489"/>
                  <a:pt x="8371" y="11205"/>
                  <a:pt x="8388" y="10904"/>
                </a:cubicBezTo>
                <a:close/>
                <a:moveTo>
                  <a:pt x="3073" y="1"/>
                </a:moveTo>
                <a:cubicBezTo>
                  <a:pt x="2629" y="1"/>
                  <a:pt x="2177" y="102"/>
                  <a:pt x="1755" y="344"/>
                </a:cubicBezTo>
                <a:cubicBezTo>
                  <a:pt x="785" y="862"/>
                  <a:pt x="0" y="2115"/>
                  <a:pt x="351" y="3184"/>
                </a:cubicBezTo>
                <a:cubicBezTo>
                  <a:pt x="602" y="3970"/>
                  <a:pt x="1370" y="4805"/>
                  <a:pt x="2289" y="4855"/>
                </a:cubicBezTo>
                <a:cubicBezTo>
                  <a:pt x="2321" y="4856"/>
                  <a:pt x="2352" y="4857"/>
                  <a:pt x="2383" y="4857"/>
                </a:cubicBezTo>
                <a:cubicBezTo>
                  <a:pt x="3274" y="4857"/>
                  <a:pt x="3966" y="4395"/>
                  <a:pt x="4144" y="3636"/>
                </a:cubicBezTo>
                <a:cubicBezTo>
                  <a:pt x="4294" y="3034"/>
                  <a:pt x="4060" y="2332"/>
                  <a:pt x="3609" y="2048"/>
                </a:cubicBezTo>
                <a:cubicBezTo>
                  <a:pt x="3464" y="1957"/>
                  <a:pt x="3263" y="1901"/>
                  <a:pt x="3063" y="1901"/>
                </a:cubicBezTo>
                <a:cubicBezTo>
                  <a:pt x="2895" y="1901"/>
                  <a:pt x="2727" y="1940"/>
                  <a:pt x="2590" y="2032"/>
                </a:cubicBezTo>
                <a:cubicBezTo>
                  <a:pt x="2423" y="2165"/>
                  <a:pt x="2206" y="2416"/>
                  <a:pt x="2273" y="2951"/>
                </a:cubicBezTo>
                <a:cubicBezTo>
                  <a:pt x="2273" y="3088"/>
                  <a:pt x="2371" y="3170"/>
                  <a:pt x="2490" y="3170"/>
                </a:cubicBezTo>
                <a:cubicBezTo>
                  <a:pt x="2501" y="3170"/>
                  <a:pt x="2512" y="3169"/>
                  <a:pt x="2523" y="3168"/>
                </a:cubicBezTo>
                <a:cubicBezTo>
                  <a:pt x="2674" y="3168"/>
                  <a:pt x="2757" y="3034"/>
                  <a:pt x="2724" y="2917"/>
                </a:cubicBezTo>
                <a:cubicBezTo>
                  <a:pt x="2707" y="2750"/>
                  <a:pt x="2707" y="2516"/>
                  <a:pt x="2857" y="2433"/>
                </a:cubicBezTo>
                <a:cubicBezTo>
                  <a:pt x="2923" y="2389"/>
                  <a:pt x="3007" y="2371"/>
                  <a:pt x="3092" y="2371"/>
                </a:cubicBezTo>
                <a:cubicBezTo>
                  <a:pt x="3203" y="2371"/>
                  <a:pt x="3316" y="2402"/>
                  <a:pt x="3392" y="2449"/>
                </a:cubicBezTo>
                <a:cubicBezTo>
                  <a:pt x="3693" y="2616"/>
                  <a:pt x="3843" y="3118"/>
                  <a:pt x="3726" y="3535"/>
                </a:cubicBezTo>
                <a:cubicBezTo>
                  <a:pt x="3554" y="4160"/>
                  <a:pt x="2973" y="4391"/>
                  <a:pt x="2448" y="4391"/>
                </a:cubicBezTo>
                <a:cubicBezTo>
                  <a:pt x="2411" y="4391"/>
                  <a:pt x="2375" y="4390"/>
                  <a:pt x="2339" y="4387"/>
                </a:cubicBezTo>
                <a:cubicBezTo>
                  <a:pt x="1638" y="4371"/>
                  <a:pt x="1019" y="3702"/>
                  <a:pt x="802" y="3051"/>
                </a:cubicBezTo>
                <a:cubicBezTo>
                  <a:pt x="535" y="2249"/>
                  <a:pt x="1203" y="1196"/>
                  <a:pt x="2005" y="762"/>
                </a:cubicBezTo>
                <a:cubicBezTo>
                  <a:pt x="2352" y="558"/>
                  <a:pt x="2731" y="473"/>
                  <a:pt x="3107" y="473"/>
                </a:cubicBezTo>
                <a:cubicBezTo>
                  <a:pt x="3781" y="473"/>
                  <a:pt x="4445" y="748"/>
                  <a:pt x="4896" y="1113"/>
                </a:cubicBezTo>
                <a:cubicBezTo>
                  <a:pt x="5648" y="1697"/>
                  <a:pt x="5848" y="2550"/>
                  <a:pt x="5948" y="2951"/>
                </a:cubicBezTo>
                <a:cubicBezTo>
                  <a:pt x="6149" y="3853"/>
                  <a:pt x="6099" y="4688"/>
                  <a:pt x="5715" y="5423"/>
                </a:cubicBezTo>
                <a:cubicBezTo>
                  <a:pt x="5230" y="6359"/>
                  <a:pt x="4428" y="6777"/>
                  <a:pt x="3843" y="7094"/>
                </a:cubicBezTo>
                <a:cubicBezTo>
                  <a:pt x="3526" y="6643"/>
                  <a:pt x="3141" y="6309"/>
                  <a:pt x="2640" y="6192"/>
                </a:cubicBezTo>
                <a:cubicBezTo>
                  <a:pt x="2478" y="6150"/>
                  <a:pt x="2309" y="6132"/>
                  <a:pt x="2142" y="6132"/>
                </a:cubicBezTo>
                <a:cubicBezTo>
                  <a:pt x="1710" y="6132"/>
                  <a:pt x="1294" y="6257"/>
                  <a:pt x="1053" y="6426"/>
                </a:cubicBezTo>
                <a:cubicBezTo>
                  <a:pt x="886" y="6526"/>
                  <a:pt x="769" y="6677"/>
                  <a:pt x="752" y="6844"/>
                </a:cubicBezTo>
                <a:cubicBezTo>
                  <a:pt x="702" y="7128"/>
                  <a:pt x="886" y="7395"/>
                  <a:pt x="1303" y="7679"/>
                </a:cubicBezTo>
                <a:cubicBezTo>
                  <a:pt x="1657" y="7898"/>
                  <a:pt x="2028" y="7940"/>
                  <a:pt x="2326" y="7940"/>
                </a:cubicBezTo>
                <a:cubicBezTo>
                  <a:pt x="2437" y="7940"/>
                  <a:pt x="2537" y="7934"/>
                  <a:pt x="2623" y="7930"/>
                </a:cubicBezTo>
                <a:cubicBezTo>
                  <a:pt x="2974" y="7896"/>
                  <a:pt x="3308" y="7813"/>
                  <a:pt x="3676" y="7679"/>
                </a:cubicBezTo>
                <a:cubicBezTo>
                  <a:pt x="3877" y="8047"/>
                  <a:pt x="4060" y="8481"/>
                  <a:pt x="4278" y="8966"/>
                </a:cubicBezTo>
                <a:cubicBezTo>
                  <a:pt x="4445" y="9350"/>
                  <a:pt x="4595" y="9717"/>
                  <a:pt x="4712" y="10068"/>
                </a:cubicBezTo>
                <a:cubicBezTo>
                  <a:pt x="4278" y="10135"/>
                  <a:pt x="3843" y="10286"/>
                  <a:pt x="3442" y="10553"/>
                </a:cubicBezTo>
                <a:cubicBezTo>
                  <a:pt x="3192" y="10737"/>
                  <a:pt x="2390" y="11271"/>
                  <a:pt x="2440" y="12107"/>
                </a:cubicBezTo>
                <a:cubicBezTo>
                  <a:pt x="2456" y="12558"/>
                  <a:pt x="2757" y="12825"/>
                  <a:pt x="2841" y="12942"/>
                </a:cubicBezTo>
                <a:cubicBezTo>
                  <a:pt x="2891" y="13026"/>
                  <a:pt x="3058" y="13143"/>
                  <a:pt x="3175" y="13193"/>
                </a:cubicBezTo>
                <a:cubicBezTo>
                  <a:pt x="3371" y="13302"/>
                  <a:pt x="3574" y="13354"/>
                  <a:pt x="3775" y="13354"/>
                </a:cubicBezTo>
                <a:cubicBezTo>
                  <a:pt x="3882" y="13354"/>
                  <a:pt x="3989" y="13339"/>
                  <a:pt x="4094" y="13310"/>
                </a:cubicBezTo>
                <a:cubicBezTo>
                  <a:pt x="4879" y="13076"/>
                  <a:pt x="5113" y="12224"/>
                  <a:pt x="5213" y="11906"/>
                </a:cubicBezTo>
                <a:lnTo>
                  <a:pt x="5213" y="11890"/>
                </a:lnTo>
                <a:cubicBezTo>
                  <a:pt x="5364" y="11405"/>
                  <a:pt x="5364" y="10954"/>
                  <a:pt x="5280" y="10519"/>
                </a:cubicBezTo>
                <a:cubicBezTo>
                  <a:pt x="5664" y="10519"/>
                  <a:pt x="6082" y="10553"/>
                  <a:pt x="6517" y="10603"/>
                </a:cubicBezTo>
                <a:cubicBezTo>
                  <a:pt x="7035" y="10653"/>
                  <a:pt x="7519" y="10703"/>
                  <a:pt x="7937" y="10787"/>
                </a:cubicBezTo>
                <a:cubicBezTo>
                  <a:pt x="7920" y="11188"/>
                  <a:pt x="7937" y="11522"/>
                  <a:pt x="8020" y="11873"/>
                </a:cubicBezTo>
                <a:cubicBezTo>
                  <a:pt x="8087" y="12190"/>
                  <a:pt x="8204" y="12692"/>
                  <a:pt x="8672" y="13059"/>
                </a:cubicBezTo>
                <a:cubicBezTo>
                  <a:pt x="8939" y="13293"/>
                  <a:pt x="9190" y="13393"/>
                  <a:pt x="9390" y="13393"/>
                </a:cubicBezTo>
                <a:cubicBezTo>
                  <a:pt x="9474" y="13393"/>
                  <a:pt x="9557" y="13377"/>
                  <a:pt x="9641" y="13360"/>
                </a:cubicBezTo>
                <a:cubicBezTo>
                  <a:pt x="9791" y="13276"/>
                  <a:pt x="9892" y="13126"/>
                  <a:pt x="9959" y="12909"/>
                </a:cubicBezTo>
                <a:cubicBezTo>
                  <a:pt x="10059" y="12525"/>
                  <a:pt x="9992" y="11856"/>
                  <a:pt x="9691" y="11322"/>
                </a:cubicBezTo>
                <a:cubicBezTo>
                  <a:pt x="9407" y="10870"/>
                  <a:pt x="8973" y="10620"/>
                  <a:pt x="8455" y="10453"/>
                </a:cubicBezTo>
                <a:cubicBezTo>
                  <a:pt x="8572" y="9801"/>
                  <a:pt x="8722" y="8932"/>
                  <a:pt x="9474" y="8180"/>
                </a:cubicBezTo>
                <a:cubicBezTo>
                  <a:pt x="10059" y="7596"/>
                  <a:pt x="10827" y="7278"/>
                  <a:pt x="11746" y="7195"/>
                </a:cubicBezTo>
                <a:cubicBezTo>
                  <a:pt x="11870" y="7180"/>
                  <a:pt x="12034" y="7165"/>
                  <a:pt x="12224" y="7165"/>
                </a:cubicBezTo>
                <a:cubicBezTo>
                  <a:pt x="12673" y="7165"/>
                  <a:pt x="13266" y="7248"/>
                  <a:pt x="13818" y="7612"/>
                </a:cubicBezTo>
                <a:cubicBezTo>
                  <a:pt x="14587" y="8113"/>
                  <a:pt x="15305" y="9149"/>
                  <a:pt x="15071" y="10269"/>
                </a:cubicBezTo>
                <a:cubicBezTo>
                  <a:pt x="14904" y="11154"/>
                  <a:pt x="14136" y="12107"/>
                  <a:pt x="13284" y="12107"/>
                </a:cubicBezTo>
                <a:cubicBezTo>
                  <a:pt x="12582" y="12073"/>
                  <a:pt x="11746" y="11706"/>
                  <a:pt x="11529" y="11054"/>
                </a:cubicBezTo>
                <a:cubicBezTo>
                  <a:pt x="11329" y="10536"/>
                  <a:pt x="11329" y="9851"/>
                  <a:pt x="11913" y="9467"/>
                </a:cubicBezTo>
                <a:cubicBezTo>
                  <a:pt x="12101" y="9348"/>
                  <a:pt x="12327" y="9289"/>
                  <a:pt x="12537" y="9289"/>
                </a:cubicBezTo>
                <a:cubicBezTo>
                  <a:pt x="12739" y="9289"/>
                  <a:pt x="12927" y="9344"/>
                  <a:pt x="13050" y="9450"/>
                </a:cubicBezTo>
                <a:cubicBezTo>
                  <a:pt x="13167" y="9550"/>
                  <a:pt x="13284" y="9784"/>
                  <a:pt x="13233" y="9951"/>
                </a:cubicBezTo>
                <a:cubicBezTo>
                  <a:pt x="13200" y="10102"/>
                  <a:pt x="12983" y="10185"/>
                  <a:pt x="12816" y="10202"/>
                </a:cubicBezTo>
                <a:cubicBezTo>
                  <a:pt x="12699" y="10219"/>
                  <a:pt x="12615" y="10352"/>
                  <a:pt x="12632" y="10469"/>
                </a:cubicBezTo>
                <a:cubicBezTo>
                  <a:pt x="12646" y="10583"/>
                  <a:pt x="12745" y="10661"/>
                  <a:pt x="12846" y="10661"/>
                </a:cubicBezTo>
                <a:cubicBezTo>
                  <a:pt x="12864" y="10661"/>
                  <a:pt x="12882" y="10658"/>
                  <a:pt x="12899" y="10653"/>
                </a:cubicBezTo>
                <a:cubicBezTo>
                  <a:pt x="13417" y="10570"/>
                  <a:pt x="13618" y="10286"/>
                  <a:pt x="13668" y="10068"/>
                </a:cubicBezTo>
                <a:cubicBezTo>
                  <a:pt x="13785" y="9701"/>
                  <a:pt x="13584" y="9300"/>
                  <a:pt x="13334" y="9099"/>
                </a:cubicBezTo>
                <a:cubicBezTo>
                  <a:pt x="13120" y="8911"/>
                  <a:pt x="12827" y="8819"/>
                  <a:pt x="12518" y="8819"/>
                </a:cubicBezTo>
                <a:cubicBezTo>
                  <a:pt x="12224" y="8819"/>
                  <a:pt x="11915" y="8903"/>
                  <a:pt x="11646" y="9066"/>
                </a:cubicBezTo>
                <a:cubicBezTo>
                  <a:pt x="10961" y="9517"/>
                  <a:pt x="10744" y="10352"/>
                  <a:pt x="11061" y="11221"/>
                </a:cubicBezTo>
                <a:cubicBezTo>
                  <a:pt x="11379" y="12073"/>
                  <a:pt x="12415" y="12558"/>
                  <a:pt x="13233" y="12558"/>
                </a:cubicBezTo>
                <a:lnTo>
                  <a:pt x="13250" y="12558"/>
                </a:lnTo>
                <a:cubicBezTo>
                  <a:pt x="14386" y="12558"/>
                  <a:pt x="15305" y="11405"/>
                  <a:pt x="15506" y="10352"/>
                </a:cubicBezTo>
                <a:cubicBezTo>
                  <a:pt x="15790" y="9016"/>
                  <a:pt x="14988" y="7813"/>
                  <a:pt x="14069" y="7211"/>
                </a:cubicBezTo>
                <a:cubicBezTo>
                  <a:pt x="13414" y="6771"/>
                  <a:pt x="12726" y="6687"/>
                  <a:pt x="12221" y="6687"/>
                </a:cubicBezTo>
                <a:cubicBezTo>
                  <a:pt x="12017" y="6687"/>
                  <a:pt x="11843" y="6700"/>
                  <a:pt x="11713" y="6710"/>
                </a:cubicBezTo>
                <a:cubicBezTo>
                  <a:pt x="10660" y="6793"/>
                  <a:pt x="9808" y="7178"/>
                  <a:pt x="9140" y="7813"/>
                </a:cubicBezTo>
                <a:cubicBezTo>
                  <a:pt x="8288" y="8648"/>
                  <a:pt x="8104" y="9634"/>
                  <a:pt x="7987" y="10319"/>
                </a:cubicBezTo>
                <a:cubicBezTo>
                  <a:pt x="7569" y="10235"/>
                  <a:pt x="7068" y="10185"/>
                  <a:pt x="6567" y="10135"/>
                </a:cubicBezTo>
                <a:cubicBezTo>
                  <a:pt x="6099" y="10102"/>
                  <a:pt x="5631" y="10052"/>
                  <a:pt x="5197" y="10052"/>
                </a:cubicBezTo>
                <a:cubicBezTo>
                  <a:pt x="5063" y="9617"/>
                  <a:pt x="4879" y="9200"/>
                  <a:pt x="4695" y="8782"/>
                </a:cubicBezTo>
                <a:cubicBezTo>
                  <a:pt x="4478" y="8297"/>
                  <a:pt x="4278" y="7863"/>
                  <a:pt x="4060" y="7462"/>
                </a:cubicBezTo>
                <a:cubicBezTo>
                  <a:pt x="4695" y="7144"/>
                  <a:pt x="5564" y="6677"/>
                  <a:pt x="6116" y="5607"/>
                </a:cubicBezTo>
                <a:cubicBezTo>
                  <a:pt x="6533" y="4772"/>
                  <a:pt x="6633" y="3853"/>
                  <a:pt x="6383" y="2834"/>
                </a:cubicBezTo>
                <a:cubicBezTo>
                  <a:pt x="6283" y="2366"/>
                  <a:pt x="6049" y="1430"/>
                  <a:pt x="5180" y="745"/>
                </a:cubicBezTo>
                <a:cubicBezTo>
                  <a:pt x="4625" y="318"/>
                  <a:pt x="3859" y="1"/>
                  <a:pt x="3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Un’origine irlandese</a:t>
            </a:r>
            <a:endParaRPr b="1" dirty="0"/>
          </a:p>
        </p:txBody>
      </p:sp>
      <p:sp>
        <p:nvSpPr>
          <p:cNvPr id="419" name="Google Shape;419;p48"/>
          <p:cNvSpPr txBox="1"/>
          <p:nvPr/>
        </p:nvSpPr>
        <p:spPr>
          <a:xfrm>
            <a:off x="1393056" y="1472999"/>
            <a:ext cx="2454300" cy="7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Lato"/>
                <a:ea typeface="Lato"/>
                <a:cs typeface="Lato"/>
                <a:sym typeface="Lato"/>
              </a:rPr>
              <a:t>San Ca</a:t>
            </a:r>
            <a:r>
              <a:rPr lang="it-IT" dirty="0" err="1">
                <a:solidFill>
                  <a:schemeClr val="dk1"/>
                </a:solidFill>
                <a:latin typeface="Lato"/>
                <a:ea typeface="Lato"/>
                <a:cs typeface="Lato"/>
                <a:sym typeface="Lato"/>
              </a:rPr>
              <a:t>taldo</a:t>
            </a:r>
            <a:r>
              <a:rPr lang="it-IT" dirty="0">
                <a:solidFill>
                  <a:schemeClr val="dk1"/>
                </a:solidFill>
                <a:latin typeface="Lato"/>
                <a:ea typeface="Lato"/>
                <a:cs typeface="Lato"/>
                <a:sym typeface="Lato"/>
              </a:rPr>
              <a:t> nacque a </a:t>
            </a:r>
            <a:r>
              <a:rPr lang="it-IT" dirty="0" err="1">
                <a:solidFill>
                  <a:schemeClr val="dk1"/>
                </a:solidFill>
                <a:latin typeface="Lato"/>
                <a:ea typeface="Lato"/>
                <a:cs typeface="Lato"/>
                <a:sym typeface="Lato"/>
              </a:rPr>
              <a:t>Canty</a:t>
            </a:r>
            <a:r>
              <a:rPr lang="it-IT" dirty="0">
                <a:solidFill>
                  <a:schemeClr val="dk1"/>
                </a:solidFill>
                <a:latin typeface="Lato"/>
                <a:ea typeface="Lato"/>
                <a:cs typeface="Lato"/>
                <a:sym typeface="Lato"/>
              </a:rPr>
              <a:t>, in Irlanda, tra il 610 e il 620. Discendeva da una famiglia benestante, ma ben presto entrò nel monastero di </a:t>
            </a:r>
            <a:r>
              <a:rPr lang="it-IT" dirty="0" err="1">
                <a:solidFill>
                  <a:schemeClr val="dk1"/>
                </a:solidFill>
                <a:latin typeface="Lato"/>
                <a:ea typeface="Lato"/>
                <a:cs typeface="Lato"/>
                <a:sym typeface="Lato"/>
              </a:rPr>
              <a:t>Lismore</a:t>
            </a:r>
            <a:r>
              <a:rPr lang="it-IT" dirty="0">
                <a:solidFill>
                  <a:schemeClr val="dk1"/>
                </a:solidFill>
                <a:latin typeface="Lato"/>
                <a:ea typeface="Lato"/>
                <a:cs typeface="Lato"/>
                <a:sym typeface="Lato"/>
              </a:rPr>
              <a:t>, di cui successivamente </a:t>
            </a:r>
            <a:r>
              <a:rPr lang="it-IT" dirty="0" err="1">
                <a:solidFill>
                  <a:schemeClr val="dk1"/>
                </a:solidFill>
                <a:latin typeface="Lato"/>
                <a:ea typeface="Lato"/>
                <a:cs typeface="Lato"/>
                <a:sym typeface="Lato"/>
              </a:rPr>
              <a:t>fù</a:t>
            </a:r>
            <a:r>
              <a:rPr lang="it-IT" dirty="0">
                <a:solidFill>
                  <a:schemeClr val="dk1"/>
                </a:solidFill>
                <a:latin typeface="Lato"/>
                <a:ea typeface="Lato"/>
                <a:cs typeface="Lato"/>
                <a:sym typeface="Lato"/>
              </a:rPr>
              <a:t> anche reggente. Pervenne all’episcopato dopo che venne accusato da un duca di stregoneria, dati i suoi miracoli.</a:t>
            </a:r>
            <a:endParaRPr dirty="0">
              <a:solidFill>
                <a:schemeClr val="dk1"/>
              </a:solidFill>
              <a:latin typeface="Lato"/>
              <a:ea typeface="Lato"/>
              <a:cs typeface="Lato"/>
              <a:sym typeface="Lato"/>
            </a:endParaRPr>
          </a:p>
        </p:txBody>
      </p:sp>
      <p:pic>
        <p:nvPicPr>
          <p:cNvPr id="3" name="Immagine 2" descr="Immagine che contiene testo, tessuto&#10;&#10;Descrizione generata automaticamente">
            <a:extLst>
              <a:ext uri="{FF2B5EF4-FFF2-40B4-BE49-F238E27FC236}">
                <a16:creationId xmlns:a16="http://schemas.microsoft.com/office/drawing/2014/main" id="{3D9DCAC1-8A2E-EECA-04B3-A96ED8FBB88F}"/>
              </a:ext>
            </a:extLst>
          </p:cNvPr>
          <p:cNvPicPr>
            <a:picLocks noChangeAspect="1"/>
          </p:cNvPicPr>
          <p:nvPr/>
        </p:nvPicPr>
        <p:blipFill>
          <a:blip r:embed="rId3"/>
          <a:stretch>
            <a:fillRect/>
          </a:stretch>
        </p:blipFill>
        <p:spPr>
          <a:xfrm>
            <a:off x="5203627" y="1290828"/>
            <a:ext cx="1895428" cy="3457261"/>
          </a:xfrm>
          <a:prstGeom prst="rect">
            <a:avLst/>
          </a:prstGeom>
        </p:spPr>
      </p:pic>
    </p:spTree>
  </p:cSld>
  <p:clrMapOvr>
    <a:masterClrMapping/>
  </p:clrMapOvr>
</p:sld>
</file>

<file path=ppt/theme/theme1.xml><?xml version="1.0" encoding="utf-8"?>
<a:theme xmlns:a="http://schemas.openxmlformats.org/drawingml/2006/main" name="Social Studies Subject for High School - 10th Grade: Eastern Culture and Civilization by Slidesgo">
  <a:themeElements>
    <a:clrScheme name="Simple Light">
      <a:dk1>
        <a:srgbClr val="5E554E"/>
      </a:dk1>
      <a:lt1>
        <a:srgbClr val="E6E5E5"/>
      </a:lt1>
      <a:dk2>
        <a:srgbClr val="A07F66"/>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592</Words>
  <Application>Microsoft Office PowerPoint</Application>
  <PresentationFormat>Presentazione su schermo (16:9)</PresentationFormat>
  <Paragraphs>55</Paragraphs>
  <Slides>16</Slides>
  <Notes>16</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16</vt:i4>
      </vt:variant>
    </vt:vector>
  </HeadingPairs>
  <TitlesOfParts>
    <vt:vector size="22" baseType="lpstr">
      <vt:lpstr>Lato</vt:lpstr>
      <vt:lpstr>Aref Ruqaa</vt:lpstr>
      <vt:lpstr>Bebas Neue</vt:lpstr>
      <vt:lpstr>Yeseva One</vt:lpstr>
      <vt:lpstr>Arial</vt:lpstr>
      <vt:lpstr>Social Studies Subject for High School - 10th Grade: Eastern Culture and Civilization by Slidesgo</vt:lpstr>
      <vt:lpstr>La Cattedrale di San Cataldo</vt:lpstr>
      <vt:lpstr>Cenni Storici</vt:lpstr>
      <vt:lpstr>Cenni Storici</vt:lpstr>
      <vt:lpstr>Una doppia identità</vt:lpstr>
      <vt:lpstr>Un’esistenza in fasi</vt:lpstr>
      <vt:lpstr>La chiesa odierna</vt:lpstr>
      <vt:lpstr>Linea del tempo</vt:lpstr>
      <vt:lpstr>Vita di San Cataldo</vt:lpstr>
      <vt:lpstr>Un’origine irlandese</vt:lpstr>
      <vt:lpstr>Un viaggio fino al tarantino</vt:lpstr>
      <vt:lpstr>La riscoperta</vt:lpstr>
      <vt:lpstr>Importanza Socio-Culturale</vt:lpstr>
      <vt:lpstr>Il cuore della città</vt:lpstr>
      <vt:lpstr>La festa</vt:lpstr>
      <vt:lpstr>La concattedrale</vt:lpstr>
      <vt:lpstr>Grazie dell’attenzione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Cattedrale di San Cataldo</dc:title>
  <cp:lastModifiedBy>Mattia Siragusa</cp:lastModifiedBy>
  <cp:revision>5</cp:revision>
  <dcterms:modified xsi:type="dcterms:W3CDTF">2022-12-17T12:18:57Z</dcterms:modified>
</cp:coreProperties>
</file>