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258" r:id="rId6"/>
    <p:sldId id="275" r:id="rId7"/>
    <p:sldId id="269" r:id="rId8"/>
    <p:sldId id="270" r:id="rId9"/>
    <p:sldId id="271" r:id="rId10"/>
    <p:sldId id="272" r:id="rId11"/>
    <p:sldId id="273" r:id="rId12"/>
    <p:sldId id="274" r:id="rId13"/>
    <p:sldId id="268" r:id="rId14"/>
    <p:sldId id="261" r:id="rId15"/>
    <p:sldId id="277" r:id="rId16"/>
    <p:sldId id="265" r:id="rId17"/>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7030A0"/>
    <a:srgbClr val="00B0F0"/>
    <a:srgbClr val="0070C0"/>
    <a:srgbClr val="37C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8415" autoAdjust="0"/>
  </p:normalViewPr>
  <p:slideViewPr>
    <p:cSldViewPr snapToGrid="0" showGuides="1">
      <p:cViewPr varScale="1">
        <p:scale>
          <a:sx n="83" d="100"/>
          <a:sy n="83" d="100"/>
        </p:scale>
        <p:origin x="686" y="77"/>
      </p:cViewPr>
      <p:guideLst>
        <p:guide orient="horz" pos="2160"/>
        <p:guide pos="3840"/>
      </p:guideLst>
    </p:cSldViewPr>
  </p:slideViewPr>
  <p:notesTextViewPr>
    <p:cViewPr>
      <p:scale>
        <a:sx n="1" d="1"/>
        <a:sy n="1" d="1"/>
      </p:scale>
      <p:origin x="0" y="0"/>
    </p:cViewPr>
  </p:notesTextViewPr>
  <p:sorterViewPr>
    <p:cViewPr>
      <p:scale>
        <a:sx n="114" d="100"/>
        <a:sy n="114" d="100"/>
      </p:scale>
      <p:origin x="0" y="-1476"/>
    </p:cViewPr>
  </p:sorterViewPr>
  <p:notesViewPr>
    <p:cSldViewPr snapToGrid="0" showGuides="1">
      <p:cViewPr>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8AFA8042-29A1-4486-A765-75526984061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a:p>
        </p:txBody>
      </p:sp>
      <p:sp>
        <p:nvSpPr>
          <p:cNvPr id="3" name="Segnaposto data 2">
            <a:extLst>
              <a:ext uri="{FF2B5EF4-FFF2-40B4-BE49-F238E27FC236}">
                <a16:creationId xmlns:a16="http://schemas.microsoft.com/office/drawing/2014/main" id="{08D8449A-A734-4B2E-9806-61303F24B6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CCDCFE9-9B3C-4238-BBB6-B033E781A600}" type="datetime1">
              <a:rPr lang="it-IT" smtClean="0"/>
              <a:t>12/12/2022</a:t>
            </a:fld>
            <a:endParaRPr lang="it-IT"/>
          </a:p>
        </p:txBody>
      </p:sp>
      <p:sp>
        <p:nvSpPr>
          <p:cNvPr id="4" name="Segnaposto piè di pagina 3">
            <a:extLst>
              <a:ext uri="{FF2B5EF4-FFF2-40B4-BE49-F238E27FC236}">
                <a16:creationId xmlns:a16="http://schemas.microsoft.com/office/drawing/2014/main" id="{F6605C2A-990C-4531-8CBF-BC3BEC0AF34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a:p>
        </p:txBody>
      </p:sp>
      <p:sp>
        <p:nvSpPr>
          <p:cNvPr id="5" name="Segnaposto numero diapositiva 4">
            <a:extLst>
              <a:ext uri="{FF2B5EF4-FFF2-40B4-BE49-F238E27FC236}">
                <a16:creationId xmlns:a16="http://schemas.microsoft.com/office/drawing/2014/main" id="{0D7358FE-F7D5-4C85-B0FD-2394F7F8774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5BAE485-B3C6-4830-BBC8-C6E008BDD690}" type="slidenum">
              <a:rPr lang="it-IT" smtClean="0"/>
              <a:t>‹N›</a:t>
            </a:fld>
            <a:endParaRPr lang="it-IT"/>
          </a:p>
        </p:txBody>
      </p:sp>
    </p:spTree>
    <p:extLst>
      <p:ext uri="{BB962C8B-B14F-4D97-AF65-F5344CB8AC3E}">
        <p14:creationId xmlns:p14="http://schemas.microsoft.com/office/powerpoint/2010/main" val="412162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F82D08-CC4D-4F51-9621-AB88A3BAD7DF}" type="datetime1">
              <a:rPr lang="it-IT" smtClean="0"/>
              <a:pPr/>
              <a:t>12/12/2022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dirty="0"/>
              <a:t>Modifica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85ACE04-E13C-4837-B6DD-B388E7CAA05E}" type="slidenum">
              <a:rPr lang="it-IT" noProof="0" smtClean="0"/>
              <a:t>‹N›</a:t>
            </a:fld>
            <a:endParaRPr lang="it-IT" noProof="0"/>
          </a:p>
        </p:txBody>
      </p:sp>
    </p:spTree>
    <p:extLst>
      <p:ext uri="{BB962C8B-B14F-4D97-AF65-F5344CB8AC3E}">
        <p14:creationId xmlns:p14="http://schemas.microsoft.com/office/powerpoint/2010/main" val="1850441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385ACE04-E13C-4837-B6DD-B388E7CAA05E}" type="slidenum">
              <a:rPr lang="it-IT" smtClean="0"/>
              <a:t>1</a:t>
            </a:fld>
            <a:endParaRPr lang="it-IT" dirty="0"/>
          </a:p>
        </p:txBody>
      </p:sp>
    </p:spTree>
    <p:extLst>
      <p:ext uri="{BB962C8B-B14F-4D97-AF65-F5344CB8AC3E}">
        <p14:creationId xmlns:p14="http://schemas.microsoft.com/office/powerpoint/2010/main" val="369923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385ACE04-E13C-4837-B6DD-B388E7CAA05E}" type="slidenum">
              <a:rPr lang="it-IT" smtClean="0"/>
              <a:t>10</a:t>
            </a:fld>
            <a:endParaRPr lang="it-IT" dirty="0"/>
          </a:p>
        </p:txBody>
      </p:sp>
    </p:spTree>
    <p:extLst>
      <p:ext uri="{BB962C8B-B14F-4D97-AF65-F5344CB8AC3E}">
        <p14:creationId xmlns:p14="http://schemas.microsoft.com/office/powerpoint/2010/main" val="1464821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10"/>
          </p:nvPr>
        </p:nvSpPr>
        <p:spPr/>
        <p:txBody>
          <a:bodyPr rtlCol="0"/>
          <a:lstStyle/>
          <a:p>
            <a:pPr rtl="0"/>
            <a:fld id="{385ACE04-E13C-4837-B6DD-B388E7CAA05E}" type="slidenum">
              <a:rPr lang="it-IT" smtClean="0"/>
              <a:t>11</a:t>
            </a:fld>
            <a:endParaRPr lang="it-IT"/>
          </a:p>
        </p:txBody>
      </p:sp>
    </p:spTree>
    <p:extLst>
      <p:ext uri="{BB962C8B-B14F-4D97-AF65-F5344CB8AC3E}">
        <p14:creationId xmlns:p14="http://schemas.microsoft.com/office/powerpoint/2010/main" val="1859640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10"/>
          </p:nvPr>
        </p:nvSpPr>
        <p:spPr/>
        <p:txBody>
          <a:bodyPr rtlCol="0"/>
          <a:lstStyle/>
          <a:p>
            <a:pPr rtl="0"/>
            <a:fld id="{385ACE04-E13C-4837-B6DD-B388E7CAA05E}" type="slidenum">
              <a:rPr lang="it-IT" smtClean="0"/>
              <a:t>12</a:t>
            </a:fld>
            <a:endParaRPr lang="it-IT"/>
          </a:p>
        </p:txBody>
      </p:sp>
    </p:spTree>
    <p:extLst>
      <p:ext uri="{BB962C8B-B14F-4D97-AF65-F5344CB8AC3E}">
        <p14:creationId xmlns:p14="http://schemas.microsoft.com/office/powerpoint/2010/main" val="1993942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5"/>
          </p:nvPr>
        </p:nvSpPr>
        <p:spPr/>
        <p:txBody>
          <a:bodyPr rtlCol="0"/>
          <a:lstStyle/>
          <a:p>
            <a:pPr rtl="0"/>
            <a:fld id="{385ACE04-E13C-4837-B6DD-B388E7CAA05E}" type="slidenum">
              <a:rPr lang="it-IT" smtClean="0"/>
              <a:t>13</a:t>
            </a:fld>
            <a:endParaRPr lang="it-IT"/>
          </a:p>
        </p:txBody>
      </p:sp>
    </p:spTree>
    <p:extLst>
      <p:ext uri="{BB962C8B-B14F-4D97-AF65-F5344CB8AC3E}">
        <p14:creationId xmlns:p14="http://schemas.microsoft.com/office/powerpoint/2010/main" val="2641197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385ACE04-E13C-4837-B6DD-B388E7CAA05E}" type="slidenum">
              <a:rPr lang="it-IT" smtClean="0"/>
              <a:t>2</a:t>
            </a:fld>
            <a:endParaRPr lang="it-IT" dirty="0"/>
          </a:p>
        </p:txBody>
      </p:sp>
    </p:spTree>
    <p:extLst>
      <p:ext uri="{BB962C8B-B14F-4D97-AF65-F5344CB8AC3E}">
        <p14:creationId xmlns:p14="http://schemas.microsoft.com/office/powerpoint/2010/main" val="842425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10"/>
          </p:nvPr>
        </p:nvSpPr>
        <p:spPr/>
        <p:txBody>
          <a:bodyPr rtlCol="0"/>
          <a:lstStyle/>
          <a:p>
            <a:pPr rtl="0"/>
            <a:fld id="{385ACE04-E13C-4837-B6DD-B388E7CAA05E}" type="slidenum">
              <a:rPr lang="it-IT" smtClean="0"/>
              <a:t>3</a:t>
            </a:fld>
            <a:endParaRPr lang="it-IT"/>
          </a:p>
        </p:txBody>
      </p:sp>
    </p:spTree>
    <p:extLst>
      <p:ext uri="{BB962C8B-B14F-4D97-AF65-F5344CB8AC3E}">
        <p14:creationId xmlns:p14="http://schemas.microsoft.com/office/powerpoint/2010/main" val="1455813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385ACE04-E13C-4837-B6DD-B388E7CAA05E}" type="slidenum">
              <a:rPr lang="it-IT" smtClean="0"/>
              <a:t>4</a:t>
            </a:fld>
            <a:endParaRPr lang="it-IT" dirty="0"/>
          </a:p>
        </p:txBody>
      </p:sp>
    </p:spTree>
    <p:extLst>
      <p:ext uri="{BB962C8B-B14F-4D97-AF65-F5344CB8AC3E}">
        <p14:creationId xmlns:p14="http://schemas.microsoft.com/office/powerpoint/2010/main" val="590912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385ACE04-E13C-4837-B6DD-B388E7CAA05E}" type="slidenum">
              <a:rPr lang="it-IT" smtClean="0"/>
              <a:t>5</a:t>
            </a:fld>
            <a:endParaRPr lang="it-IT" dirty="0"/>
          </a:p>
        </p:txBody>
      </p:sp>
    </p:spTree>
    <p:extLst>
      <p:ext uri="{BB962C8B-B14F-4D97-AF65-F5344CB8AC3E}">
        <p14:creationId xmlns:p14="http://schemas.microsoft.com/office/powerpoint/2010/main" val="98816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385ACE04-E13C-4837-B6DD-B388E7CAA05E}" type="slidenum">
              <a:rPr lang="it-IT" smtClean="0"/>
              <a:t>6</a:t>
            </a:fld>
            <a:endParaRPr lang="it-IT" dirty="0"/>
          </a:p>
        </p:txBody>
      </p:sp>
    </p:spTree>
    <p:extLst>
      <p:ext uri="{BB962C8B-B14F-4D97-AF65-F5344CB8AC3E}">
        <p14:creationId xmlns:p14="http://schemas.microsoft.com/office/powerpoint/2010/main" val="1992777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385ACE04-E13C-4837-B6DD-B388E7CAA05E}" type="slidenum">
              <a:rPr lang="it-IT" smtClean="0"/>
              <a:t>7</a:t>
            </a:fld>
            <a:endParaRPr lang="it-IT" dirty="0"/>
          </a:p>
        </p:txBody>
      </p:sp>
    </p:spTree>
    <p:extLst>
      <p:ext uri="{BB962C8B-B14F-4D97-AF65-F5344CB8AC3E}">
        <p14:creationId xmlns:p14="http://schemas.microsoft.com/office/powerpoint/2010/main" val="316100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385ACE04-E13C-4837-B6DD-B388E7CAA05E}" type="slidenum">
              <a:rPr lang="it-IT" smtClean="0"/>
              <a:t>8</a:t>
            </a:fld>
            <a:endParaRPr lang="it-IT" dirty="0"/>
          </a:p>
        </p:txBody>
      </p:sp>
    </p:spTree>
    <p:extLst>
      <p:ext uri="{BB962C8B-B14F-4D97-AF65-F5344CB8AC3E}">
        <p14:creationId xmlns:p14="http://schemas.microsoft.com/office/powerpoint/2010/main" val="2639332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385ACE04-E13C-4837-B6DD-B388E7CAA05E}" type="slidenum">
              <a:rPr lang="it-IT" smtClean="0"/>
              <a:t>9</a:t>
            </a:fld>
            <a:endParaRPr lang="it-IT" dirty="0"/>
          </a:p>
        </p:txBody>
      </p:sp>
    </p:spTree>
    <p:extLst>
      <p:ext uri="{BB962C8B-B14F-4D97-AF65-F5344CB8AC3E}">
        <p14:creationId xmlns:p14="http://schemas.microsoft.com/office/powerpoint/2010/main" val="3539446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con immagi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rtlCol="0" anchor="b">
            <a:normAutofit/>
          </a:bodyPr>
          <a:lstStyle>
            <a:lvl1pPr algn="l">
              <a:defRPr sz="4800" b="1" cap="all" baseline="0">
                <a:solidFill>
                  <a:schemeClr val="tx1"/>
                </a:solidFill>
              </a:defRPr>
            </a:lvl1pPr>
          </a:lstStyle>
          <a:p>
            <a:pPr rtl="0"/>
            <a:r>
              <a:rPr lang="it-IT" noProof="0" dirty="0"/>
              <a:t>Titolo presentazione</a:t>
            </a:r>
          </a:p>
        </p:txBody>
      </p:sp>
      <p:sp>
        <p:nvSpPr>
          <p:cNvPr id="3" name="Sottotitolo 2">
            <a:extLst>
              <a:ext uri="{FF2B5EF4-FFF2-40B4-BE49-F238E27FC236}">
                <a16:creationId xmlns:a16="http://schemas.microsoft.com/office/drawing/2014/main" id="{1C085D6F-874B-44F8-B241-51EF13CA9C8B}"/>
              </a:ext>
            </a:extLst>
          </p:cNvPr>
          <p:cNvSpPr>
            <a:spLocks noGrp="1"/>
          </p:cNvSpPr>
          <p:nvPr>
            <p:ph type="subTitle" idx="1"/>
          </p:nvPr>
        </p:nvSpPr>
        <p:spPr>
          <a:xfrm>
            <a:off x="4686300" y="3569380"/>
            <a:ext cx="7233557" cy="365125"/>
          </a:xfrm>
        </p:spPr>
        <p:txBody>
          <a:bodyPr lIns="0" rtlCol="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endParaRPr lang="it-IT" noProof="0" dirty="0"/>
          </a:p>
        </p:txBody>
      </p:sp>
      <p:sp>
        <p:nvSpPr>
          <p:cNvPr id="4" name="Segnaposto data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rtlCol="0"/>
          <a:lstStyle/>
          <a:p>
            <a:pPr rtl="0"/>
            <a:fld id="{B422DB45-8C79-4975-8043-9F439E4277E8}" type="datetime1">
              <a:rPr lang="it-IT" noProof="0" smtClean="0"/>
              <a:t>12/12/2022</a:t>
            </a:fld>
            <a:endParaRPr lang="it-IT" noProof="0"/>
          </a:p>
        </p:txBody>
      </p:sp>
      <p:cxnSp>
        <p:nvCxnSpPr>
          <p:cNvPr id="7" name="Connettore diritto 6">
            <a:extLst>
              <a:ext uri="{FF2B5EF4-FFF2-40B4-BE49-F238E27FC236}">
                <a16:creationId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uppo 7">
            <a:extLst>
              <a:ext uri="{FF2B5EF4-FFF2-40B4-BE49-F238E27FC236}">
                <a16:creationId xmlns:a16="http://schemas.microsoft.com/office/drawing/2014/main" id="{ECBCF8A4-C2B4-4945-8D79-C9D46B7FBECB}"/>
              </a:ext>
            </a:extLst>
          </p:cNvPr>
          <p:cNvGrpSpPr/>
          <p:nvPr userDrawn="1"/>
        </p:nvGrpSpPr>
        <p:grpSpPr>
          <a:xfrm>
            <a:off x="4793474" y="1947282"/>
            <a:ext cx="748798" cy="134113"/>
            <a:chOff x="4827813" y="2534636"/>
            <a:chExt cx="996651" cy="178504"/>
          </a:xfrm>
        </p:grpSpPr>
        <p:sp>
          <p:nvSpPr>
            <p:cNvPr id="9" name="Ovale 8">
              <a:extLst>
                <a:ext uri="{FF2B5EF4-FFF2-40B4-BE49-F238E27FC236}">
                  <a16:creationId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0" name="Ovale 9">
              <a:extLst>
                <a:ext uri="{FF2B5EF4-FFF2-40B4-BE49-F238E27FC236}">
                  <a16:creationId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1" name="Ovale 10">
              <a:extLst>
                <a:ext uri="{FF2B5EF4-FFF2-40B4-BE49-F238E27FC236}">
                  <a16:creationId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12" name="Ovale 11">
              <a:extLst>
                <a:ext uri="{FF2B5EF4-FFF2-40B4-BE49-F238E27FC236}">
                  <a16:creationId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grpSp>
      <p:sp>
        <p:nvSpPr>
          <p:cNvPr id="14" name="Segnaposto immagine 13">
            <a:extLst>
              <a:ext uri="{FF2B5EF4-FFF2-40B4-BE49-F238E27FC236}">
                <a16:creationId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rtlCol="0" anchor="ctr"/>
          <a:lstStyle>
            <a:lvl1pPr marL="0" indent="0" algn="ctr">
              <a:buNone/>
              <a:defRPr/>
            </a:lvl1pPr>
          </a:lstStyle>
          <a:p>
            <a:pPr rtl="0"/>
            <a:r>
              <a:rPr lang="it-IT" noProof="0"/>
              <a:t>Fare clic sull'icona per inserire un'immagine</a:t>
            </a:r>
          </a:p>
        </p:txBody>
      </p:sp>
      <p:sp>
        <p:nvSpPr>
          <p:cNvPr id="15" name="Ovale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6" name="Ovale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Tree>
    <p:extLst>
      <p:ext uri="{BB962C8B-B14F-4D97-AF65-F5344CB8AC3E}">
        <p14:creationId xmlns:p14="http://schemas.microsoft.com/office/powerpoint/2010/main" val="8994553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10" name="Segnaposto numero diapositiva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it-IT" noProof="0" smtClean="0"/>
              <a:pPr/>
              <a:t>‹N›</a:t>
            </a:fld>
            <a:endParaRPr lang="it-IT" noProof="0"/>
          </a:p>
        </p:txBody>
      </p:sp>
      <p:cxnSp>
        <p:nvCxnSpPr>
          <p:cNvPr id="12" name="Connettore diritto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Connettore diritto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uppo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e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1" name="Ovale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3" name="Ovale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24" name="Ovale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grpSp>
      <p:sp>
        <p:nvSpPr>
          <p:cNvPr id="15" name="Segnaposto testo 2">
            <a:extLst>
              <a:ext uri="{FF2B5EF4-FFF2-40B4-BE49-F238E27FC236}">
                <a16:creationId xmlns:a16="http://schemas.microsoft.com/office/drawing/2014/main" id="{BE814D66-F00F-0D44-AD03-889FEE787EB6}"/>
              </a:ext>
            </a:extLst>
          </p:cNvPr>
          <p:cNvSpPr>
            <a:spLocks noGrp="1"/>
          </p:cNvSpPr>
          <p:nvPr>
            <p:ph idx="1" hasCustomPrompt="1"/>
          </p:nvPr>
        </p:nvSpPr>
        <p:spPr>
          <a:xfrm>
            <a:off x="363416" y="1825625"/>
            <a:ext cx="11465168" cy="4351338"/>
          </a:xfrm>
          <a:prstGeom prst="rect">
            <a:avLst/>
          </a:prstGeom>
        </p:spPr>
        <p:txBody>
          <a:bodyPr vert="horz" lIns="91440" tIns="45720" rIns="91440" bIns="45720" rtlCol="0">
            <a:normAutofit/>
          </a:bodyPr>
          <a:lstStyle/>
          <a:p>
            <a:pPr lvl="0" rtl="0"/>
            <a:r>
              <a:rPr lang="it-IT" noProof="0" dirty="0"/>
              <a:t>Modifica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3" name="Titolo 2">
            <a:extLst>
              <a:ext uri="{FF2B5EF4-FFF2-40B4-BE49-F238E27FC236}">
                <a16:creationId xmlns:a16="http://schemas.microsoft.com/office/drawing/2014/main" id="{FF9B990C-5D9C-4A90-AC73-5889BC9F755C}"/>
              </a:ext>
            </a:extLst>
          </p:cNvPr>
          <p:cNvSpPr>
            <a:spLocks noGrp="1"/>
          </p:cNvSpPr>
          <p:nvPr>
            <p:ph type="title" hasCustomPrompt="1"/>
          </p:nvPr>
        </p:nvSpPr>
        <p:spPr/>
        <p:txBody>
          <a:bodyPr rtlCol="0"/>
          <a:lstStyle/>
          <a:p>
            <a:pPr rtl="0"/>
            <a:r>
              <a:rPr lang="it-IT" noProof="0" dirty="0"/>
              <a:t>FARE CLIC PER MODIFICARE LO STILE DEL TITOLO DELLO SCHEMA</a:t>
            </a:r>
          </a:p>
        </p:txBody>
      </p:sp>
      <p:sp>
        <p:nvSpPr>
          <p:cNvPr id="16" name="Ovale 15">
            <a:extLst>
              <a:ext uri="{FF2B5EF4-FFF2-40B4-BE49-F238E27FC236}">
                <a16:creationId xmlns:a16="http://schemas.microsoft.com/office/drawing/2014/main" id="{44C85E5F-5B5E-48CC-8469-0263621D91FF}"/>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7" name="Ovale 16">
            <a:extLst>
              <a:ext uri="{FF2B5EF4-FFF2-40B4-BE49-F238E27FC236}">
                <a16:creationId xmlns:a16="http://schemas.microsoft.com/office/drawing/2014/main" id="{7EE4E300-6C8E-4262-BE1D-587C7B70E7ED}"/>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Tree>
    <p:extLst>
      <p:ext uri="{BB962C8B-B14F-4D97-AF65-F5344CB8AC3E}">
        <p14:creationId xmlns:p14="http://schemas.microsoft.com/office/powerpoint/2010/main" val="312897028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rtlCol="0" anchor="b">
            <a:noAutofit/>
          </a:bodyPr>
          <a:lstStyle>
            <a:lvl1pPr>
              <a:defRPr sz="3200" b="1" cap="all" baseline="0"/>
            </a:lvl1pPr>
          </a:lstStyle>
          <a:p>
            <a:pPr rtl="0"/>
            <a:r>
              <a:rPr lang="it-IT" noProof="0"/>
              <a:t>Fare clic per modificare lo stile del titolo dello schema</a:t>
            </a:r>
            <a:endParaRPr lang="it-IT" noProof="0" dirty="0"/>
          </a:p>
        </p:txBody>
      </p:sp>
      <p:sp>
        <p:nvSpPr>
          <p:cNvPr id="10" name="Segnaposto numero diapositiva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it-IT" noProof="0" smtClean="0"/>
              <a:pPr/>
              <a:t>‹N›</a:t>
            </a:fld>
            <a:endParaRPr lang="it-IT" noProof="0"/>
          </a:p>
        </p:txBody>
      </p:sp>
      <p:cxnSp>
        <p:nvCxnSpPr>
          <p:cNvPr id="12" name="Connettore diritto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Connettore diritto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uppo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e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1" name="Ovale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3" name="Ovale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24" name="Ovale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grpSp>
      <p:sp>
        <p:nvSpPr>
          <p:cNvPr id="16" name="Segnaposto contenuto 3">
            <a:extLst>
              <a:ext uri="{FF2B5EF4-FFF2-40B4-BE49-F238E27FC236}">
                <a16:creationId xmlns:a16="http://schemas.microsoft.com/office/drawing/2014/main" id="{6E22FA8C-3243-4716-A6BD-F37D6058FB43}"/>
              </a:ext>
            </a:extLst>
          </p:cNvPr>
          <p:cNvSpPr>
            <a:spLocks noGrp="1"/>
          </p:cNvSpPr>
          <p:nvPr>
            <p:ph sz="half" idx="2" hasCustomPrompt="1"/>
          </p:nvPr>
        </p:nvSpPr>
        <p:spPr>
          <a:xfrm>
            <a:off x="6347381" y="1825625"/>
            <a:ext cx="5481203" cy="4351338"/>
          </a:xfrm>
        </p:spPr>
        <p:txBody>
          <a:bodyPr rtlCol="0"/>
          <a:lstStyle/>
          <a:p>
            <a:pPr lvl="0" rtl="0"/>
            <a:r>
              <a:rPr lang="it-IT" noProof="0" dirty="0"/>
              <a:t>Modifica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17" name="Segnaposto contenuto 2">
            <a:extLst>
              <a:ext uri="{FF2B5EF4-FFF2-40B4-BE49-F238E27FC236}">
                <a16:creationId xmlns:a16="http://schemas.microsoft.com/office/drawing/2014/main" id="{8ABE3FD8-339C-4F75-876F-8347ADE67E94}"/>
              </a:ext>
            </a:extLst>
          </p:cNvPr>
          <p:cNvSpPr>
            <a:spLocks noGrp="1"/>
          </p:cNvSpPr>
          <p:nvPr>
            <p:ph sz="half" idx="1" hasCustomPrompt="1"/>
          </p:nvPr>
        </p:nvSpPr>
        <p:spPr>
          <a:xfrm>
            <a:off x="363416" y="1825625"/>
            <a:ext cx="5481203" cy="4351338"/>
          </a:xfrm>
        </p:spPr>
        <p:txBody>
          <a:bodyPr rtlCol="0"/>
          <a:lstStyle/>
          <a:p>
            <a:pPr lvl="0" rtl="0"/>
            <a:r>
              <a:rPr lang="it-IT" noProof="0" dirty="0"/>
              <a:t>Modifica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25" name="Ovale 24">
            <a:extLst>
              <a:ext uri="{FF2B5EF4-FFF2-40B4-BE49-F238E27FC236}">
                <a16:creationId xmlns:a16="http://schemas.microsoft.com/office/drawing/2014/main" id="{E72FB389-5EA4-4084-B7A2-A4D0A43561F6}"/>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6" name="Ovale 25">
            <a:extLst>
              <a:ext uri="{FF2B5EF4-FFF2-40B4-BE49-F238E27FC236}">
                <a16:creationId xmlns:a16="http://schemas.microsoft.com/office/drawing/2014/main" id="{F7783FE1-0115-4345-89B2-C073569FB8EE}"/>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Tree>
    <p:extLst>
      <p:ext uri="{BB962C8B-B14F-4D97-AF65-F5344CB8AC3E}">
        <p14:creationId xmlns:p14="http://schemas.microsoft.com/office/powerpoint/2010/main" val="127366146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rtlCol="0" anchor="b">
            <a:noAutofit/>
          </a:bodyPr>
          <a:lstStyle>
            <a:lvl1pPr>
              <a:defRPr sz="3200" b="1" cap="all" baseline="0"/>
            </a:lvl1pPr>
          </a:lstStyle>
          <a:p>
            <a:pPr rtl="0"/>
            <a:r>
              <a:rPr lang="it-IT" noProof="0"/>
              <a:t>Fare clic per modificare lo stile del titolo dello schema</a:t>
            </a:r>
            <a:endParaRPr lang="it-IT" noProof="0" dirty="0"/>
          </a:p>
        </p:txBody>
      </p:sp>
      <p:sp>
        <p:nvSpPr>
          <p:cNvPr id="10" name="Segnaposto numero diapositiva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it-IT" noProof="0" smtClean="0"/>
              <a:pPr/>
              <a:t>‹N›</a:t>
            </a:fld>
            <a:endParaRPr lang="it-IT" noProof="0"/>
          </a:p>
        </p:txBody>
      </p:sp>
      <p:cxnSp>
        <p:nvCxnSpPr>
          <p:cNvPr id="12" name="Connettore diritto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Connettore diritto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uppo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e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1" name="Ovale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3" name="Ovale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24" name="Ovale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grpSp>
      <p:sp>
        <p:nvSpPr>
          <p:cNvPr id="27" name="Segnaposto testo 4">
            <a:extLst>
              <a:ext uri="{FF2B5EF4-FFF2-40B4-BE49-F238E27FC236}">
                <a16:creationId xmlns:a16="http://schemas.microsoft.com/office/drawing/2014/main" id="{9F73353B-C50B-4A8A-87CF-657C1EB8940F}"/>
              </a:ext>
            </a:extLst>
          </p:cNvPr>
          <p:cNvSpPr>
            <a:spLocks noGrp="1"/>
          </p:cNvSpPr>
          <p:nvPr>
            <p:ph type="body" sz="quarter" idx="3" hasCustomPrompt="1"/>
          </p:nvPr>
        </p:nvSpPr>
        <p:spPr>
          <a:xfrm>
            <a:off x="6347380" y="1681163"/>
            <a:ext cx="5481203"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dirty="0"/>
              <a:t>Modifica gli stili del testo dello schema</a:t>
            </a:r>
          </a:p>
        </p:txBody>
      </p:sp>
      <p:sp>
        <p:nvSpPr>
          <p:cNvPr id="28" name="Segnaposto contenuto 5">
            <a:extLst>
              <a:ext uri="{FF2B5EF4-FFF2-40B4-BE49-F238E27FC236}">
                <a16:creationId xmlns:a16="http://schemas.microsoft.com/office/drawing/2014/main" id="{5EFF7F5E-3221-4390-9B17-D1944365BF12}"/>
              </a:ext>
            </a:extLst>
          </p:cNvPr>
          <p:cNvSpPr>
            <a:spLocks noGrp="1"/>
          </p:cNvSpPr>
          <p:nvPr>
            <p:ph sz="quarter" idx="4" hasCustomPrompt="1"/>
          </p:nvPr>
        </p:nvSpPr>
        <p:spPr>
          <a:xfrm>
            <a:off x="6347379" y="2586215"/>
            <a:ext cx="5481203" cy="3603448"/>
          </a:xfrm>
        </p:spPr>
        <p:txBody>
          <a:bodyPr rtlCol="0"/>
          <a:lstStyle/>
          <a:p>
            <a:pPr lvl="0" rtl="0"/>
            <a:r>
              <a:rPr lang="it-IT" noProof="0" dirty="0"/>
              <a:t>Modifica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29" name="Segnaposto testo 2">
            <a:extLst>
              <a:ext uri="{FF2B5EF4-FFF2-40B4-BE49-F238E27FC236}">
                <a16:creationId xmlns:a16="http://schemas.microsoft.com/office/drawing/2014/main" id="{9506B516-77C1-431B-A8A5-68FA5D4B6D7E}"/>
              </a:ext>
            </a:extLst>
          </p:cNvPr>
          <p:cNvSpPr>
            <a:spLocks noGrp="1"/>
          </p:cNvSpPr>
          <p:nvPr>
            <p:ph type="body" idx="1" hasCustomPrompt="1"/>
          </p:nvPr>
        </p:nvSpPr>
        <p:spPr>
          <a:xfrm>
            <a:off x="363416" y="1681163"/>
            <a:ext cx="548120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dirty="0"/>
              <a:t>Modifica gli stili del testo dello schema</a:t>
            </a:r>
          </a:p>
        </p:txBody>
      </p:sp>
      <p:sp>
        <p:nvSpPr>
          <p:cNvPr id="30" name="Segnaposto contenuto 3">
            <a:extLst>
              <a:ext uri="{FF2B5EF4-FFF2-40B4-BE49-F238E27FC236}">
                <a16:creationId xmlns:a16="http://schemas.microsoft.com/office/drawing/2014/main" id="{860F1452-CAB9-4154-ADCC-9245E71D0D2C}"/>
              </a:ext>
            </a:extLst>
          </p:cNvPr>
          <p:cNvSpPr>
            <a:spLocks noGrp="1"/>
          </p:cNvSpPr>
          <p:nvPr>
            <p:ph sz="half" idx="2" hasCustomPrompt="1"/>
          </p:nvPr>
        </p:nvSpPr>
        <p:spPr>
          <a:xfrm>
            <a:off x="363416" y="2586215"/>
            <a:ext cx="5481202" cy="3603448"/>
          </a:xfrm>
        </p:spPr>
        <p:txBody>
          <a:bodyPr rtlCol="0"/>
          <a:lstStyle/>
          <a:p>
            <a:pPr lvl="0" rtl="0"/>
            <a:r>
              <a:rPr lang="it-IT" noProof="0" dirty="0"/>
              <a:t>Modifica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31" name="Ovale 30">
            <a:extLst>
              <a:ext uri="{FF2B5EF4-FFF2-40B4-BE49-F238E27FC236}">
                <a16:creationId xmlns:a16="http://schemas.microsoft.com/office/drawing/2014/main" id="{12892DF4-5A8A-4E92-A425-210ABE570F58}"/>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32" name="Ovale 31">
            <a:extLst>
              <a:ext uri="{FF2B5EF4-FFF2-40B4-BE49-F238E27FC236}">
                <a16:creationId xmlns:a16="http://schemas.microsoft.com/office/drawing/2014/main" id="{99AE2680-A46C-4B06-9ED9-53E617C1F17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Tree>
    <p:extLst>
      <p:ext uri="{BB962C8B-B14F-4D97-AF65-F5344CB8AC3E}">
        <p14:creationId xmlns:p14="http://schemas.microsoft.com/office/powerpoint/2010/main" val="315527855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rtl="0"/>
            <a:r>
              <a:rPr lang="it-IT" noProof="0" dirty="0"/>
              <a:t>INSERIRE QUI IL TITOLO</a:t>
            </a:r>
          </a:p>
        </p:txBody>
      </p:sp>
      <p:sp>
        <p:nvSpPr>
          <p:cNvPr id="6" name="Segnaposto numero diapositiva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it-IT" noProof="0" smtClean="0"/>
              <a:pPr/>
              <a:t>‹N›</a:t>
            </a:fld>
            <a:endParaRPr lang="it-IT" noProof="0"/>
          </a:p>
        </p:txBody>
      </p:sp>
      <p:cxnSp>
        <p:nvCxnSpPr>
          <p:cNvPr id="7" name="Connettore diritto 6">
            <a:extLst>
              <a:ext uri="{FF2B5EF4-FFF2-40B4-BE49-F238E27FC236}">
                <a16:creationId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8" name="Gruppo 17">
            <a:extLst>
              <a:ext uri="{FF2B5EF4-FFF2-40B4-BE49-F238E27FC236}">
                <a16:creationId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e 18">
              <a:extLst>
                <a:ext uri="{FF2B5EF4-FFF2-40B4-BE49-F238E27FC236}">
                  <a16:creationId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0" name="Ovale 19">
              <a:extLst>
                <a:ext uri="{FF2B5EF4-FFF2-40B4-BE49-F238E27FC236}">
                  <a16:creationId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1" name="Ovale 20">
              <a:extLst>
                <a:ext uri="{FF2B5EF4-FFF2-40B4-BE49-F238E27FC236}">
                  <a16:creationId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22" name="Ovale 21">
              <a:extLst>
                <a:ext uri="{FF2B5EF4-FFF2-40B4-BE49-F238E27FC236}">
                  <a16:creationId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grpSp>
      <p:sp>
        <p:nvSpPr>
          <p:cNvPr id="13" name="Segnaposto testo 3">
            <a:extLst>
              <a:ext uri="{FF2B5EF4-FFF2-40B4-BE49-F238E27FC236}">
                <a16:creationId xmlns:a16="http://schemas.microsoft.com/office/drawing/2014/main" id="{86E0573A-023B-4D1C-8224-56A5D0DDF379}"/>
              </a:ext>
            </a:extLst>
          </p:cNvPr>
          <p:cNvSpPr>
            <a:spLocks noGrp="1"/>
          </p:cNvSpPr>
          <p:nvPr>
            <p:ph type="body" sz="half" idx="2" hasCustomPrompt="1"/>
          </p:nvPr>
        </p:nvSpPr>
        <p:spPr>
          <a:xfrm>
            <a:off x="839788" y="4839679"/>
            <a:ext cx="10507662" cy="1305379"/>
          </a:xfrm>
        </p:spPr>
        <p:txBody>
          <a:bodyPr vert="horz" lIns="91440" tIns="45720" rIns="91440" bIns="45720" rtlCol="0">
            <a:noAutofit/>
          </a:bodyPr>
          <a:lstStyle>
            <a:lvl1pPr marL="0" indent="0" algn="ctr">
              <a:buNone/>
              <a:defRPr lang="en-US" b="0" cap="none" baseline="0"/>
            </a:lvl1pPr>
          </a:lstStyle>
          <a:p>
            <a:pPr marL="228600" lvl="0" indent="-228600" algn="ctr" rtl="0">
              <a:lnSpc>
                <a:spcPct val="100000"/>
              </a:lnSpc>
            </a:pPr>
            <a:r>
              <a:rPr lang="it-IT" noProof="0" dirty="0"/>
              <a:t>Fare clic per modificare gli stili del testo dello schema</a:t>
            </a:r>
          </a:p>
        </p:txBody>
      </p:sp>
      <p:sp>
        <p:nvSpPr>
          <p:cNvPr id="15" name="Segnaposto immagine 2">
            <a:extLst>
              <a:ext uri="{FF2B5EF4-FFF2-40B4-BE49-F238E27FC236}">
                <a16:creationId xmlns:a16="http://schemas.microsoft.com/office/drawing/2014/main" id="{12087456-C0E8-4AA6-81E8-996CEC037E57}"/>
              </a:ext>
            </a:extLst>
          </p:cNvPr>
          <p:cNvSpPr>
            <a:spLocks noGrp="1"/>
          </p:cNvSpPr>
          <p:nvPr>
            <p:ph type="pic" idx="1"/>
          </p:nvPr>
        </p:nvSpPr>
        <p:spPr>
          <a:xfrm>
            <a:off x="0" y="1"/>
            <a:ext cx="12192000" cy="3713017"/>
          </a:xfrm>
          <a:solidFill>
            <a:schemeClr val="bg1">
              <a:lumMod val="85000"/>
            </a:schemeClr>
          </a:solidFill>
        </p:spPr>
        <p:txBody>
          <a:bodyPr vert="horz" lIns="91440" tIns="45720" rIns="91440" bIns="45720" rtlCol="0" anchor="ctr">
            <a:normAutofit/>
          </a:bodyPr>
          <a:lstStyle>
            <a:lvl1pPr>
              <a:defRPr lang="en-US" sz="2000" dirty="0"/>
            </a:lvl1pPr>
          </a:lstStyle>
          <a:p>
            <a:pPr marL="0" lvl="0" indent="0" algn="ctr" rtl="0">
              <a:buNone/>
            </a:pPr>
            <a:r>
              <a:rPr lang="it-IT" noProof="0"/>
              <a:t>Fare clic sull'icona per inserire un'immagine</a:t>
            </a:r>
          </a:p>
        </p:txBody>
      </p:sp>
    </p:spTree>
    <p:extLst>
      <p:ext uri="{BB962C8B-B14F-4D97-AF65-F5344CB8AC3E}">
        <p14:creationId xmlns:p14="http://schemas.microsoft.com/office/powerpoint/2010/main" val="182119214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uto con didascalia">
    <p:spTree>
      <p:nvGrpSpPr>
        <p:cNvPr id="1" name=""/>
        <p:cNvGrpSpPr/>
        <p:nvPr/>
      </p:nvGrpSpPr>
      <p:grpSpPr>
        <a:xfrm>
          <a:off x="0" y="0"/>
          <a:ext cx="0" cy="0"/>
          <a:chOff x="0" y="0"/>
          <a:chExt cx="0" cy="0"/>
        </a:xfrm>
      </p:grpSpPr>
      <p:sp>
        <p:nvSpPr>
          <p:cNvPr id="10" name="Segnaposto numero diapositiva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it-IT" noProof="0" smtClean="0"/>
              <a:pPr/>
              <a:t>‹N›</a:t>
            </a:fld>
            <a:endParaRPr lang="it-IT" noProof="0"/>
          </a:p>
        </p:txBody>
      </p:sp>
      <p:grpSp>
        <p:nvGrpSpPr>
          <p:cNvPr id="6" name="Gruppo 5">
            <a:extLst>
              <a:ext uri="{FF2B5EF4-FFF2-40B4-BE49-F238E27FC236}">
                <a16:creationId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Connettore diritto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5" name="Ovale 24">
            <a:extLst>
              <a:ext uri="{FF2B5EF4-FFF2-40B4-BE49-F238E27FC236}">
                <a16:creationId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6" name="Ovale 25">
            <a:extLst>
              <a:ext uri="{FF2B5EF4-FFF2-40B4-BE49-F238E27FC236}">
                <a16:creationId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grpSp>
        <p:nvGrpSpPr>
          <p:cNvPr id="27" name="Gruppo 26">
            <a:extLst>
              <a:ext uri="{FF2B5EF4-FFF2-40B4-BE49-F238E27FC236}">
                <a16:creationId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e 27">
              <a:extLst>
                <a:ext uri="{FF2B5EF4-FFF2-40B4-BE49-F238E27FC236}">
                  <a16:creationId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35" name="Ovale 34">
              <a:extLst>
                <a:ext uri="{FF2B5EF4-FFF2-40B4-BE49-F238E27FC236}">
                  <a16:creationId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36" name="Ovale 35">
              <a:extLst>
                <a:ext uri="{FF2B5EF4-FFF2-40B4-BE49-F238E27FC236}">
                  <a16:creationId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37" name="Ovale 36">
              <a:extLst>
                <a:ext uri="{FF2B5EF4-FFF2-40B4-BE49-F238E27FC236}">
                  <a16:creationId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grpSp>
      <p:sp>
        <p:nvSpPr>
          <p:cNvPr id="30" name="Segnaposto testo 3">
            <a:extLst>
              <a:ext uri="{FF2B5EF4-FFF2-40B4-BE49-F238E27FC236}">
                <a16:creationId xmlns:a16="http://schemas.microsoft.com/office/drawing/2014/main" id="{1B247C0B-04BA-4D5C-A41D-AEA60217241B}"/>
              </a:ext>
            </a:extLst>
          </p:cNvPr>
          <p:cNvSpPr>
            <a:spLocks noGrp="1"/>
          </p:cNvSpPr>
          <p:nvPr>
            <p:ph type="body" sz="half" idx="2" hasCustomPrompt="1"/>
          </p:nvPr>
        </p:nvSpPr>
        <p:spPr>
          <a:xfrm>
            <a:off x="363416" y="2057400"/>
            <a:ext cx="3206261"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dirty="0"/>
              <a:t>Fare clic per modificare gli stili del testo dello schema</a:t>
            </a:r>
          </a:p>
        </p:txBody>
      </p:sp>
      <p:sp>
        <p:nvSpPr>
          <p:cNvPr id="31" name="Segnaposto contenuto 2">
            <a:extLst>
              <a:ext uri="{FF2B5EF4-FFF2-40B4-BE49-F238E27FC236}">
                <a16:creationId xmlns:a16="http://schemas.microsoft.com/office/drawing/2014/main" id="{194C619D-34F6-4A29-857A-D76007218728}"/>
              </a:ext>
            </a:extLst>
          </p:cNvPr>
          <p:cNvSpPr>
            <a:spLocks noGrp="1"/>
          </p:cNvSpPr>
          <p:nvPr>
            <p:ph idx="1" hasCustomPrompt="1"/>
          </p:nvPr>
        </p:nvSpPr>
        <p:spPr>
          <a:xfrm>
            <a:off x="3888084" y="246187"/>
            <a:ext cx="7467304" cy="5614864"/>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it-IT" noProof="0" dirty="0"/>
              <a:t>Modifica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2" name="Titolo 1">
            <a:extLst>
              <a:ext uri="{FF2B5EF4-FFF2-40B4-BE49-F238E27FC236}">
                <a16:creationId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rtlCol="0" anchor="b">
            <a:noAutofit/>
          </a:bodyPr>
          <a:lstStyle>
            <a:lvl1pPr>
              <a:defRPr sz="3200" b="1" cap="all" baseline="0"/>
            </a:lvl1pPr>
          </a:lstStyle>
          <a:p>
            <a:pPr rtl="0"/>
            <a:r>
              <a:rPr lang="it-IT" noProof="0" dirty="0"/>
              <a:t>Inserire qui il titolo</a:t>
            </a:r>
          </a:p>
        </p:txBody>
      </p:sp>
    </p:spTree>
    <p:extLst>
      <p:ext uri="{BB962C8B-B14F-4D97-AF65-F5344CB8AC3E}">
        <p14:creationId xmlns:p14="http://schemas.microsoft.com/office/powerpoint/2010/main" val="169517590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rtlCol="0" anchor="b">
            <a:noAutofit/>
          </a:bodyPr>
          <a:lstStyle>
            <a:lvl1pPr>
              <a:defRPr sz="3200" b="1" cap="all" baseline="0"/>
            </a:lvl1pPr>
          </a:lstStyle>
          <a:p>
            <a:pPr rtl="0"/>
            <a:r>
              <a:rPr lang="it-IT" noProof="0"/>
              <a:t>Fare clic per modificare lo stile del titolo dello schema</a:t>
            </a:r>
            <a:endParaRPr lang="it-IT" noProof="0" dirty="0"/>
          </a:p>
        </p:txBody>
      </p:sp>
      <p:sp>
        <p:nvSpPr>
          <p:cNvPr id="10" name="Segnaposto numero diapositiva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it-IT" noProof="0" smtClean="0"/>
              <a:pPr/>
              <a:t>‹N›</a:t>
            </a:fld>
            <a:endParaRPr lang="it-IT" noProof="0"/>
          </a:p>
        </p:txBody>
      </p:sp>
      <p:cxnSp>
        <p:nvCxnSpPr>
          <p:cNvPr id="12" name="Connettore diritto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Connettore diritto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uppo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e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1" name="Ovale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3" name="Ovale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24" name="Ovale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grpSp>
      <p:sp>
        <p:nvSpPr>
          <p:cNvPr id="13" name="Ovale 12">
            <a:extLst>
              <a:ext uri="{FF2B5EF4-FFF2-40B4-BE49-F238E27FC236}">
                <a16:creationId xmlns:a16="http://schemas.microsoft.com/office/drawing/2014/main" id="{82D9D565-739D-4898-97BD-79EB8C7F91EC}"/>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4" name="Ovale 13">
            <a:extLst>
              <a:ext uri="{FF2B5EF4-FFF2-40B4-BE49-F238E27FC236}">
                <a16:creationId xmlns:a16="http://schemas.microsoft.com/office/drawing/2014/main" id="{620FADA3-E777-489C-976D-0B0C4FD31310}"/>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Tree>
    <p:extLst>
      <p:ext uri="{BB962C8B-B14F-4D97-AF65-F5344CB8AC3E}">
        <p14:creationId xmlns:p14="http://schemas.microsoft.com/office/powerpoint/2010/main" val="243651473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10" name="Segnaposto numero diapositiva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it-IT" noProof="0" smtClean="0"/>
              <a:pPr/>
              <a:t>‹N›</a:t>
            </a:fld>
            <a:endParaRPr lang="it-IT" noProof="0"/>
          </a:p>
        </p:txBody>
      </p:sp>
      <p:grpSp>
        <p:nvGrpSpPr>
          <p:cNvPr id="4" name="Gruppo 3">
            <a:extLst>
              <a:ext uri="{FF2B5EF4-FFF2-40B4-BE49-F238E27FC236}">
                <a16:creationId xmlns:a16="http://schemas.microsoft.com/office/drawing/2014/main" id="{8DCE8039-0D05-4A75-878A-907B8D44B9E7}"/>
              </a:ext>
            </a:extLst>
          </p:cNvPr>
          <p:cNvGrpSpPr/>
          <p:nvPr userDrawn="1"/>
        </p:nvGrpSpPr>
        <p:grpSpPr>
          <a:xfrm>
            <a:off x="363416" y="421045"/>
            <a:ext cx="748798" cy="134113"/>
            <a:chOff x="4827813" y="2534636"/>
            <a:chExt cx="996651" cy="178504"/>
          </a:xfrm>
        </p:grpSpPr>
        <p:sp>
          <p:nvSpPr>
            <p:cNvPr id="5" name="Ovale 4">
              <a:extLst>
                <a:ext uri="{FF2B5EF4-FFF2-40B4-BE49-F238E27FC236}">
                  <a16:creationId xmlns:a16="http://schemas.microsoft.com/office/drawing/2014/main" id="{C1402252-45E8-45B3-BA5E-DFA33A4547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6" name="Ovale 5">
              <a:extLst>
                <a:ext uri="{FF2B5EF4-FFF2-40B4-BE49-F238E27FC236}">
                  <a16:creationId xmlns:a16="http://schemas.microsoft.com/office/drawing/2014/main" id="{1300C883-1ACE-4AF3-9875-792A769588D5}"/>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7" name="Ovale 6">
              <a:extLst>
                <a:ext uri="{FF2B5EF4-FFF2-40B4-BE49-F238E27FC236}">
                  <a16:creationId xmlns:a16="http://schemas.microsoft.com/office/drawing/2014/main" id="{E75483D7-E612-43D2-9B0E-C69356C160DA}"/>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8" name="Ovale 7">
              <a:extLst>
                <a:ext uri="{FF2B5EF4-FFF2-40B4-BE49-F238E27FC236}">
                  <a16:creationId xmlns:a16="http://schemas.microsoft.com/office/drawing/2014/main" id="{F279C5F2-4C7F-4470-A44F-E8AD69AC9FA0}"/>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grpSp>
    </p:spTree>
    <p:extLst>
      <p:ext uri="{BB962C8B-B14F-4D97-AF65-F5344CB8AC3E}">
        <p14:creationId xmlns:p14="http://schemas.microsoft.com/office/powerpoint/2010/main" val="387506116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contenuto e foto grand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C16441-0F1F-453B-BACF-543CEDE2AE72}"/>
              </a:ext>
            </a:extLst>
          </p:cNvPr>
          <p:cNvSpPr>
            <a:spLocks noGrp="1"/>
          </p:cNvSpPr>
          <p:nvPr>
            <p:ph type="title"/>
          </p:nvPr>
        </p:nvSpPr>
        <p:spPr>
          <a:xfrm>
            <a:off x="5908430" y="1046163"/>
            <a:ext cx="5445369" cy="1114784"/>
          </a:xfrm>
        </p:spPr>
        <p:txBody>
          <a:bodyPr lIns="0" tIns="0" rIns="0" bIns="0" rtlCol="0" anchor="b">
            <a:noAutofit/>
          </a:bodyPr>
          <a:lstStyle>
            <a:lvl1pPr>
              <a:defRPr sz="3200" b="1" cap="all" baseline="0"/>
            </a:lvl1pPr>
          </a:lstStyle>
          <a:p>
            <a:pPr rtl="0"/>
            <a:r>
              <a:rPr lang="it-IT" noProof="0"/>
              <a:t>Fare clic per modificare lo stile del titolo dello schema</a:t>
            </a:r>
            <a:endParaRPr lang="it-IT" noProof="0" dirty="0"/>
          </a:p>
        </p:txBody>
      </p:sp>
      <p:sp>
        <p:nvSpPr>
          <p:cNvPr id="3" name="Segnaposto contenuto 2">
            <a:extLst>
              <a:ext uri="{FF2B5EF4-FFF2-40B4-BE49-F238E27FC236}">
                <a16:creationId xmlns:a16="http://schemas.microsoft.com/office/drawing/2014/main" id="{61EC9302-80D9-4A88-8591-DE2D4BA1F91A}"/>
              </a:ext>
            </a:extLst>
          </p:cNvPr>
          <p:cNvSpPr>
            <a:spLocks noGrp="1"/>
          </p:cNvSpPr>
          <p:nvPr>
            <p:ph idx="1" hasCustomPrompt="1"/>
          </p:nvPr>
        </p:nvSpPr>
        <p:spPr>
          <a:xfrm>
            <a:off x="5908430" y="2506662"/>
            <a:ext cx="5445370" cy="3454523"/>
          </a:xfrm>
        </p:spPr>
        <p:txBody>
          <a:bodyPr lIns="0" tIns="0" rIns="0" bIns="0" rtlCol="0">
            <a:noAutofit/>
          </a:bodyPr>
          <a:lstStyle>
            <a:lvl1pPr>
              <a:lnSpc>
                <a:spcPct val="100000"/>
              </a:lnSpc>
              <a:buClr>
                <a:schemeClr val="accent1"/>
              </a:buClr>
              <a:defRPr sz="1800"/>
            </a:lvl1pPr>
            <a:lvl2pPr>
              <a:lnSpc>
                <a:spcPct val="100000"/>
              </a:lnSpc>
              <a:buClr>
                <a:schemeClr val="accent1"/>
              </a:buClr>
              <a:defRPr sz="1600"/>
            </a:lvl2pPr>
            <a:lvl3pPr>
              <a:lnSpc>
                <a:spcPct val="100000"/>
              </a:lnSpc>
              <a:buClr>
                <a:schemeClr val="accent1"/>
              </a:buClr>
              <a:defRPr sz="1400"/>
            </a:lvl3pPr>
            <a:lvl4pPr>
              <a:lnSpc>
                <a:spcPct val="100000"/>
              </a:lnSpc>
              <a:buClr>
                <a:schemeClr val="accent1"/>
              </a:buClr>
              <a:defRPr sz="1200"/>
            </a:lvl4pPr>
            <a:lvl5pPr>
              <a:lnSpc>
                <a:spcPct val="100000"/>
              </a:lnSpc>
              <a:buClr>
                <a:schemeClr val="accent1"/>
              </a:buClr>
              <a:defRPr sz="1200"/>
            </a:lvl5pPr>
          </a:lstStyle>
          <a:p>
            <a:pPr lvl="0" rtl="0"/>
            <a:r>
              <a:rPr lang="it-IT" noProof="0" dirty="0"/>
              <a:t>Modifica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7" name="Segnaposto numero diapositiva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it-IT" noProof="0" smtClean="0"/>
              <a:pPr/>
              <a:t>‹N›</a:t>
            </a:fld>
            <a:endParaRPr lang="it-IT" noProof="0"/>
          </a:p>
        </p:txBody>
      </p:sp>
      <p:sp>
        <p:nvSpPr>
          <p:cNvPr id="8" name="Segnaposto contenuto 16">
            <a:extLst>
              <a:ext uri="{FF2B5EF4-FFF2-40B4-BE49-F238E27FC236}">
                <a16:creationId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rtlCol="0">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it-IT" noProof="0" dirty="0"/>
              <a:t>Nome società</a:t>
            </a:r>
          </a:p>
        </p:txBody>
      </p:sp>
      <p:sp>
        <p:nvSpPr>
          <p:cNvPr id="10" name="Segnaposto immagine 9">
            <a:extLst>
              <a:ext uri="{FF2B5EF4-FFF2-40B4-BE49-F238E27FC236}">
                <a16:creationId xmlns:a16="http://schemas.microsoft.com/office/drawing/2014/main" id="{4502AABE-45EB-48A5-AD25-47BD8B79DF61}"/>
              </a:ext>
            </a:extLst>
          </p:cNvPr>
          <p:cNvSpPr>
            <a:spLocks noGrp="1"/>
          </p:cNvSpPr>
          <p:nvPr>
            <p:ph type="pic" sz="quarter" idx="15"/>
          </p:nvPr>
        </p:nvSpPr>
        <p:spPr>
          <a:xfrm>
            <a:off x="469045" y="0"/>
            <a:ext cx="5210175" cy="5961063"/>
          </a:xfrm>
          <a:solidFill>
            <a:schemeClr val="bg1">
              <a:lumMod val="85000"/>
            </a:schemeClr>
          </a:solidFill>
        </p:spPr>
        <p:txBody>
          <a:bodyPr rtlCol="0" anchor="ctr"/>
          <a:lstStyle>
            <a:lvl1pPr marL="0" indent="0" algn="ctr">
              <a:buNone/>
              <a:defRPr/>
            </a:lvl1pPr>
          </a:lstStyle>
          <a:p>
            <a:pPr rtl="0"/>
            <a:r>
              <a:rPr lang="it-IT" noProof="0"/>
              <a:t>Fare clic sull'icona per inserire un'immagine</a:t>
            </a:r>
          </a:p>
        </p:txBody>
      </p:sp>
      <p:cxnSp>
        <p:nvCxnSpPr>
          <p:cNvPr id="11" name="Connettore diritto 10">
            <a:extLst>
              <a:ext uri="{FF2B5EF4-FFF2-40B4-BE49-F238E27FC236}">
                <a16:creationId xmlns:a16="http://schemas.microsoft.com/office/drawing/2014/main" id="{8888A4FD-81F4-4588-9E6D-70E57577D8BF}"/>
              </a:ext>
            </a:extLst>
          </p:cNvPr>
          <p:cNvCxnSpPr>
            <a:cxnSpLocks/>
          </p:cNvCxnSpPr>
          <p:nvPr userDrawn="1"/>
        </p:nvCxnSpPr>
        <p:spPr>
          <a:xfrm>
            <a:off x="5679219" y="2286312"/>
            <a:ext cx="259200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uppo 11">
            <a:extLst>
              <a:ext uri="{FF2B5EF4-FFF2-40B4-BE49-F238E27FC236}">
                <a16:creationId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e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4" name="Ovale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5" name="Ovale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16" name="Ovale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grpSp>
      <p:sp>
        <p:nvSpPr>
          <p:cNvPr id="17" name="Ovale 16">
            <a:extLst>
              <a:ext uri="{FF2B5EF4-FFF2-40B4-BE49-F238E27FC236}">
                <a16:creationId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8" name="Ovale 17">
            <a:extLst>
              <a:ext uri="{FF2B5EF4-FFF2-40B4-BE49-F238E27FC236}">
                <a16:creationId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20" name="Connettore diritto 19">
            <a:extLst>
              <a:ext uri="{FF2B5EF4-FFF2-40B4-BE49-F238E27FC236}">
                <a16:creationId xmlns:a16="http://schemas.microsoft.com/office/drawing/2014/main" id="{43B45974-F6C7-40D3-9399-E05FA19C565E}"/>
              </a:ext>
            </a:extLst>
          </p:cNvPr>
          <p:cNvCxnSpPr>
            <a:cxnSpLocks/>
          </p:cNvCxnSpPr>
          <p:nvPr userDrawn="1"/>
        </p:nvCxnSpPr>
        <p:spPr>
          <a:xfrm>
            <a:off x="8394146"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184765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olo, contenuto e tre fo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C16441-0F1F-453B-BACF-543CEDE2AE72}"/>
              </a:ext>
            </a:extLst>
          </p:cNvPr>
          <p:cNvSpPr>
            <a:spLocks noGrp="1"/>
          </p:cNvSpPr>
          <p:nvPr>
            <p:ph type="title"/>
          </p:nvPr>
        </p:nvSpPr>
        <p:spPr>
          <a:xfrm>
            <a:off x="363416" y="1046163"/>
            <a:ext cx="5445369" cy="1114784"/>
          </a:xfrm>
        </p:spPr>
        <p:txBody>
          <a:bodyPr lIns="0" tIns="0" rIns="0" bIns="0" rtlCol="0" anchor="b">
            <a:noAutofit/>
          </a:bodyPr>
          <a:lstStyle>
            <a:lvl1pPr>
              <a:defRPr sz="3200" b="1" cap="all" baseline="0"/>
            </a:lvl1pPr>
          </a:lstStyle>
          <a:p>
            <a:pPr rtl="0"/>
            <a:r>
              <a:rPr lang="it-IT" noProof="0"/>
              <a:t>Fare clic per modificare lo stile del titolo dello schema</a:t>
            </a:r>
            <a:endParaRPr lang="it-IT" noProof="0" dirty="0"/>
          </a:p>
        </p:txBody>
      </p:sp>
      <p:sp>
        <p:nvSpPr>
          <p:cNvPr id="3" name="Segnaposto contenuto 2">
            <a:extLst>
              <a:ext uri="{FF2B5EF4-FFF2-40B4-BE49-F238E27FC236}">
                <a16:creationId xmlns:a16="http://schemas.microsoft.com/office/drawing/2014/main" id="{61EC9302-80D9-4A88-8591-DE2D4BA1F91A}"/>
              </a:ext>
            </a:extLst>
          </p:cNvPr>
          <p:cNvSpPr>
            <a:spLocks noGrp="1"/>
          </p:cNvSpPr>
          <p:nvPr>
            <p:ph idx="1" hasCustomPrompt="1"/>
          </p:nvPr>
        </p:nvSpPr>
        <p:spPr>
          <a:xfrm>
            <a:off x="363416" y="2506662"/>
            <a:ext cx="5445370" cy="3454523"/>
          </a:xfrm>
        </p:spPr>
        <p:txBody>
          <a:bodyPr lIns="0" tIns="0" rIns="0" bIns="0" rtlCol="0">
            <a:no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rtl="0"/>
            <a:r>
              <a:rPr lang="it-IT" noProof="0" dirty="0"/>
              <a:t>Modifica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7" name="Segnaposto numero diapositiva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it-IT" noProof="0" smtClean="0"/>
              <a:pPr/>
              <a:t>‹N›</a:t>
            </a:fld>
            <a:endParaRPr lang="it-IT" noProof="0"/>
          </a:p>
        </p:txBody>
      </p:sp>
      <p:sp>
        <p:nvSpPr>
          <p:cNvPr id="8" name="Segnaposto contenuto 16">
            <a:extLst>
              <a:ext uri="{FF2B5EF4-FFF2-40B4-BE49-F238E27FC236}">
                <a16:creationId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rtlCol="0">
            <a:noAutofit/>
          </a:bodyPr>
          <a:lstStyle>
            <a:lvl1pPr marL="0" indent="0">
              <a:buNone/>
              <a:defRPr sz="1400" b="1" cap="all" baseline="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it-IT" noProof="0" dirty="0"/>
              <a:t>Nome società</a:t>
            </a:r>
          </a:p>
        </p:txBody>
      </p:sp>
      <p:sp>
        <p:nvSpPr>
          <p:cNvPr id="10" name="Segnaposto immagine 9">
            <a:extLst>
              <a:ext uri="{FF2B5EF4-FFF2-40B4-BE49-F238E27FC236}">
                <a16:creationId xmlns:a16="http://schemas.microsoft.com/office/drawing/2014/main" id="{4502AABE-45EB-48A5-AD25-47BD8B79DF61}"/>
              </a:ext>
            </a:extLst>
          </p:cNvPr>
          <p:cNvSpPr>
            <a:spLocks noGrp="1"/>
          </p:cNvSpPr>
          <p:nvPr>
            <p:ph type="pic" sz="quarter" idx="15"/>
          </p:nvPr>
        </p:nvSpPr>
        <p:spPr>
          <a:xfrm>
            <a:off x="5919755" y="1"/>
            <a:ext cx="3430408" cy="4091942"/>
          </a:xfrm>
          <a:solidFill>
            <a:schemeClr val="bg1">
              <a:lumMod val="85000"/>
            </a:schemeClr>
          </a:solidFill>
        </p:spPr>
        <p:txBody>
          <a:bodyPr rtlCol="0" anchor="ctr"/>
          <a:lstStyle>
            <a:lvl1pPr marL="0" indent="0" algn="ctr">
              <a:buNone/>
              <a:defRPr/>
            </a:lvl1pPr>
          </a:lstStyle>
          <a:p>
            <a:pPr rtl="0"/>
            <a:r>
              <a:rPr lang="it-IT" noProof="0"/>
              <a:t>Fare clic sull'icona per inserire un'immagine</a:t>
            </a:r>
          </a:p>
        </p:txBody>
      </p:sp>
      <p:cxnSp>
        <p:nvCxnSpPr>
          <p:cNvPr id="11" name="Connettore diritto 10">
            <a:extLst>
              <a:ext uri="{FF2B5EF4-FFF2-40B4-BE49-F238E27FC236}">
                <a16:creationId xmlns:a16="http://schemas.microsoft.com/office/drawing/2014/main" id="{8888A4FD-81F4-4588-9E6D-70E57577D8BF}"/>
              </a:ext>
            </a:extLst>
          </p:cNvPr>
          <p:cNvCxnSpPr>
            <a:cxnSpLocks/>
          </p:cNvCxnSpPr>
          <p:nvPr userDrawn="1"/>
        </p:nvCxnSpPr>
        <p:spPr>
          <a:xfrm>
            <a:off x="-24056" y="2286312"/>
            <a:ext cx="255600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uppo 11">
            <a:extLst>
              <a:ext uri="{FF2B5EF4-FFF2-40B4-BE49-F238E27FC236}">
                <a16:creationId xmlns:a16="http://schemas.microsoft.com/office/drawing/2014/main" id="{4CF1D2ED-7B25-4251-BF07-47FBAA534810}"/>
              </a:ext>
            </a:extLst>
          </p:cNvPr>
          <p:cNvGrpSpPr/>
          <p:nvPr userDrawn="1"/>
        </p:nvGrpSpPr>
        <p:grpSpPr>
          <a:xfrm>
            <a:off x="363416" y="421045"/>
            <a:ext cx="748798" cy="134113"/>
            <a:chOff x="4827813" y="2534636"/>
            <a:chExt cx="996651" cy="178504"/>
          </a:xfrm>
        </p:grpSpPr>
        <p:sp>
          <p:nvSpPr>
            <p:cNvPr id="13" name="Ovale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4" name="Ovale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5" name="Ovale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16" name="Ovale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grpSp>
      <p:sp>
        <p:nvSpPr>
          <p:cNvPr id="17" name="Ovale 16">
            <a:extLst>
              <a:ext uri="{FF2B5EF4-FFF2-40B4-BE49-F238E27FC236}">
                <a16:creationId xmlns:a16="http://schemas.microsoft.com/office/drawing/2014/main" id="{8725921A-0ED5-431E-899C-28A6920B5029}"/>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8" name="Ovale 17">
            <a:extLst>
              <a:ext uri="{FF2B5EF4-FFF2-40B4-BE49-F238E27FC236}">
                <a16:creationId xmlns:a16="http://schemas.microsoft.com/office/drawing/2014/main" id="{EE8B169A-8A2F-4425-A9A1-1B828428B43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20" name="Connettore diritto 19">
            <a:extLst>
              <a:ext uri="{FF2B5EF4-FFF2-40B4-BE49-F238E27FC236}">
                <a16:creationId xmlns:a16="http://schemas.microsoft.com/office/drawing/2014/main" id="{43B45974-F6C7-40D3-9399-E05FA19C565E}"/>
              </a:ext>
            </a:extLst>
          </p:cNvPr>
          <p:cNvCxnSpPr>
            <a:cxnSpLocks/>
          </p:cNvCxnSpPr>
          <p:nvPr userDrawn="1"/>
        </p:nvCxnSpPr>
        <p:spPr>
          <a:xfrm>
            <a:off x="2625603"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Segnaposto immagine 9">
            <a:extLst>
              <a:ext uri="{FF2B5EF4-FFF2-40B4-BE49-F238E27FC236}">
                <a16:creationId xmlns:a16="http://schemas.microsoft.com/office/drawing/2014/main" id="{63A2A33D-4D91-454D-A35B-6DA97069EC3F}"/>
              </a:ext>
            </a:extLst>
          </p:cNvPr>
          <p:cNvSpPr>
            <a:spLocks noGrp="1"/>
          </p:cNvSpPr>
          <p:nvPr>
            <p:ph type="pic" sz="quarter" idx="16"/>
          </p:nvPr>
        </p:nvSpPr>
        <p:spPr>
          <a:xfrm>
            <a:off x="9542186" y="555157"/>
            <a:ext cx="2649814" cy="4298197"/>
          </a:xfrm>
          <a:solidFill>
            <a:schemeClr val="bg1">
              <a:lumMod val="85000"/>
            </a:schemeClr>
          </a:solidFill>
        </p:spPr>
        <p:txBody>
          <a:bodyPr rtlCol="0" anchor="ctr"/>
          <a:lstStyle>
            <a:lvl1pPr marL="0" indent="0" algn="ctr">
              <a:buNone/>
              <a:defRPr/>
            </a:lvl1pPr>
          </a:lstStyle>
          <a:p>
            <a:pPr rtl="0"/>
            <a:r>
              <a:rPr lang="it-IT" noProof="0"/>
              <a:t>Fare clic sull'icona per inserire un'immagine</a:t>
            </a:r>
          </a:p>
        </p:txBody>
      </p:sp>
      <p:sp>
        <p:nvSpPr>
          <p:cNvPr id="21" name="Segnaposto immagine 9">
            <a:extLst>
              <a:ext uri="{FF2B5EF4-FFF2-40B4-BE49-F238E27FC236}">
                <a16:creationId xmlns:a16="http://schemas.microsoft.com/office/drawing/2014/main" id="{7EC67FB7-777C-473E-95B8-585AA8E66406}"/>
              </a:ext>
            </a:extLst>
          </p:cNvPr>
          <p:cNvSpPr>
            <a:spLocks noGrp="1"/>
          </p:cNvSpPr>
          <p:nvPr>
            <p:ph type="pic" sz="quarter" idx="17"/>
          </p:nvPr>
        </p:nvSpPr>
        <p:spPr>
          <a:xfrm>
            <a:off x="5919754" y="4289110"/>
            <a:ext cx="3430407" cy="1672075"/>
          </a:xfrm>
          <a:solidFill>
            <a:schemeClr val="bg1">
              <a:lumMod val="85000"/>
            </a:schemeClr>
          </a:solidFill>
        </p:spPr>
        <p:txBody>
          <a:bodyPr rtlCol="0" anchor="ctr"/>
          <a:lstStyle>
            <a:lvl1pPr marL="0" indent="0" algn="ctr">
              <a:buNone/>
              <a:defRPr/>
            </a:lvl1pPr>
          </a:lstStyle>
          <a:p>
            <a:pPr rtl="0"/>
            <a:r>
              <a:rPr lang="it-IT" noProof="0"/>
              <a:t>Fare clic sull'icona per inserire un'immagine</a:t>
            </a:r>
          </a:p>
        </p:txBody>
      </p:sp>
    </p:spTree>
    <p:extLst>
      <p:ext uri="{BB962C8B-B14F-4D97-AF65-F5344CB8AC3E}">
        <p14:creationId xmlns:p14="http://schemas.microsoft.com/office/powerpoint/2010/main" val="2340589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età immagine orizzont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rtl="0"/>
            <a:r>
              <a:rPr lang="it-IT" noProof="0" dirty="0"/>
              <a:t>INSERIRE QUI IL TITOLO</a:t>
            </a:r>
          </a:p>
        </p:txBody>
      </p:sp>
      <p:sp>
        <p:nvSpPr>
          <p:cNvPr id="3" name="Segnaposto testo 2">
            <a:extLst>
              <a:ext uri="{FF2B5EF4-FFF2-40B4-BE49-F238E27FC236}">
                <a16:creationId xmlns:a16="http://schemas.microsoft.com/office/drawing/2014/main" id="{6E8BFC94-FFEC-4290-AC27-760323F21BA3}"/>
              </a:ext>
            </a:extLst>
          </p:cNvPr>
          <p:cNvSpPr>
            <a:spLocks noGrp="1"/>
          </p:cNvSpPr>
          <p:nvPr>
            <p:ph type="body" idx="1" hasCustomPrompt="1"/>
          </p:nvPr>
        </p:nvSpPr>
        <p:spPr>
          <a:xfrm>
            <a:off x="831850" y="4839691"/>
            <a:ext cx="10515600" cy="1305379"/>
          </a:xfrm>
        </p:spPr>
        <p:txBody>
          <a:bodyPr vert="horz" lIns="91440" tIns="45720" rIns="91440" bIns="45720" rtlCol="0">
            <a:noAutofit/>
          </a:bodyPr>
          <a:lstStyle>
            <a:lvl1pPr marL="0" indent="0" algn="ctr">
              <a:lnSpc>
                <a:spcPct val="100000"/>
              </a:lnSpc>
              <a:buNone/>
              <a:defRPr lang="en-US" sz="1800" b="0" cap="none" baseline="0" dirty="0" smtClean="0"/>
            </a:lvl1pPr>
          </a:lstStyle>
          <a:p>
            <a:pPr marL="228600" lvl="0" indent="-228600" rtl="0"/>
            <a:r>
              <a:rPr lang="it-IT" noProof="0" dirty="0"/>
              <a:t>Modifica gli stili del testo dello schema</a:t>
            </a:r>
          </a:p>
        </p:txBody>
      </p:sp>
      <p:sp>
        <p:nvSpPr>
          <p:cNvPr id="6" name="Segnaposto numero diapositiva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it-IT" noProof="0" smtClean="0"/>
              <a:pPr/>
              <a:t>‹N›</a:t>
            </a:fld>
            <a:endParaRPr lang="it-IT" noProof="0"/>
          </a:p>
        </p:txBody>
      </p:sp>
      <p:sp>
        <p:nvSpPr>
          <p:cNvPr id="14" name="Segnaposto immagine 13">
            <a:extLst>
              <a:ext uri="{FF2B5EF4-FFF2-40B4-BE49-F238E27FC236}">
                <a16:creationId xmlns:a16="http://schemas.microsoft.com/office/drawing/2014/main" id="{A7389277-B3D3-4AEE-8BE0-0559A7396981}"/>
              </a:ext>
            </a:extLst>
          </p:cNvPr>
          <p:cNvSpPr>
            <a:spLocks noGrp="1"/>
          </p:cNvSpPr>
          <p:nvPr>
            <p:ph type="pic" sz="quarter" idx="13"/>
          </p:nvPr>
        </p:nvSpPr>
        <p:spPr>
          <a:xfrm>
            <a:off x="0" y="0"/>
            <a:ext cx="12192000" cy="3713018"/>
          </a:xfrm>
          <a:solidFill>
            <a:schemeClr val="bg1">
              <a:lumMod val="85000"/>
            </a:schemeClr>
          </a:solidFill>
        </p:spPr>
        <p:txBody>
          <a:bodyPr rtlCol="0" anchor="ctr">
            <a:normAutofit/>
          </a:bodyPr>
          <a:lstStyle>
            <a:lvl1pPr marL="0" indent="0" algn="ctr">
              <a:buNone/>
              <a:defRPr sz="2000"/>
            </a:lvl1pPr>
          </a:lstStyle>
          <a:p>
            <a:pPr rtl="0"/>
            <a:r>
              <a:rPr lang="it-IT" noProof="0"/>
              <a:t>Fare clic sull'icona per inserire un'immagine</a:t>
            </a:r>
          </a:p>
        </p:txBody>
      </p:sp>
      <p:cxnSp>
        <p:nvCxnSpPr>
          <p:cNvPr id="7" name="Connettore diritto 6">
            <a:extLst>
              <a:ext uri="{FF2B5EF4-FFF2-40B4-BE49-F238E27FC236}">
                <a16:creationId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Segnaposto contenuto 16">
            <a:extLst>
              <a:ext uri="{FF2B5EF4-FFF2-40B4-BE49-F238E27FC236}">
                <a16:creationId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rtlCol="0">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it-IT" noProof="0" dirty="0"/>
              <a:t>Nome società</a:t>
            </a:r>
          </a:p>
        </p:txBody>
      </p:sp>
      <p:grpSp>
        <p:nvGrpSpPr>
          <p:cNvPr id="18" name="Gruppo 17">
            <a:extLst>
              <a:ext uri="{FF2B5EF4-FFF2-40B4-BE49-F238E27FC236}">
                <a16:creationId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e 18">
              <a:extLst>
                <a:ext uri="{FF2B5EF4-FFF2-40B4-BE49-F238E27FC236}">
                  <a16:creationId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0" name="Ovale 19">
              <a:extLst>
                <a:ext uri="{FF2B5EF4-FFF2-40B4-BE49-F238E27FC236}">
                  <a16:creationId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1" name="Ovale 20">
              <a:extLst>
                <a:ext uri="{FF2B5EF4-FFF2-40B4-BE49-F238E27FC236}">
                  <a16:creationId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22" name="Ovale 21">
              <a:extLst>
                <a:ext uri="{FF2B5EF4-FFF2-40B4-BE49-F238E27FC236}">
                  <a16:creationId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grpSp>
    </p:spTree>
    <p:extLst>
      <p:ext uri="{BB962C8B-B14F-4D97-AF65-F5344CB8AC3E}">
        <p14:creationId xmlns:p14="http://schemas.microsoft.com/office/powerpoint/2010/main" val="427806385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olo e contenuto 02">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712D9B6D-CE43-4FB1-87C0-D3565E730242}"/>
              </a:ext>
            </a:extLst>
          </p:cNvPr>
          <p:cNvSpPr>
            <a:spLocks noGrp="1"/>
          </p:cNvSpPr>
          <p:nvPr>
            <p:ph type="body" idx="1" hasCustomPrompt="1"/>
          </p:nvPr>
        </p:nvSpPr>
        <p:spPr>
          <a:xfrm>
            <a:off x="4080986" y="2426274"/>
            <a:ext cx="3008434" cy="601087"/>
          </a:xfrm>
        </p:spPr>
        <p:txBody>
          <a:bodyPr lIns="0" tIns="0" rIns="0" bIns="0" rtlCol="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dirty="0"/>
              <a:t>Fare clic per modificare gli stili del testo dello schema</a:t>
            </a:r>
          </a:p>
        </p:txBody>
      </p:sp>
      <p:sp>
        <p:nvSpPr>
          <p:cNvPr id="4" name="Segnaposto contenuto 3">
            <a:extLst>
              <a:ext uri="{FF2B5EF4-FFF2-40B4-BE49-F238E27FC236}">
                <a16:creationId xmlns:a16="http://schemas.microsoft.com/office/drawing/2014/main" id="{249D73CD-EB11-4ED6-80CF-B68320D57E91}"/>
              </a:ext>
            </a:extLst>
          </p:cNvPr>
          <p:cNvSpPr>
            <a:spLocks noGrp="1"/>
          </p:cNvSpPr>
          <p:nvPr>
            <p:ph sz="half" idx="2" hasCustomPrompt="1"/>
          </p:nvPr>
        </p:nvSpPr>
        <p:spPr>
          <a:xfrm>
            <a:off x="4080986" y="3097702"/>
            <a:ext cx="3008434" cy="3091961"/>
          </a:xfrm>
        </p:spPr>
        <p:txBody>
          <a:bodyPr lIns="0" tIns="0" rIns="0" bIns="0" rtlCol="0">
            <a:noAutofit/>
          </a:bodyPr>
          <a:lstStyle>
            <a:lvl1pPr>
              <a:defRPr sz="1600"/>
            </a:lvl1pPr>
            <a:lvl2pPr>
              <a:defRPr sz="1400"/>
            </a:lvl2pPr>
            <a:lvl3pPr>
              <a:defRPr sz="1200"/>
            </a:lvl3pPr>
            <a:lvl4pPr>
              <a:defRPr sz="1100"/>
            </a:lvl4pPr>
            <a:lvl5pPr>
              <a:defRPr sz="1100"/>
            </a:lvl5pPr>
          </a:lstStyle>
          <a:p>
            <a:pPr lvl="0" rtl="0"/>
            <a:r>
              <a:rPr lang="it-IT" noProof="0" dirty="0"/>
              <a:t>Modifica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10" name="Segnaposto numero diapositiva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it-IT" noProof="0" smtClean="0"/>
              <a:pPr/>
              <a:t>‹N›</a:t>
            </a:fld>
            <a:endParaRPr lang="it-IT" noProof="0"/>
          </a:p>
        </p:txBody>
      </p:sp>
      <p:sp>
        <p:nvSpPr>
          <p:cNvPr id="11" name="Segnaposto contenuto 16">
            <a:extLst>
              <a:ext uri="{FF2B5EF4-FFF2-40B4-BE49-F238E27FC236}">
                <a16:creationId xmlns:a16="http://schemas.microsoft.com/office/drawing/2014/main" id="{57889B18-CC7E-47A7-B83B-45D7871D298A}"/>
              </a:ext>
            </a:extLst>
          </p:cNvPr>
          <p:cNvSpPr>
            <a:spLocks noGrp="1"/>
          </p:cNvSpPr>
          <p:nvPr>
            <p:ph sz="quarter" idx="14" hasCustomPrompt="1"/>
          </p:nvPr>
        </p:nvSpPr>
        <p:spPr>
          <a:xfrm>
            <a:off x="363416" y="6462713"/>
            <a:ext cx="2262187" cy="249237"/>
          </a:xfrm>
        </p:spPr>
        <p:txBody>
          <a:bodyPr rtlCol="0">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it-IT" noProof="0" dirty="0"/>
              <a:t>Nome società</a:t>
            </a:r>
          </a:p>
        </p:txBody>
      </p:sp>
      <p:grpSp>
        <p:nvGrpSpPr>
          <p:cNvPr id="6" name="Gruppo 5">
            <a:extLst>
              <a:ext uri="{FF2B5EF4-FFF2-40B4-BE49-F238E27FC236}">
                <a16:creationId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Connettore diritto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22" name="Connettore diritto 21">
            <a:extLst>
              <a:ext uri="{FF2B5EF4-FFF2-40B4-BE49-F238E27FC236}">
                <a16:creationId xmlns:a16="http://schemas.microsoft.com/office/drawing/2014/main" id="{6831C4EF-58CF-4AEC-9F81-CB38D946A457}"/>
              </a:ext>
            </a:extLst>
          </p:cNvPr>
          <p:cNvCxnSpPr>
            <a:cxnSpLocks/>
          </p:cNvCxnSpPr>
          <p:nvPr userDrawn="1"/>
        </p:nvCxnSpPr>
        <p:spPr>
          <a:xfrm flipV="1">
            <a:off x="3639489" y="421045"/>
            <a:ext cx="0" cy="5768619"/>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Segnaposto testo 2">
            <a:extLst>
              <a:ext uri="{FF2B5EF4-FFF2-40B4-BE49-F238E27FC236}">
                <a16:creationId xmlns:a16="http://schemas.microsoft.com/office/drawing/2014/main" id="{A09F60F9-61AE-4464-B369-1CF86DB708DA}"/>
              </a:ext>
            </a:extLst>
          </p:cNvPr>
          <p:cNvSpPr>
            <a:spLocks noGrp="1"/>
          </p:cNvSpPr>
          <p:nvPr>
            <p:ph type="body" idx="15" hasCustomPrompt="1"/>
          </p:nvPr>
        </p:nvSpPr>
        <p:spPr>
          <a:xfrm>
            <a:off x="7870582" y="2426274"/>
            <a:ext cx="3008434" cy="601087"/>
          </a:xfrm>
        </p:spPr>
        <p:txBody>
          <a:bodyPr lIns="0" tIns="0" rIns="0" bIns="0" rtlCol="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dirty="0"/>
              <a:t>Fare clic per modificare gli stili del testo dello schema</a:t>
            </a:r>
          </a:p>
        </p:txBody>
      </p:sp>
      <p:sp>
        <p:nvSpPr>
          <p:cNvPr id="20" name="Segnaposto contenuto 3">
            <a:extLst>
              <a:ext uri="{FF2B5EF4-FFF2-40B4-BE49-F238E27FC236}">
                <a16:creationId xmlns:a16="http://schemas.microsoft.com/office/drawing/2014/main" id="{124CEF01-2C7C-4568-8A45-5F5A058ECFC1}"/>
              </a:ext>
            </a:extLst>
          </p:cNvPr>
          <p:cNvSpPr>
            <a:spLocks noGrp="1"/>
          </p:cNvSpPr>
          <p:nvPr>
            <p:ph sz="half" idx="16" hasCustomPrompt="1"/>
          </p:nvPr>
        </p:nvSpPr>
        <p:spPr>
          <a:xfrm>
            <a:off x="7870582" y="3097702"/>
            <a:ext cx="3008434" cy="3091961"/>
          </a:xfrm>
        </p:spPr>
        <p:txBody>
          <a:bodyPr lIns="0" tIns="0" rIns="0" bIns="0" rtlCol="0">
            <a:noAutofit/>
          </a:bodyPr>
          <a:lstStyle>
            <a:lvl1pPr>
              <a:defRPr sz="1600"/>
            </a:lvl1pPr>
            <a:lvl2pPr>
              <a:defRPr sz="1400"/>
            </a:lvl2pPr>
            <a:lvl3pPr>
              <a:defRPr sz="1200"/>
            </a:lvl3pPr>
            <a:lvl4pPr>
              <a:defRPr sz="1100"/>
            </a:lvl4pPr>
            <a:lvl5pPr>
              <a:defRPr sz="1100"/>
            </a:lvl5pPr>
          </a:lstStyle>
          <a:p>
            <a:pPr lvl="0" rtl="0"/>
            <a:r>
              <a:rPr lang="it-IT" noProof="0" dirty="0"/>
              <a:t>Modifica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23" name="Segnaposto immagine 8">
            <a:extLst>
              <a:ext uri="{FF2B5EF4-FFF2-40B4-BE49-F238E27FC236}">
                <a16:creationId xmlns:a16="http://schemas.microsoft.com/office/drawing/2014/main" id="{BAF86618-E012-4E70-91E3-A72E71C63E64}"/>
              </a:ext>
            </a:extLst>
          </p:cNvPr>
          <p:cNvSpPr>
            <a:spLocks noGrp="1"/>
          </p:cNvSpPr>
          <p:nvPr>
            <p:ph type="pic" sz="quarter" idx="18" hasCustomPrompt="1"/>
          </p:nvPr>
        </p:nvSpPr>
        <p:spPr>
          <a:xfrm>
            <a:off x="4080986" y="1676296"/>
            <a:ext cx="587932" cy="587932"/>
          </a:xfrm>
          <a:noFill/>
        </p:spPr>
        <p:txBody>
          <a:bodyPr rtlCol="0" anchor="ctr">
            <a:noAutofit/>
          </a:bodyPr>
          <a:lstStyle>
            <a:lvl1pPr marL="0" indent="0" algn="ctr">
              <a:buNone/>
              <a:defRPr sz="1400">
                <a:solidFill>
                  <a:schemeClr val="tx1"/>
                </a:solidFill>
              </a:defRPr>
            </a:lvl1pPr>
          </a:lstStyle>
          <a:p>
            <a:pPr rtl="0"/>
            <a:r>
              <a:rPr lang="it-IT" noProof="0"/>
              <a:t>Inserire qui l'icona</a:t>
            </a:r>
          </a:p>
        </p:txBody>
      </p:sp>
      <p:sp>
        <p:nvSpPr>
          <p:cNvPr id="24" name="Segnaposto immagine 8">
            <a:extLst>
              <a:ext uri="{FF2B5EF4-FFF2-40B4-BE49-F238E27FC236}">
                <a16:creationId xmlns:a16="http://schemas.microsoft.com/office/drawing/2014/main" id="{4FF378B9-734E-4C43-836C-CB80566DDB15}"/>
              </a:ext>
            </a:extLst>
          </p:cNvPr>
          <p:cNvSpPr>
            <a:spLocks noGrp="1"/>
          </p:cNvSpPr>
          <p:nvPr>
            <p:ph type="pic" sz="quarter" idx="19" hasCustomPrompt="1"/>
          </p:nvPr>
        </p:nvSpPr>
        <p:spPr>
          <a:xfrm>
            <a:off x="7868008" y="1676296"/>
            <a:ext cx="587932" cy="587932"/>
          </a:xfrm>
          <a:noFill/>
        </p:spPr>
        <p:txBody>
          <a:bodyPr rtlCol="0" anchor="ctr">
            <a:noAutofit/>
          </a:bodyPr>
          <a:lstStyle>
            <a:lvl1pPr marL="0" indent="0" algn="ctr">
              <a:buNone/>
              <a:defRPr sz="1400">
                <a:solidFill>
                  <a:schemeClr val="tx1"/>
                </a:solidFill>
              </a:defRPr>
            </a:lvl1pPr>
          </a:lstStyle>
          <a:p>
            <a:pPr rtl="0"/>
            <a:r>
              <a:rPr lang="it-IT" noProof="0"/>
              <a:t>Inserire qui l'icona</a:t>
            </a:r>
          </a:p>
        </p:txBody>
      </p:sp>
      <p:sp>
        <p:nvSpPr>
          <p:cNvPr id="25" name="Ovale 24">
            <a:extLst>
              <a:ext uri="{FF2B5EF4-FFF2-40B4-BE49-F238E27FC236}">
                <a16:creationId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6" name="Ovale 25">
            <a:extLst>
              <a:ext uri="{FF2B5EF4-FFF2-40B4-BE49-F238E27FC236}">
                <a16:creationId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9" name="Segnaposto testo 2">
            <a:extLst>
              <a:ext uri="{FF2B5EF4-FFF2-40B4-BE49-F238E27FC236}">
                <a16:creationId xmlns:a16="http://schemas.microsoft.com/office/drawing/2014/main" id="{76F2CCF2-293A-49CA-B2A9-134BB5DEF98E}"/>
              </a:ext>
            </a:extLst>
          </p:cNvPr>
          <p:cNvSpPr>
            <a:spLocks noGrp="1"/>
          </p:cNvSpPr>
          <p:nvPr>
            <p:ph type="body" idx="20" hasCustomPrompt="1"/>
          </p:nvPr>
        </p:nvSpPr>
        <p:spPr>
          <a:xfrm>
            <a:off x="4080985" y="480157"/>
            <a:ext cx="6944563" cy="823912"/>
          </a:xfrm>
        </p:spPr>
        <p:txBody>
          <a:bodyPr lIns="0" tIns="0" rIns="0" bIns="0" rtlCol="0" anchor="ctr">
            <a:noAutofit/>
          </a:bodyPr>
          <a:lstStyle>
            <a:lvl1pPr marL="0" indent="0">
              <a:buNone/>
              <a:defRPr sz="2000" b="1">
                <a:solidFill>
                  <a:schemeClr val="tx1">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dirty="0"/>
              <a:t>Fare clic per modificare gli stili del testo dello schema</a:t>
            </a:r>
          </a:p>
        </p:txBody>
      </p:sp>
      <p:grpSp>
        <p:nvGrpSpPr>
          <p:cNvPr id="27" name="Gruppo 26">
            <a:extLst>
              <a:ext uri="{FF2B5EF4-FFF2-40B4-BE49-F238E27FC236}">
                <a16:creationId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e 27">
              <a:extLst>
                <a:ext uri="{FF2B5EF4-FFF2-40B4-BE49-F238E27FC236}">
                  <a16:creationId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35" name="Ovale 34">
              <a:extLst>
                <a:ext uri="{FF2B5EF4-FFF2-40B4-BE49-F238E27FC236}">
                  <a16:creationId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36" name="Ovale 35">
              <a:extLst>
                <a:ext uri="{FF2B5EF4-FFF2-40B4-BE49-F238E27FC236}">
                  <a16:creationId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37" name="Ovale 36">
              <a:extLst>
                <a:ext uri="{FF2B5EF4-FFF2-40B4-BE49-F238E27FC236}">
                  <a16:creationId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grpSp>
      <p:sp>
        <p:nvSpPr>
          <p:cNvPr id="2" name="Titolo 1">
            <a:extLst>
              <a:ext uri="{FF2B5EF4-FFF2-40B4-BE49-F238E27FC236}">
                <a16:creationId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rtlCol="0" anchor="b">
            <a:noAutofit/>
          </a:bodyPr>
          <a:lstStyle>
            <a:lvl1pPr>
              <a:defRPr sz="3200" b="1" cap="all" baseline="0"/>
            </a:lvl1pPr>
          </a:lstStyle>
          <a:p>
            <a:pPr rtl="0"/>
            <a:r>
              <a:rPr lang="it-IT" noProof="0" dirty="0"/>
              <a:t>Inserire qui il titolo</a:t>
            </a:r>
          </a:p>
        </p:txBody>
      </p:sp>
    </p:spTree>
    <p:extLst>
      <p:ext uri="{BB962C8B-B14F-4D97-AF65-F5344CB8AC3E}">
        <p14:creationId xmlns:p14="http://schemas.microsoft.com/office/powerpoint/2010/main" val="321905163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età immagine verticale viola">
    <p:spTree>
      <p:nvGrpSpPr>
        <p:cNvPr id="1" name=""/>
        <p:cNvGrpSpPr/>
        <p:nvPr/>
      </p:nvGrpSpPr>
      <p:grpSpPr>
        <a:xfrm>
          <a:off x="0" y="0"/>
          <a:ext cx="0" cy="0"/>
          <a:chOff x="0" y="0"/>
          <a:chExt cx="0" cy="0"/>
        </a:xfrm>
      </p:grpSpPr>
      <p:sp>
        <p:nvSpPr>
          <p:cNvPr id="14" name="Segnaposto immagine 13">
            <a:extLst>
              <a:ext uri="{FF2B5EF4-FFF2-40B4-BE49-F238E27FC236}">
                <a16:creationId xmlns:a16="http://schemas.microsoft.com/office/drawing/2014/main" id="{A7389277-B3D3-4AEE-8BE0-0559A7396981}"/>
              </a:ext>
            </a:extLst>
          </p:cNvPr>
          <p:cNvSpPr>
            <a:spLocks noGrp="1"/>
          </p:cNvSpPr>
          <p:nvPr>
            <p:ph type="pic" sz="quarter" idx="13"/>
          </p:nvPr>
        </p:nvSpPr>
        <p:spPr>
          <a:xfrm>
            <a:off x="5316488" y="0"/>
            <a:ext cx="6875511" cy="6858000"/>
          </a:xfrm>
          <a:solidFill>
            <a:schemeClr val="bg1">
              <a:lumMod val="85000"/>
            </a:schemeClr>
          </a:solidFill>
        </p:spPr>
        <p:txBody>
          <a:bodyPr rtlCol="0" anchor="ctr">
            <a:normAutofit/>
          </a:bodyPr>
          <a:lstStyle>
            <a:lvl1pPr marL="0" indent="0" algn="ctr">
              <a:buNone/>
              <a:defRPr sz="2000"/>
            </a:lvl1pPr>
          </a:lstStyle>
          <a:p>
            <a:pPr rtl="0"/>
            <a:r>
              <a:rPr lang="it-IT" noProof="0"/>
              <a:t>Fare clic sull'icona per inserire un'immagine</a:t>
            </a:r>
          </a:p>
        </p:txBody>
      </p:sp>
      <p:sp>
        <p:nvSpPr>
          <p:cNvPr id="4" name="Rettangolo 3">
            <a:extLst>
              <a:ext uri="{FF2B5EF4-FFF2-40B4-BE49-F238E27FC236}">
                <a16:creationId xmlns:a16="http://schemas.microsoft.com/office/drawing/2014/main" id="{9536DA47-61AF-4CF1-8DF3-3721934D13E3}"/>
              </a:ext>
            </a:extLst>
          </p:cNvPr>
          <p:cNvSpPr/>
          <p:nvPr userDrawn="1"/>
        </p:nvSpPr>
        <p:spPr>
          <a:xfrm>
            <a:off x="0" y="0"/>
            <a:ext cx="5316488"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5" name="Rettangolo 4">
            <a:extLst>
              <a:ext uri="{FF2B5EF4-FFF2-40B4-BE49-F238E27FC236}">
                <a16:creationId xmlns:a16="http://schemas.microsoft.com/office/drawing/2014/main" id="{056FD760-FBDC-4410-A039-469F7931D3A3}"/>
              </a:ext>
            </a:extLst>
          </p:cNvPr>
          <p:cNvSpPr/>
          <p:nvPr userDrawn="1"/>
        </p:nvSpPr>
        <p:spPr>
          <a:xfrm>
            <a:off x="831850" y="1723292"/>
            <a:ext cx="5307246" cy="374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BCD44E22-137C-4913-A29E-04F82EA87867}"/>
              </a:ext>
            </a:extLst>
          </p:cNvPr>
          <p:cNvSpPr>
            <a:spLocks noGrp="1"/>
          </p:cNvSpPr>
          <p:nvPr>
            <p:ph type="title" hasCustomPrompt="1"/>
          </p:nvPr>
        </p:nvSpPr>
        <p:spPr>
          <a:xfrm>
            <a:off x="384651" y="1087907"/>
            <a:ext cx="4468698" cy="1444275"/>
          </a:xfrm>
        </p:spPr>
        <p:txBody>
          <a:bodyPr vert="horz" lIns="91440" tIns="792000" rIns="91440" bIns="45720" rtlCol="0" anchor="t">
            <a:noAutofit/>
          </a:bodyPr>
          <a:lstStyle>
            <a:lvl1pPr algn="l">
              <a:defRPr lang="en-IN" sz="3600" b="1" cap="all" baseline="0">
                <a:solidFill>
                  <a:schemeClr val="bg1"/>
                </a:solidFill>
              </a:defRPr>
            </a:lvl1pPr>
          </a:lstStyle>
          <a:p>
            <a:pPr lvl="0" rtl="0"/>
            <a:r>
              <a:rPr lang="it-IT" noProof="0" dirty="0"/>
              <a:t>INSERIRE QUI IL TITOLO</a:t>
            </a:r>
          </a:p>
        </p:txBody>
      </p:sp>
      <p:sp>
        <p:nvSpPr>
          <p:cNvPr id="3" name="Segnaposto testo 2">
            <a:extLst>
              <a:ext uri="{FF2B5EF4-FFF2-40B4-BE49-F238E27FC236}">
                <a16:creationId xmlns:a16="http://schemas.microsoft.com/office/drawing/2014/main" id="{6E8BFC94-FFEC-4290-AC27-760323F21BA3}"/>
              </a:ext>
            </a:extLst>
          </p:cNvPr>
          <p:cNvSpPr>
            <a:spLocks noGrp="1"/>
          </p:cNvSpPr>
          <p:nvPr>
            <p:ph type="body" idx="1" hasCustomPrompt="1"/>
          </p:nvPr>
        </p:nvSpPr>
        <p:spPr>
          <a:xfrm>
            <a:off x="368711" y="2552611"/>
            <a:ext cx="4097778" cy="1992819"/>
          </a:xfrm>
        </p:spPr>
        <p:txBody>
          <a:bodyPr vert="horz" lIns="91440" tIns="45720" rIns="91440" bIns="45720" rtlCol="0">
            <a:noAutofit/>
          </a:bodyPr>
          <a:lstStyle>
            <a:lvl1pPr marL="0" indent="0" algn="l">
              <a:lnSpc>
                <a:spcPct val="100000"/>
              </a:lnSpc>
              <a:buNone/>
              <a:defRPr lang="en-US" sz="1800" b="0" cap="none" baseline="0" dirty="0" smtClean="0">
                <a:solidFill>
                  <a:schemeClr val="bg1"/>
                </a:solidFill>
              </a:defRPr>
            </a:lvl1pPr>
          </a:lstStyle>
          <a:p>
            <a:pPr marL="228600" lvl="0" indent="-228600" rtl="0"/>
            <a:r>
              <a:rPr lang="it-IT" noProof="0" dirty="0"/>
              <a:t>Fare clic per modificare gli stili del testo dello schema</a:t>
            </a:r>
          </a:p>
        </p:txBody>
      </p:sp>
      <p:sp>
        <p:nvSpPr>
          <p:cNvPr id="6" name="Segnaposto numero diapositiva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it-IT" noProof="0" smtClean="0"/>
              <a:pPr/>
              <a:t>‹N›</a:t>
            </a:fld>
            <a:endParaRPr lang="it-IT" noProof="0"/>
          </a:p>
        </p:txBody>
      </p:sp>
      <p:cxnSp>
        <p:nvCxnSpPr>
          <p:cNvPr id="7" name="Connettore diritto 6">
            <a:extLst>
              <a:ext uri="{FF2B5EF4-FFF2-40B4-BE49-F238E27FC236}">
                <a16:creationId xmlns:a16="http://schemas.microsoft.com/office/drawing/2014/main" id="{D93E40EC-FFAE-4BC0-932E-60CC9A1785C0}"/>
              </a:ext>
            </a:extLst>
          </p:cNvPr>
          <p:cNvCxnSpPr>
            <a:cxnSpLocks/>
          </p:cNvCxnSpPr>
          <p:nvPr userDrawn="1"/>
        </p:nvCxnSpPr>
        <p:spPr>
          <a:xfrm>
            <a:off x="473845" y="1620451"/>
            <a:ext cx="2505025"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Segnaposto contenuto 16">
            <a:extLst>
              <a:ext uri="{FF2B5EF4-FFF2-40B4-BE49-F238E27FC236}">
                <a16:creationId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rtlCol="0">
            <a:noAutofit/>
          </a:bodyPr>
          <a:lstStyle>
            <a:lvl1pPr marL="0" indent="0">
              <a:buNone/>
              <a:defRPr sz="1400" b="1" cap="all"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it-IT" noProof="0" dirty="0"/>
              <a:t>Nome società</a:t>
            </a:r>
          </a:p>
        </p:txBody>
      </p:sp>
      <p:grpSp>
        <p:nvGrpSpPr>
          <p:cNvPr id="13" name="Gruppo 12">
            <a:extLst>
              <a:ext uri="{FF2B5EF4-FFF2-40B4-BE49-F238E27FC236}">
                <a16:creationId xmlns:a16="http://schemas.microsoft.com/office/drawing/2014/main" id="{C5F2EA84-5150-479B-86D5-F4BAE1263488}"/>
              </a:ext>
            </a:extLst>
          </p:cNvPr>
          <p:cNvGrpSpPr/>
          <p:nvPr userDrawn="1"/>
        </p:nvGrpSpPr>
        <p:grpSpPr>
          <a:xfrm flipH="1">
            <a:off x="1130928" y="4803540"/>
            <a:ext cx="3616779" cy="3522776"/>
            <a:chOff x="2555621" y="3917613"/>
            <a:chExt cx="3616779" cy="3522776"/>
          </a:xfrm>
        </p:grpSpPr>
        <p:sp>
          <p:nvSpPr>
            <p:cNvPr id="15" name="Ovale 14">
              <a:extLst>
                <a:ext uri="{FF2B5EF4-FFF2-40B4-BE49-F238E27FC236}">
                  <a16:creationId xmlns:a16="http://schemas.microsoft.com/office/drawing/2014/main" id="{C0699C4B-8D8E-47E2-A0C5-D71C25ABAC72}"/>
                </a:ext>
              </a:extLst>
            </p:cNvPr>
            <p:cNvSpPr/>
            <p:nvPr userDrawn="1"/>
          </p:nvSpPr>
          <p:spPr>
            <a:xfrm>
              <a:off x="2874028" y="4142017"/>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6" name="Ovale 15">
              <a:extLst>
                <a:ext uri="{FF2B5EF4-FFF2-40B4-BE49-F238E27FC236}">
                  <a16:creationId xmlns:a16="http://schemas.microsoft.com/office/drawing/2014/main" id="{2F607AB9-31A7-4B79-9AFE-0DFDB792E20C}"/>
                </a:ext>
              </a:extLst>
            </p:cNvPr>
            <p:cNvSpPr/>
            <p:nvPr userDrawn="1"/>
          </p:nvSpPr>
          <p:spPr>
            <a:xfrm>
              <a:off x="2555621" y="3917613"/>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grpSp>
    </p:spTree>
    <p:extLst>
      <p:ext uri="{BB962C8B-B14F-4D97-AF65-F5344CB8AC3E}">
        <p14:creationId xmlns:p14="http://schemas.microsoft.com/office/powerpoint/2010/main" val="194174930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zi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3CABAC-B403-4354-A27F-4C38B08C1D3F}"/>
              </a:ext>
            </a:extLst>
          </p:cNvPr>
          <p:cNvSpPr>
            <a:spLocks noGrp="1"/>
          </p:cNvSpPr>
          <p:nvPr>
            <p:ph type="title" hasCustomPrompt="1"/>
          </p:nvPr>
        </p:nvSpPr>
        <p:spPr>
          <a:xfrm>
            <a:off x="4712885" y="2704121"/>
            <a:ext cx="6556248" cy="750278"/>
          </a:xfrm>
        </p:spPr>
        <p:txBody>
          <a:bodyPr rtlCol="0"/>
          <a:lstStyle>
            <a:lvl1pPr>
              <a:defRPr lang="en-US" sz="4800" b="1" kern="1200" cap="all" baseline="0" smtClean="0">
                <a:solidFill>
                  <a:schemeClr val="tx1"/>
                </a:solidFill>
                <a:latin typeface="+mn-lt"/>
                <a:ea typeface="+mn-ea"/>
                <a:cs typeface="+mn-cs"/>
              </a:defRPr>
            </a:lvl1pPr>
          </a:lstStyle>
          <a:p>
            <a:pPr rtl="0"/>
            <a:r>
              <a:rPr lang="it-IT" noProof="0" dirty="0"/>
              <a:t>Grazie</a:t>
            </a:r>
          </a:p>
        </p:txBody>
      </p:sp>
      <p:sp>
        <p:nvSpPr>
          <p:cNvPr id="4" name="Segnaposto data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rtlCol="0"/>
          <a:lstStyle/>
          <a:p>
            <a:pPr rtl="0"/>
            <a:fld id="{0E4B7DF6-5E4C-473D-AD49-699156E096D9}" type="datetime1">
              <a:rPr lang="it-IT" noProof="0" smtClean="0"/>
              <a:t>12/12/2022</a:t>
            </a:fld>
            <a:endParaRPr lang="it-IT" noProof="0"/>
          </a:p>
        </p:txBody>
      </p:sp>
      <p:cxnSp>
        <p:nvCxnSpPr>
          <p:cNvPr id="7" name="Connettore diritto 6">
            <a:extLst>
              <a:ext uri="{FF2B5EF4-FFF2-40B4-BE49-F238E27FC236}">
                <a16:creationId xmlns:a16="http://schemas.microsoft.com/office/drawing/2014/main" id="{64363625-95D4-4DF0-A1AA-D060728EC426}"/>
              </a:ext>
            </a:extLst>
          </p:cNvPr>
          <p:cNvCxnSpPr>
            <a:cxnSpLocks/>
          </p:cNvCxnSpPr>
          <p:nvPr userDrawn="1"/>
        </p:nvCxnSpPr>
        <p:spPr>
          <a:xfrm>
            <a:off x="4827813" y="3760408"/>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Segnaposto immagine 13">
            <a:extLst>
              <a:ext uri="{FF2B5EF4-FFF2-40B4-BE49-F238E27FC236}">
                <a16:creationId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rtlCol="0" anchor="ctr"/>
          <a:lstStyle>
            <a:lvl1pPr marL="0" indent="0" algn="ctr">
              <a:buNone/>
              <a:defRPr/>
            </a:lvl1pPr>
          </a:lstStyle>
          <a:p>
            <a:pPr rtl="0"/>
            <a:r>
              <a:rPr lang="it-IT" noProof="0"/>
              <a:t>Fare clic sull'icona per inserire un'immagine</a:t>
            </a:r>
          </a:p>
        </p:txBody>
      </p:sp>
      <p:sp>
        <p:nvSpPr>
          <p:cNvPr id="15" name="Ovale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6" name="Ovale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pic>
        <p:nvPicPr>
          <p:cNvPr id="23" name="Elemento grafico 22" descr="Busta">
            <a:extLst>
              <a:ext uri="{FF2B5EF4-FFF2-40B4-BE49-F238E27FC236}">
                <a16:creationId xmlns:a16="http://schemas.microsoft.com/office/drawing/2014/main" id="{3C32C7E5-809C-4E12-8962-1B868951E67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834803" y="4029040"/>
            <a:ext cx="469232" cy="469232"/>
          </a:xfrm>
          <a:prstGeom prst="rect">
            <a:avLst/>
          </a:prstGeom>
        </p:spPr>
      </p:pic>
      <p:sp>
        <p:nvSpPr>
          <p:cNvPr id="34" name="Sottotitolo 2">
            <a:extLst>
              <a:ext uri="{FF2B5EF4-FFF2-40B4-BE49-F238E27FC236}">
                <a16:creationId xmlns:a16="http://schemas.microsoft.com/office/drawing/2014/main" id="{31AD270F-1692-4526-B979-6B5945A20D90}"/>
              </a:ext>
            </a:extLst>
          </p:cNvPr>
          <p:cNvSpPr>
            <a:spLocks noGrp="1"/>
          </p:cNvSpPr>
          <p:nvPr>
            <p:ph type="subTitle" idx="1"/>
          </p:nvPr>
        </p:nvSpPr>
        <p:spPr>
          <a:xfrm>
            <a:off x="5406809" y="4126311"/>
            <a:ext cx="3640478" cy="433938"/>
          </a:xfrm>
        </p:spPr>
        <p:txBody>
          <a:bodyPr rtlCol="0">
            <a:normAutofit/>
          </a:bodyPr>
          <a:lstStyle>
            <a:lvl1pPr marL="0" indent="0" algn="l">
              <a:buNone/>
              <a:defRPr sz="1800" b="0" cap="none"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endParaRPr lang="it-IT" noProof="0" dirty="0"/>
          </a:p>
        </p:txBody>
      </p:sp>
      <p:sp>
        <p:nvSpPr>
          <p:cNvPr id="39" name="Segnaposto contenuto 38">
            <a:extLst>
              <a:ext uri="{FF2B5EF4-FFF2-40B4-BE49-F238E27FC236}">
                <a16:creationId xmlns:a16="http://schemas.microsoft.com/office/drawing/2014/main" id="{382940E6-7963-411F-B35A-57121171A988}"/>
              </a:ext>
            </a:extLst>
          </p:cNvPr>
          <p:cNvSpPr>
            <a:spLocks noGrp="1"/>
          </p:cNvSpPr>
          <p:nvPr>
            <p:ph sz="quarter" idx="15" hasCustomPrompt="1"/>
          </p:nvPr>
        </p:nvSpPr>
        <p:spPr>
          <a:xfrm>
            <a:off x="5408614" y="4836222"/>
            <a:ext cx="3638674" cy="453938"/>
          </a:xfrm>
        </p:spPr>
        <p:txBody>
          <a:bodyPr vert="horz" lIns="91440" tIns="45720" rIns="91440" bIns="45720" rtlCol="0">
            <a:normAutofit/>
          </a:bodyPr>
          <a:lstStyle>
            <a:lvl1pPr marL="0" indent="0">
              <a:buNone/>
              <a:defRPr lang="en-US" sz="1800" b="0" cap="none" baseline="0" dirty="0" smtClean="0"/>
            </a:lvl1pPr>
            <a:lvl2pPr>
              <a:defRPr lang="en-US" sz="2000" dirty="0" smtClean="0"/>
            </a:lvl2pPr>
            <a:lvl3pPr>
              <a:defRPr lang="en-US" sz="1800" dirty="0" smtClean="0"/>
            </a:lvl3pPr>
            <a:lvl4pPr>
              <a:defRPr lang="en-US" sz="1600" dirty="0" smtClean="0"/>
            </a:lvl4pPr>
            <a:lvl5pPr>
              <a:defRPr lang="en-IN" sz="1600" dirty="0"/>
            </a:lvl5pPr>
          </a:lstStyle>
          <a:p>
            <a:pPr marL="228600" lvl="0" indent="-228600" rtl="0"/>
            <a:r>
              <a:rPr lang="it-IT" noProof="0" dirty="0"/>
              <a:t>Fare clic per modificare gli stili del testo dello schema</a:t>
            </a:r>
          </a:p>
        </p:txBody>
      </p:sp>
      <p:grpSp>
        <p:nvGrpSpPr>
          <p:cNvPr id="20" name="Gruppo 19">
            <a:extLst>
              <a:ext uri="{FF2B5EF4-FFF2-40B4-BE49-F238E27FC236}">
                <a16:creationId xmlns:a16="http://schemas.microsoft.com/office/drawing/2014/main" id="{1F8FC2D7-B114-3444-8684-995FC4D6D459}"/>
              </a:ext>
            </a:extLst>
          </p:cNvPr>
          <p:cNvGrpSpPr/>
          <p:nvPr userDrawn="1"/>
        </p:nvGrpSpPr>
        <p:grpSpPr>
          <a:xfrm>
            <a:off x="4793474" y="2475187"/>
            <a:ext cx="748798" cy="134113"/>
            <a:chOff x="4827813" y="2534636"/>
            <a:chExt cx="996651" cy="178504"/>
          </a:xfrm>
        </p:grpSpPr>
        <p:sp>
          <p:nvSpPr>
            <p:cNvPr id="21" name="Ovale 20">
              <a:extLst>
                <a:ext uri="{FF2B5EF4-FFF2-40B4-BE49-F238E27FC236}">
                  <a16:creationId xmlns:a16="http://schemas.microsoft.com/office/drawing/2014/main" id="{CEE45073-ED8E-0544-85FA-9AF5A478417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2" name="Ovale 21">
              <a:extLst>
                <a:ext uri="{FF2B5EF4-FFF2-40B4-BE49-F238E27FC236}">
                  <a16:creationId xmlns:a16="http://schemas.microsoft.com/office/drawing/2014/main" id="{B8BAF06E-A8A8-484C-8F6C-E42EDC46BBCB}"/>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4" name="Ovale 23">
              <a:extLst>
                <a:ext uri="{FF2B5EF4-FFF2-40B4-BE49-F238E27FC236}">
                  <a16:creationId xmlns:a16="http://schemas.microsoft.com/office/drawing/2014/main" id="{586EB62D-13C7-6E43-9D98-B706D2B9ADDF}"/>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26" name="Ovale 25">
              <a:extLst>
                <a:ext uri="{FF2B5EF4-FFF2-40B4-BE49-F238E27FC236}">
                  <a16:creationId xmlns:a16="http://schemas.microsoft.com/office/drawing/2014/main" id="{35CF3453-ED5A-024D-8815-C08EFA13D1A6}"/>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grpSp>
      <p:pic>
        <p:nvPicPr>
          <p:cNvPr id="3" name="Elemento grafico 2" descr="Collegamento">
            <a:extLst>
              <a:ext uri="{FF2B5EF4-FFF2-40B4-BE49-F238E27FC236}">
                <a16:creationId xmlns:a16="http://schemas.microsoft.com/office/drawing/2014/main" id="{16E3F5A0-978F-8D46-BBFB-19A7F7883D93}"/>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787152" y="4809677"/>
            <a:ext cx="542081" cy="542081"/>
          </a:xfrm>
          <a:prstGeom prst="rect">
            <a:avLst/>
          </a:prstGeom>
        </p:spPr>
      </p:pic>
    </p:spTree>
    <p:extLst>
      <p:ext uri="{BB962C8B-B14F-4D97-AF65-F5344CB8AC3E}">
        <p14:creationId xmlns:p14="http://schemas.microsoft.com/office/powerpoint/2010/main" val="34843597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rtlCol="0" anchor="b">
            <a:normAutofit/>
          </a:bodyPr>
          <a:lstStyle>
            <a:lvl1pPr algn="l">
              <a:defRPr sz="4800" b="1" cap="all" baseline="0">
                <a:solidFill>
                  <a:schemeClr val="tx1"/>
                </a:solidFill>
              </a:defRPr>
            </a:lvl1pPr>
          </a:lstStyle>
          <a:p>
            <a:pPr rtl="0"/>
            <a:r>
              <a:rPr lang="it-IT" noProof="0" dirty="0"/>
              <a:t>Titolo presentazione</a:t>
            </a:r>
          </a:p>
        </p:txBody>
      </p:sp>
      <p:sp>
        <p:nvSpPr>
          <p:cNvPr id="3" name="Sottotitolo 2">
            <a:extLst>
              <a:ext uri="{FF2B5EF4-FFF2-40B4-BE49-F238E27FC236}">
                <a16:creationId xmlns:a16="http://schemas.microsoft.com/office/drawing/2014/main" id="{1C085D6F-874B-44F8-B241-51EF13CA9C8B}"/>
              </a:ext>
            </a:extLst>
          </p:cNvPr>
          <p:cNvSpPr>
            <a:spLocks noGrp="1"/>
          </p:cNvSpPr>
          <p:nvPr>
            <p:ph type="subTitle" idx="1"/>
          </p:nvPr>
        </p:nvSpPr>
        <p:spPr>
          <a:xfrm>
            <a:off x="4686300" y="3569380"/>
            <a:ext cx="7233557" cy="365125"/>
          </a:xfrm>
        </p:spPr>
        <p:txBody>
          <a:bodyPr lIns="0" rtlCol="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endParaRPr lang="it-IT" noProof="0" dirty="0"/>
          </a:p>
        </p:txBody>
      </p:sp>
      <p:sp>
        <p:nvSpPr>
          <p:cNvPr id="4" name="Segnaposto data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rtlCol="0"/>
          <a:lstStyle/>
          <a:p>
            <a:pPr rtl="0"/>
            <a:fld id="{AEA35480-C019-4B5F-890E-CD9D8182CA00}" type="datetime1">
              <a:rPr lang="it-IT" noProof="0" smtClean="0"/>
              <a:t>12/12/2022</a:t>
            </a:fld>
            <a:endParaRPr lang="it-IT" noProof="0"/>
          </a:p>
        </p:txBody>
      </p:sp>
      <p:cxnSp>
        <p:nvCxnSpPr>
          <p:cNvPr id="7" name="Connettore diritto 6">
            <a:extLst>
              <a:ext uri="{FF2B5EF4-FFF2-40B4-BE49-F238E27FC236}">
                <a16:creationId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uppo 7">
            <a:extLst>
              <a:ext uri="{FF2B5EF4-FFF2-40B4-BE49-F238E27FC236}">
                <a16:creationId xmlns:a16="http://schemas.microsoft.com/office/drawing/2014/main" id="{ECBCF8A4-C2B4-4945-8D79-C9D46B7FBECB}"/>
              </a:ext>
            </a:extLst>
          </p:cNvPr>
          <p:cNvGrpSpPr/>
          <p:nvPr userDrawn="1"/>
        </p:nvGrpSpPr>
        <p:grpSpPr>
          <a:xfrm>
            <a:off x="4793474" y="2475187"/>
            <a:ext cx="748798" cy="134113"/>
            <a:chOff x="4827813" y="2534636"/>
            <a:chExt cx="996651" cy="178504"/>
          </a:xfrm>
        </p:grpSpPr>
        <p:sp>
          <p:nvSpPr>
            <p:cNvPr id="9" name="Ovale 8">
              <a:extLst>
                <a:ext uri="{FF2B5EF4-FFF2-40B4-BE49-F238E27FC236}">
                  <a16:creationId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0" name="Ovale 9">
              <a:extLst>
                <a:ext uri="{FF2B5EF4-FFF2-40B4-BE49-F238E27FC236}">
                  <a16:creationId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1" name="Ovale 10">
              <a:extLst>
                <a:ext uri="{FF2B5EF4-FFF2-40B4-BE49-F238E27FC236}">
                  <a16:creationId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12" name="Ovale 11">
              <a:extLst>
                <a:ext uri="{FF2B5EF4-FFF2-40B4-BE49-F238E27FC236}">
                  <a16:creationId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grpSp>
      <p:sp>
        <p:nvSpPr>
          <p:cNvPr id="15" name="Ovale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6" name="Ovale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7" name="Rettangolo 16">
            <a:extLst>
              <a:ext uri="{FF2B5EF4-FFF2-40B4-BE49-F238E27FC236}">
                <a16:creationId xmlns:a16="http://schemas.microsoft.com/office/drawing/2014/main" id="{25F8A1A8-E078-4836-ABD1-CD4E75BBF58F}"/>
              </a:ext>
            </a:extLst>
          </p:cNvPr>
          <p:cNvSpPr/>
          <p:nvPr userDrawn="1"/>
        </p:nvSpPr>
        <p:spPr>
          <a:xfrm>
            <a:off x="0" y="0"/>
            <a:ext cx="442436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Tree>
    <p:extLst>
      <p:ext uri="{BB962C8B-B14F-4D97-AF65-F5344CB8AC3E}">
        <p14:creationId xmlns:p14="http://schemas.microsoft.com/office/powerpoint/2010/main" val="296177531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testazione sezione">
    <p:spTree>
      <p:nvGrpSpPr>
        <p:cNvPr id="1" name=""/>
        <p:cNvGrpSpPr/>
        <p:nvPr/>
      </p:nvGrpSpPr>
      <p:grpSpPr>
        <a:xfrm>
          <a:off x="0" y="0"/>
          <a:ext cx="0" cy="0"/>
          <a:chOff x="0" y="0"/>
          <a:chExt cx="0" cy="0"/>
        </a:xfrm>
      </p:grpSpPr>
      <p:sp>
        <p:nvSpPr>
          <p:cNvPr id="7" name="Segnaposto numero diapositiva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it-IT" noProof="0" smtClean="0"/>
              <a:pPr/>
              <a:t>‹N›</a:t>
            </a:fld>
            <a:endParaRPr lang="it-IT" noProof="0"/>
          </a:p>
        </p:txBody>
      </p:sp>
      <p:cxnSp>
        <p:nvCxnSpPr>
          <p:cNvPr id="11" name="Connettore diritto 10">
            <a:extLst>
              <a:ext uri="{FF2B5EF4-FFF2-40B4-BE49-F238E27FC236}">
                <a16:creationId xmlns:a16="http://schemas.microsoft.com/office/drawing/2014/main"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uppo 11">
            <a:extLst>
              <a:ext uri="{FF2B5EF4-FFF2-40B4-BE49-F238E27FC236}">
                <a16:creationId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e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4" name="Ovale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5" name="Ovale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16" name="Ovale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grpSp>
      <p:sp>
        <p:nvSpPr>
          <p:cNvPr id="17" name="Ovale 16">
            <a:extLst>
              <a:ext uri="{FF2B5EF4-FFF2-40B4-BE49-F238E27FC236}">
                <a16:creationId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8" name="Ovale 17">
            <a:extLst>
              <a:ext uri="{FF2B5EF4-FFF2-40B4-BE49-F238E27FC236}">
                <a16:creationId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20" name="Connettore diritto 19">
            <a:extLst>
              <a:ext uri="{FF2B5EF4-FFF2-40B4-BE49-F238E27FC236}">
                <a16:creationId xmlns:a16="http://schemas.microsoft.com/office/drawing/2014/main"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Rettangolo 18">
            <a:extLst>
              <a:ext uri="{FF2B5EF4-FFF2-40B4-BE49-F238E27FC236}">
                <a16:creationId xmlns:a16="http://schemas.microsoft.com/office/drawing/2014/main" id="{9A55704E-D515-4774-90C6-5F887DDAE55E}"/>
              </a:ext>
            </a:extLst>
          </p:cNvPr>
          <p:cNvSpPr/>
          <p:nvPr userDrawn="1"/>
        </p:nvSpPr>
        <p:spPr>
          <a:xfrm>
            <a:off x="469044" y="1"/>
            <a:ext cx="5210176" cy="5961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23" name="Connettore diritto 22">
            <a:extLst>
              <a:ext uri="{FF2B5EF4-FFF2-40B4-BE49-F238E27FC236}">
                <a16:creationId xmlns:a16="http://schemas.microsoft.com/office/drawing/2014/main" id="{84878778-0299-471F-A4C9-D0C1E82ED8D2}"/>
              </a:ext>
            </a:extLst>
          </p:cNvPr>
          <p:cNvCxnSpPr>
            <a:cxnSpLocks/>
          </p:cNvCxnSpPr>
          <p:nvPr userDrawn="1"/>
        </p:nvCxnSpPr>
        <p:spPr>
          <a:xfrm>
            <a:off x="1001746" y="1290512"/>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olo 3">
            <a:extLst>
              <a:ext uri="{FF2B5EF4-FFF2-40B4-BE49-F238E27FC236}">
                <a16:creationId xmlns:a16="http://schemas.microsoft.com/office/drawing/2014/main" id="{E39D1C78-6110-4052-8455-7E7893F7FCD3}"/>
              </a:ext>
            </a:extLst>
          </p:cNvPr>
          <p:cNvSpPr>
            <a:spLocks noGrp="1"/>
          </p:cNvSpPr>
          <p:nvPr>
            <p:ph type="title"/>
          </p:nvPr>
        </p:nvSpPr>
        <p:spPr>
          <a:xfrm>
            <a:off x="915466" y="1276857"/>
            <a:ext cx="4097778" cy="1255325"/>
          </a:xfrm>
        </p:spPr>
        <p:txBody>
          <a:bodyPr rtlCol="0"/>
          <a:lstStyle>
            <a:lvl1pPr>
              <a:defRPr lang="en-US" sz="3600" b="1" kern="1200" cap="all" baseline="0" smtClean="0">
                <a:solidFill>
                  <a:schemeClr val="bg1"/>
                </a:solidFill>
                <a:latin typeface="+mj-lt"/>
                <a:ea typeface="+mj-ea"/>
                <a:cs typeface="+mj-cs"/>
              </a:defRPr>
            </a:lvl1pPr>
          </a:lstStyle>
          <a:p>
            <a:pPr rtl="0"/>
            <a:r>
              <a:rPr lang="it-IT" noProof="0"/>
              <a:t>Fare clic per modificare lo stile del titolo dello schema</a:t>
            </a:r>
            <a:endParaRPr lang="it-IT" noProof="0" dirty="0"/>
          </a:p>
        </p:txBody>
      </p:sp>
      <p:sp>
        <p:nvSpPr>
          <p:cNvPr id="24" name="Segnaposto testo 2">
            <a:extLst>
              <a:ext uri="{FF2B5EF4-FFF2-40B4-BE49-F238E27FC236}">
                <a16:creationId xmlns:a16="http://schemas.microsoft.com/office/drawing/2014/main" id="{E3405997-7AE2-4C6E-8A7D-735F58A49D12}"/>
              </a:ext>
            </a:extLst>
          </p:cNvPr>
          <p:cNvSpPr>
            <a:spLocks noGrp="1"/>
          </p:cNvSpPr>
          <p:nvPr>
            <p:ph type="body" idx="1" hasCustomPrompt="1"/>
          </p:nvPr>
        </p:nvSpPr>
        <p:spPr>
          <a:xfrm>
            <a:off x="915467" y="2620651"/>
            <a:ext cx="4097778" cy="1933681"/>
          </a:xfrm>
        </p:spPr>
        <p:txBody>
          <a:bodyPr vert="horz" lIns="91440" tIns="45720" rIns="91440" bIns="45720" rtlCol="0">
            <a:noAutofit/>
          </a:bodyPr>
          <a:lstStyle>
            <a:lvl1pPr>
              <a:defRPr lang="en-US" b="0" cap="none" baseline="0">
                <a:solidFill>
                  <a:schemeClr val="bg1"/>
                </a:solidFill>
              </a:defRPr>
            </a:lvl1pPr>
          </a:lstStyle>
          <a:p>
            <a:pPr lvl="0" rtl="0">
              <a:lnSpc>
                <a:spcPct val="100000"/>
              </a:lnSpc>
              <a:buNone/>
            </a:pPr>
            <a:r>
              <a:rPr lang="it-IT" noProof="0" dirty="0"/>
              <a:t>Fare clic per modificare gli stili del testo dello schema</a:t>
            </a:r>
          </a:p>
        </p:txBody>
      </p:sp>
    </p:spTree>
    <p:extLst>
      <p:ext uri="{BB962C8B-B14F-4D97-AF65-F5344CB8AC3E}">
        <p14:creationId xmlns:p14="http://schemas.microsoft.com/office/powerpoint/2010/main" val="29315337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640D79E1-5F46-41CA-85E7-44C2A6C62820}"/>
              </a:ext>
            </a:extLst>
          </p:cNvPr>
          <p:cNvSpPr>
            <a:spLocks noGrp="1"/>
          </p:cNvSpPr>
          <p:nvPr>
            <p:ph type="title"/>
          </p:nvPr>
        </p:nvSpPr>
        <p:spPr>
          <a:xfrm>
            <a:off x="363416" y="365125"/>
            <a:ext cx="11465168" cy="918553"/>
          </a:xfrm>
          <a:prstGeom prst="rect">
            <a:avLst/>
          </a:prstGeom>
        </p:spPr>
        <p:txBody>
          <a:bodyPr vert="horz" lIns="0" tIns="0" rIns="0" bIns="0" rtlCol="0" anchor="b">
            <a:normAutofit/>
          </a:bodyPr>
          <a:lstStyle/>
          <a:p>
            <a:pPr rtl="0"/>
            <a:r>
              <a:rPr lang="it-IT" noProof="0" dirty="0"/>
              <a:t>FARE CLIC PER MODIFICARE LO STILE DEL TITOLO DELLO SCHEMA</a:t>
            </a:r>
          </a:p>
        </p:txBody>
      </p:sp>
      <p:sp>
        <p:nvSpPr>
          <p:cNvPr id="3" name="Segnaposto testo 2">
            <a:extLst>
              <a:ext uri="{FF2B5EF4-FFF2-40B4-BE49-F238E27FC236}">
                <a16:creationId xmlns:a16="http://schemas.microsoft.com/office/drawing/2014/main" id="{D7B0B511-05FD-459E-AC79-A87540961FC1}"/>
              </a:ext>
            </a:extLst>
          </p:cNvPr>
          <p:cNvSpPr>
            <a:spLocks noGrp="1"/>
          </p:cNvSpPr>
          <p:nvPr>
            <p:ph type="body" idx="1"/>
          </p:nvPr>
        </p:nvSpPr>
        <p:spPr>
          <a:xfrm>
            <a:off x="363416" y="1825625"/>
            <a:ext cx="11465168" cy="4351338"/>
          </a:xfrm>
          <a:prstGeom prst="rect">
            <a:avLst/>
          </a:prstGeom>
        </p:spPr>
        <p:txBody>
          <a:bodyPr vert="horz" lIns="91440" tIns="45720" rIns="91440" bIns="45720" rtlCol="0">
            <a:normAutofit/>
          </a:bodyPr>
          <a:lstStyle/>
          <a:p>
            <a:pPr lvl="0" rtl="0"/>
            <a:r>
              <a:rPr lang="it-IT" noProof="0" dirty="0"/>
              <a:t>Modifica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5" name="Segnaposto piè di pagina 4">
            <a:extLst>
              <a:ext uri="{FF2B5EF4-FFF2-40B4-BE49-F238E27FC236}">
                <a16:creationId xmlns:a16="http://schemas.microsoft.com/office/drawing/2014/main" id="{FC32B635-1E22-483C-94B9-F587908DE6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it-IT" noProof="0"/>
          </a:p>
        </p:txBody>
      </p:sp>
      <p:sp>
        <p:nvSpPr>
          <p:cNvPr id="6" name="Segnaposto numero diapositiva 5">
            <a:extLst>
              <a:ext uri="{FF2B5EF4-FFF2-40B4-BE49-F238E27FC236}">
                <a16:creationId xmlns:a16="http://schemas.microsoft.com/office/drawing/2014/main" id="{6DB98321-594C-4030-A2B0-3492F77EE03E}"/>
              </a:ext>
            </a:extLst>
          </p:cNvPr>
          <p:cNvSpPr>
            <a:spLocks noGrp="1"/>
          </p:cNvSpPr>
          <p:nvPr>
            <p:ph type="sldNum" sz="quarter" idx="4"/>
          </p:nvPr>
        </p:nvSpPr>
        <p:spPr>
          <a:xfrm>
            <a:off x="9085384" y="6463207"/>
            <a:ext cx="2743200" cy="258268"/>
          </a:xfrm>
          <a:prstGeom prst="rect">
            <a:avLst/>
          </a:prstGeom>
        </p:spPr>
        <p:txBody>
          <a:bodyPr vert="horz" lIns="91440" tIns="45720" rIns="91440" bIns="45720" rtlCol="0" anchor="ctr"/>
          <a:lstStyle>
            <a:lvl1pPr algn="r">
              <a:defRPr sz="900">
                <a:solidFill>
                  <a:schemeClr val="accent3"/>
                </a:solidFill>
              </a:defRPr>
            </a:lvl1pPr>
          </a:lstStyle>
          <a:p>
            <a:pPr rtl="0"/>
            <a:fld id="{48BB047D-A6CD-43AB-96F0-683C726B586B}" type="slidenum">
              <a:rPr lang="it-IT" noProof="0" smtClean="0"/>
              <a:pPr/>
              <a:t>‹N›</a:t>
            </a:fld>
            <a:endParaRPr lang="it-IT" noProof="0"/>
          </a:p>
        </p:txBody>
      </p:sp>
    </p:spTree>
    <p:extLst>
      <p:ext uri="{BB962C8B-B14F-4D97-AF65-F5344CB8AC3E}">
        <p14:creationId xmlns:p14="http://schemas.microsoft.com/office/powerpoint/2010/main" val="2053652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62" r:id="rId5"/>
    <p:sldLayoutId id="2147483660" r:id="rId6"/>
    <p:sldLayoutId id="2147483663" r:id="rId7"/>
    <p:sldLayoutId id="2147483667" r:id="rId8"/>
    <p:sldLayoutId id="2147483668" r:id="rId9"/>
    <p:sldLayoutId id="2147483666" r:id="rId10"/>
    <p:sldLayoutId id="2147483669" r:id="rId11"/>
    <p:sldLayoutId id="2147483670" r:id="rId12"/>
    <p:sldLayoutId id="2147483671" r:id="rId13"/>
    <p:sldLayoutId id="2147483672" r:id="rId14"/>
    <p:sldLayoutId id="2147483664" r:id="rId15"/>
    <p:sldLayoutId id="2147483665" r:id="rId16"/>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3" Type="http://schemas.openxmlformats.org/officeDocument/2006/relationships/image" Target="../media/image16.jfif"/><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jfif"/></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www.comune.taranto.it/"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jfif"/></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3.jp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1">
            <a:extLst>
              <a:ext uri="{FF2B5EF4-FFF2-40B4-BE49-F238E27FC236}">
                <a16:creationId xmlns:a16="http://schemas.microsoft.com/office/drawing/2014/main" id="{9D33A302-7AE9-5275-0A39-F4A194BBBB07}"/>
              </a:ext>
            </a:extLst>
          </p:cNvPr>
          <p:cNvSpPr>
            <a:spLocks noGrp="1"/>
          </p:cNvSpPr>
          <p:nvPr>
            <p:ph type="sldNum" sz="quarter" idx="12"/>
          </p:nvPr>
        </p:nvSpPr>
        <p:spPr>
          <a:xfrm>
            <a:off x="9085384" y="6463207"/>
            <a:ext cx="2743200" cy="249385"/>
          </a:xfrm>
        </p:spPr>
        <p:txBody>
          <a:bodyPr anchor="ctr">
            <a:normAutofit/>
          </a:bodyPr>
          <a:lstStyle/>
          <a:p>
            <a:pPr rtl="0">
              <a:spcAft>
                <a:spcPts val="600"/>
              </a:spcAft>
            </a:pPr>
            <a:fld id="{48BB047D-A6CD-43AB-96F0-683C726B586B}" type="slidenum">
              <a:rPr lang="it-IT" noProof="0" smtClean="0"/>
              <a:pPr rtl="0">
                <a:spcAft>
                  <a:spcPts val="600"/>
                </a:spcAft>
              </a:pPr>
              <a:t>1</a:t>
            </a:fld>
            <a:endParaRPr lang="it-IT" noProof="0" dirty="0"/>
          </a:p>
        </p:txBody>
      </p:sp>
      <p:sp>
        <p:nvSpPr>
          <p:cNvPr id="39" name="Text Placeholder 2">
            <a:extLst>
              <a:ext uri="{FF2B5EF4-FFF2-40B4-BE49-F238E27FC236}">
                <a16:creationId xmlns:a16="http://schemas.microsoft.com/office/drawing/2014/main" id="{269BAE2A-C210-375C-489E-783CD18D1631}"/>
              </a:ext>
            </a:extLst>
          </p:cNvPr>
          <p:cNvSpPr>
            <a:spLocks noGrp="1"/>
          </p:cNvSpPr>
          <p:nvPr>
            <p:ph type="body" sz="half" idx="2"/>
          </p:nvPr>
        </p:nvSpPr>
        <p:spPr>
          <a:xfrm>
            <a:off x="363416" y="2057707"/>
            <a:ext cx="3127928" cy="3803651"/>
          </a:xfrm>
        </p:spPr>
        <p:txBody>
          <a:bodyPr>
            <a:normAutofit/>
          </a:bodyPr>
          <a:lstStyle/>
          <a:p>
            <a:pPr algn="ctr"/>
            <a:r>
              <a:rPr lang="it-IT" sz="1800" dirty="0"/>
              <a:t>In questo corso scopriremo la storia di Mar Piccolo e come esso ha influenzato la città di Taranto nel corso dei secoli.</a:t>
            </a:r>
          </a:p>
          <a:p>
            <a:pPr algn="ctr"/>
            <a:r>
              <a:rPr lang="it-IT" sz="1800" dirty="0"/>
              <a:t>Parleremo dell’evoluzione della città e del suo mare interno a partire dalle </a:t>
            </a:r>
            <a:r>
              <a:rPr lang="it-IT" sz="1800" b="1" dirty="0"/>
              <a:t>origini</a:t>
            </a:r>
            <a:r>
              <a:rPr lang="it-IT" sz="1800" dirty="0"/>
              <a:t>, passando per il </a:t>
            </a:r>
            <a:r>
              <a:rPr lang="it-IT" sz="1800" b="1" dirty="0"/>
              <a:t>Medioevo</a:t>
            </a:r>
            <a:r>
              <a:rPr lang="it-IT" sz="1800" dirty="0"/>
              <a:t> e l’epoca dei </a:t>
            </a:r>
            <a:r>
              <a:rPr lang="it-IT" sz="1800" b="1" dirty="0"/>
              <a:t>Principati</a:t>
            </a:r>
            <a:r>
              <a:rPr lang="it-IT" sz="1800" dirty="0"/>
              <a:t>, fino ai </a:t>
            </a:r>
            <a:r>
              <a:rPr lang="it-IT" sz="1800" b="1" dirty="0"/>
              <a:t>giorni nostri</a:t>
            </a:r>
            <a:r>
              <a:rPr lang="it-IT" sz="1800" dirty="0"/>
              <a:t>.</a:t>
            </a:r>
          </a:p>
          <a:p>
            <a:pPr algn="ctr"/>
            <a:endParaRPr lang="it-IT" sz="1800" dirty="0"/>
          </a:p>
          <a:p>
            <a:pPr algn="ctr"/>
            <a:endParaRPr lang="it-IT" sz="1800" dirty="0"/>
          </a:p>
          <a:p>
            <a:pPr algn="ctr"/>
            <a:endParaRPr lang="en-US" sz="1800" dirty="0"/>
          </a:p>
          <a:p>
            <a:endParaRPr lang="en-US" dirty="0"/>
          </a:p>
          <a:p>
            <a:endParaRPr lang="en-US" dirty="0"/>
          </a:p>
        </p:txBody>
      </p:sp>
      <p:pic>
        <p:nvPicPr>
          <p:cNvPr id="27" name="Segnaposto immagine 26" descr="Immagine che contiene natura, cratere, buco&#10;&#10;Descrizione generata automaticamente">
            <a:extLst>
              <a:ext uri="{FF2B5EF4-FFF2-40B4-BE49-F238E27FC236}">
                <a16:creationId xmlns:a16="http://schemas.microsoft.com/office/drawing/2014/main" id="{10160374-835C-EA58-0359-E14EEBCFB4DE}"/>
              </a:ext>
            </a:extLst>
          </p:cNvPr>
          <p:cNvPicPr>
            <a:picLocks noGrp="1" noChangeAspect="1"/>
          </p:cNvPicPr>
          <p:nvPr>
            <p:ph idx="1"/>
          </p:nvPr>
        </p:nvPicPr>
        <p:blipFill rotWithShape="1">
          <a:blip r:embed="rId3"/>
          <a:srcRect l="15197" r="16646" b="2"/>
          <a:stretch/>
        </p:blipFill>
        <p:spPr>
          <a:xfrm>
            <a:off x="3888084" y="246187"/>
            <a:ext cx="7467304" cy="5614864"/>
          </a:xfrm>
          <a:prstGeom prst="rect">
            <a:avLst/>
          </a:prstGeom>
          <a:ln>
            <a:noFill/>
          </a:ln>
          <a:effectLst>
            <a:softEdge rad="112500"/>
          </a:effectLst>
        </p:spPr>
      </p:pic>
      <p:sp>
        <p:nvSpPr>
          <p:cNvPr id="2" name="Titolo 1">
            <a:extLst>
              <a:ext uri="{FF2B5EF4-FFF2-40B4-BE49-F238E27FC236}">
                <a16:creationId xmlns:a16="http://schemas.microsoft.com/office/drawing/2014/main" id="{B30359CD-8DFF-4AF2-B957-630ED2A60E8D}"/>
              </a:ext>
            </a:extLst>
          </p:cNvPr>
          <p:cNvSpPr>
            <a:spLocks noGrp="1"/>
          </p:cNvSpPr>
          <p:nvPr>
            <p:ph type="title"/>
          </p:nvPr>
        </p:nvSpPr>
        <p:spPr>
          <a:xfrm>
            <a:off x="363416" y="357022"/>
            <a:ext cx="3206261" cy="1037492"/>
          </a:xfrm>
        </p:spPr>
        <p:txBody>
          <a:bodyPr rtlCol="0" anchor="b">
            <a:normAutofit/>
          </a:bodyPr>
          <a:lstStyle/>
          <a:p>
            <a:pPr rtl="0"/>
            <a:r>
              <a:rPr lang="it-IT" sz="2800" dirty="0"/>
              <a:t>MAR PICCOLO –</a:t>
            </a:r>
            <a:br>
              <a:rPr lang="it-IT" sz="2800" dirty="0"/>
            </a:br>
            <a:r>
              <a:rPr lang="it-IT" sz="2800" dirty="0"/>
              <a:t>storia</a:t>
            </a:r>
          </a:p>
        </p:txBody>
      </p:sp>
      <p:pic>
        <p:nvPicPr>
          <p:cNvPr id="28" name="Immagine 27">
            <a:extLst>
              <a:ext uri="{FF2B5EF4-FFF2-40B4-BE49-F238E27FC236}">
                <a16:creationId xmlns:a16="http://schemas.microsoft.com/office/drawing/2014/main" id="{648B6F21-6826-85E7-96C6-D82DED2FAB86}"/>
              </a:ext>
            </a:extLst>
          </p:cNvPr>
          <p:cNvPicPr>
            <a:picLocks noChangeAspect="1"/>
          </p:cNvPicPr>
          <p:nvPr/>
        </p:nvPicPr>
        <p:blipFill>
          <a:blip r:embed="rId4"/>
          <a:stretch>
            <a:fillRect/>
          </a:stretch>
        </p:blipFill>
        <p:spPr>
          <a:xfrm>
            <a:off x="363416" y="6463207"/>
            <a:ext cx="2261812" cy="304826"/>
          </a:xfrm>
          <a:prstGeom prst="rect">
            <a:avLst/>
          </a:prstGeom>
        </p:spPr>
      </p:pic>
      <p:sp>
        <p:nvSpPr>
          <p:cNvPr id="29" name="Segnaposto contenuto 17">
            <a:extLst>
              <a:ext uri="{FF2B5EF4-FFF2-40B4-BE49-F238E27FC236}">
                <a16:creationId xmlns:a16="http://schemas.microsoft.com/office/drawing/2014/main" id="{40ECDBE2-ABA4-4DAD-F450-B6922A6A3453}"/>
              </a:ext>
            </a:extLst>
          </p:cNvPr>
          <p:cNvSpPr txBox="1">
            <a:spLocks/>
          </p:cNvSpPr>
          <p:nvPr/>
        </p:nvSpPr>
        <p:spPr>
          <a:xfrm>
            <a:off x="1927380" y="6487120"/>
            <a:ext cx="2262187" cy="249385"/>
          </a:xfrm>
          <a:prstGeom prst="rect">
            <a:avLst/>
          </a:prstGeom>
        </p:spPr>
        <p:txBody>
          <a:bodyPr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0" lang="it-IT" sz="1100" b="1" i="0" u="none" strike="noStrike" kern="1200" cap="all" spc="0" normalizeH="0" baseline="0" noProof="0" dirty="0">
                <a:ln>
                  <a:noFill/>
                </a:ln>
                <a:solidFill>
                  <a:srgbClr val="7F7F7F"/>
                </a:solidFill>
                <a:effectLst/>
                <a:uLnTx/>
                <a:uFillTx/>
                <a:latin typeface="Calibri"/>
                <a:ea typeface="+mn-ea"/>
                <a:cs typeface="+mn-cs"/>
              </a:rPr>
              <a:t>docente: antonio gravina</a:t>
            </a:r>
            <a:endParaRPr lang="it-IT" sz="1100" b="1" dirty="0">
              <a:solidFill>
                <a:schemeClr val="bg1">
                  <a:lumMod val="65000"/>
                </a:schemeClr>
              </a:solidFill>
            </a:endParaRPr>
          </a:p>
        </p:txBody>
      </p:sp>
    </p:spTree>
    <p:extLst>
      <p:ext uri="{BB962C8B-B14F-4D97-AF65-F5344CB8AC3E}">
        <p14:creationId xmlns:p14="http://schemas.microsoft.com/office/powerpoint/2010/main" val="206440695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0359CD-8DFF-4AF2-B957-630ED2A60E8D}"/>
              </a:ext>
            </a:extLst>
          </p:cNvPr>
          <p:cNvSpPr>
            <a:spLocks noGrp="1"/>
          </p:cNvSpPr>
          <p:nvPr>
            <p:ph type="title"/>
          </p:nvPr>
        </p:nvSpPr>
        <p:spPr>
          <a:xfrm>
            <a:off x="5908430" y="1046163"/>
            <a:ext cx="5445369" cy="1114784"/>
          </a:xfrm>
        </p:spPr>
        <p:txBody>
          <a:bodyPr rtlCol="0" anchor="b">
            <a:normAutofit/>
          </a:bodyPr>
          <a:lstStyle/>
          <a:p>
            <a:pPr algn="ctr" rtl="0"/>
            <a:r>
              <a:rPr lang="it-IT" sz="4000" dirty="0"/>
              <a:t>Un tesoro da preservare</a:t>
            </a:r>
          </a:p>
        </p:txBody>
      </p:sp>
      <p:sp>
        <p:nvSpPr>
          <p:cNvPr id="39" name="Text Placeholder 2">
            <a:extLst>
              <a:ext uri="{FF2B5EF4-FFF2-40B4-BE49-F238E27FC236}">
                <a16:creationId xmlns:a16="http://schemas.microsoft.com/office/drawing/2014/main" id="{269BAE2A-C210-375C-489E-783CD18D1631}"/>
              </a:ext>
            </a:extLst>
          </p:cNvPr>
          <p:cNvSpPr>
            <a:spLocks noGrp="1"/>
          </p:cNvSpPr>
          <p:nvPr>
            <p:ph idx="1"/>
          </p:nvPr>
        </p:nvSpPr>
        <p:spPr>
          <a:xfrm>
            <a:off x="5908430" y="2506662"/>
            <a:ext cx="5445370" cy="3454523"/>
          </a:xfrm>
        </p:spPr>
        <p:txBody>
          <a:bodyPr>
            <a:normAutofit/>
          </a:bodyPr>
          <a:lstStyle/>
          <a:p>
            <a:pPr marL="0" indent="0" algn="ctr">
              <a:buNone/>
            </a:pPr>
            <a:r>
              <a:rPr lang="it-IT" dirty="0"/>
              <a:t>Un quadro del genere indurrebbe chiunque a supporre che il Mar Piccolo sia ormai ridotto a un deserto abiotico, un mare privo di ogni forma di vita vegetale o animale. Questo è quello di cui sono convinte molte persone che considerano il piccolo mare un posto degradato, altamente inquinato, da evitare. </a:t>
            </a:r>
          </a:p>
          <a:p>
            <a:pPr marL="0" indent="0" algn="ctr">
              <a:buNone/>
            </a:pPr>
            <a:r>
              <a:rPr lang="it-IT" dirty="0"/>
              <a:t>Non sanno però che celato sotto le acque calme del bacino, esiste un </a:t>
            </a:r>
            <a:r>
              <a:rPr lang="it-IT" b="1" dirty="0"/>
              <a:t>tesoro di inestimabile valore </a:t>
            </a:r>
            <a:r>
              <a:rPr lang="it-IT" dirty="0"/>
              <a:t>naturalistico e dalle caratteristiche uniche. </a:t>
            </a:r>
            <a:endParaRPr lang="en-US" dirty="0"/>
          </a:p>
        </p:txBody>
      </p:sp>
      <p:sp>
        <p:nvSpPr>
          <p:cNvPr id="32" name="Slide Number Placeholder 1">
            <a:extLst>
              <a:ext uri="{FF2B5EF4-FFF2-40B4-BE49-F238E27FC236}">
                <a16:creationId xmlns:a16="http://schemas.microsoft.com/office/drawing/2014/main" id="{9D33A302-7AE9-5275-0A39-F4A194BBBB07}"/>
              </a:ext>
            </a:extLst>
          </p:cNvPr>
          <p:cNvSpPr>
            <a:spLocks noGrp="1"/>
          </p:cNvSpPr>
          <p:nvPr>
            <p:ph type="sldNum" sz="quarter" idx="12"/>
          </p:nvPr>
        </p:nvSpPr>
        <p:spPr>
          <a:xfrm>
            <a:off x="9085384" y="6463207"/>
            <a:ext cx="2743200" cy="249385"/>
          </a:xfrm>
        </p:spPr>
        <p:txBody>
          <a:bodyPr anchor="ctr">
            <a:normAutofit/>
          </a:bodyPr>
          <a:lstStyle/>
          <a:p>
            <a:pPr rtl="0">
              <a:spcAft>
                <a:spcPts val="600"/>
              </a:spcAft>
            </a:pPr>
            <a:fld id="{48BB047D-A6CD-43AB-96F0-683C726B586B}" type="slidenum">
              <a:rPr lang="it-IT" noProof="0" smtClean="0"/>
              <a:pPr rtl="0">
                <a:spcAft>
                  <a:spcPts val="600"/>
                </a:spcAft>
              </a:pPr>
              <a:t>10</a:t>
            </a:fld>
            <a:endParaRPr lang="it-IT" noProof="0" dirty="0"/>
          </a:p>
        </p:txBody>
      </p:sp>
      <p:pic>
        <p:nvPicPr>
          <p:cNvPr id="13" name="Immagine 12">
            <a:extLst>
              <a:ext uri="{FF2B5EF4-FFF2-40B4-BE49-F238E27FC236}">
                <a16:creationId xmlns:a16="http://schemas.microsoft.com/office/drawing/2014/main" id="{4BF1B6F9-10B7-8AA6-AAC1-706EFBEE9DB3}"/>
              </a:ext>
            </a:extLst>
          </p:cNvPr>
          <p:cNvPicPr>
            <a:picLocks noChangeAspect="1"/>
          </p:cNvPicPr>
          <p:nvPr/>
        </p:nvPicPr>
        <p:blipFill>
          <a:blip r:embed="rId3"/>
          <a:stretch>
            <a:fillRect/>
          </a:stretch>
        </p:blipFill>
        <p:spPr>
          <a:xfrm>
            <a:off x="363416" y="6435486"/>
            <a:ext cx="2261812" cy="304826"/>
          </a:xfrm>
          <a:prstGeom prst="rect">
            <a:avLst/>
          </a:prstGeom>
        </p:spPr>
      </p:pic>
      <p:pic>
        <p:nvPicPr>
          <p:cNvPr id="6" name="Segnaposto immagine 5" descr="Immagine che contiene nuotando&#10;&#10;Descrizione generata automaticamente">
            <a:extLst>
              <a:ext uri="{FF2B5EF4-FFF2-40B4-BE49-F238E27FC236}">
                <a16:creationId xmlns:a16="http://schemas.microsoft.com/office/drawing/2014/main" id="{2A2C84CF-9596-438F-A2D3-91E78847D6DD}"/>
              </a:ext>
            </a:extLst>
          </p:cNvPr>
          <p:cNvPicPr>
            <a:picLocks noGrp="1" noChangeAspect="1"/>
          </p:cNvPicPr>
          <p:nvPr>
            <p:ph type="pic" sz="quarter" idx="15"/>
          </p:nvPr>
        </p:nvPicPr>
        <p:blipFill>
          <a:blip r:embed="rId4"/>
          <a:srcRect t="7032" b="7032"/>
          <a:stretch>
            <a:fillRect/>
          </a:stretch>
        </p:blipFill>
        <p:spPr>
          <a:xfrm>
            <a:off x="469045" y="209550"/>
            <a:ext cx="5210175" cy="575151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5266932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3D22C0-3CE1-4FA1-9604-2CFDBC95D0D2}"/>
              </a:ext>
            </a:extLst>
          </p:cNvPr>
          <p:cNvSpPr>
            <a:spLocks noGrp="1"/>
          </p:cNvSpPr>
          <p:nvPr>
            <p:ph type="title"/>
          </p:nvPr>
        </p:nvSpPr>
        <p:spPr>
          <a:xfrm>
            <a:off x="363416" y="1046163"/>
            <a:ext cx="5445369" cy="1114784"/>
          </a:xfrm>
        </p:spPr>
        <p:txBody>
          <a:bodyPr rtlCol="0" anchor="b">
            <a:normAutofit/>
          </a:bodyPr>
          <a:lstStyle/>
          <a:p>
            <a:pPr algn="ctr" rtl="0"/>
            <a:r>
              <a:rPr lang="it-IT" dirty="0"/>
              <a:t>Un mare di vita</a:t>
            </a:r>
          </a:p>
        </p:txBody>
      </p:sp>
      <p:sp>
        <p:nvSpPr>
          <p:cNvPr id="3" name="Segnaposto contenuto 2">
            <a:extLst>
              <a:ext uri="{FF2B5EF4-FFF2-40B4-BE49-F238E27FC236}">
                <a16:creationId xmlns:a16="http://schemas.microsoft.com/office/drawing/2014/main" id="{3E9BC3F2-B4B0-476E-B1B8-BF10CC2FF5AD}"/>
              </a:ext>
            </a:extLst>
          </p:cNvPr>
          <p:cNvSpPr>
            <a:spLocks noGrp="1"/>
          </p:cNvSpPr>
          <p:nvPr>
            <p:ph idx="1"/>
          </p:nvPr>
        </p:nvSpPr>
        <p:spPr>
          <a:xfrm>
            <a:off x="363416" y="2506662"/>
            <a:ext cx="5445370" cy="3454523"/>
          </a:xfrm>
        </p:spPr>
        <p:txBody>
          <a:bodyPr rtlCol="0">
            <a:normAutofit/>
          </a:bodyPr>
          <a:lstStyle/>
          <a:p>
            <a:pPr marL="0" indent="0" algn="ctr">
              <a:buNone/>
            </a:pPr>
            <a:r>
              <a:rPr lang="it-IT" dirty="0"/>
              <a:t>L’elevata </a:t>
            </a:r>
            <a:r>
              <a:rPr lang="it-IT" b="1" dirty="0"/>
              <a:t>biodiversità</a:t>
            </a:r>
            <a:r>
              <a:rPr lang="it-IT" dirty="0"/>
              <a:t> del Mar Piccolo, ovvero il numero complessivo di specie diverse che costituiscono la comunità sottomarina, è sicuramente la qualità più sorprendente che cozza fortemente con l’alto grado di inquinamento ambientale.</a:t>
            </a:r>
          </a:p>
          <a:p>
            <a:pPr marL="0" indent="0" algn="ctr">
              <a:buNone/>
            </a:pPr>
            <a:r>
              <a:rPr lang="it-IT" dirty="0"/>
              <a:t>Il Mar Piccolo, quindi, non è un mare dove la vita si estingue per il feroce inquinamento ambientale. Qui, anzi, nascono nuovi organismi che fino a poco tempo fa non esistevano. Ciò testimonia ancor più l’importanza di questo bacino, il mare più piccolo d’Italia.</a:t>
            </a:r>
            <a:endParaRPr lang="en-US" dirty="0"/>
          </a:p>
        </p:txBody>
      </p:sp>
      <p:sp>
        <p:nvSpPr>
          <p:cNvPr id="4" name="Segnaposto numero diapositiva 3">
            <a:extLst>
              <a:ext uri="{FF2B5EF4-FFF2-40B4-BE49-F238E27FC236}">
                <a16:creationId xmlns:a16="http://schemas.microsoft.com/office/drawing/2014/main" id="{63354ADE-29EB-4797-9A6F-40ABDA20E7A6}"/>
              </a:ext>
            </a:extLst>
          </p:cNvPr>
          <p:cNvSpPr>
            <a:spLocks noGrp="1"/>
          </p:cNvSpPr>
          <p:nvPr>
            <p:ph type="sldNum" sz="quarter" idx="12"/>
          </p:nvPr>
        </p:nvSpPr>
        <p:spPr>
          <a:xfrm>
            <a:off x="9085384" y="6463207"/>
            <a:ext cx="2743200" cy="249385"/>
          </a:xfrm>
        </p:spPr>
        <p:txBody>
          <a:bodyPr rtlCol="0" anchor="ctr">
            <a:normAutofit/>
          </a:bodyPr>
          <a:lstStyle/>
          <a:p>
            <a:pPr rtl="0">
              <a:spcAft>
                <a:spcPts val="600"/>
              </a:spcAft>
            </a:pPr>
            <a:fld id="{48BB047D-A6CD-43AB-96F0-683C726B586B}" type="slidenum">
              <a:rPr lang="it-IT" smtClean="0"/>
              <a:pPr rtl="0">
                <a:spcAft>
                  <a:spcPts val="600"/>
                </a:spcAft>
              </a:pPr>
              <a:t>11</a:t>
            </a:fld>
            <a:endParaRPr lang="it-IT"/>
          </a:p>
        </p:txBody>
      </p:sp>
      <p:sp>
        <p:nvSpPr>
          <p:cNvPr id="9" name="Segnaposto contenuto 17">
            <a:extLst>
              <a:ext uri="{FF2B5EF4-FFF2-40B4-BE49-F238E27FC236}">
                <a16:creationId xmlns:a16="http://schemas.microsoft.com/office/drawing/2014/main" id="{16AB4084-5C09-D047-AB9C-BB58097252DB}"/>
              </a:ext>
            </a:extLst>
          </p:cNvPr>
          <p:cNvSpPr>
            <a:spLocks noGrp="1"/>
          </p:cNvSpPr>
          <p:nvPr>
            <p:ph sz="quarter" idx="14"/>
          </p:nvPr>
        </p:nvSpPr>
        <p:spPr>
          <a:xfrm>
            <a:off x="363416" y="6462565"/>
            <a:ext cx="2262187" cy="249385"/>
          </a:xfrm>
        </p:spPr>
        <p:txBody>
          <a:bodyPr rtlCol="0">
            <a:normAutofit/>
          </a:bodyPr>
          <a:lstStyle/>
          <a:p>
            <a:pPr rtl="0"/>
            <a:r>
              <a:rPr lang="it-IT" sz="1100" dirty="0"/>
              <a:t>Comune di taranto</a:t>
            </a:r>
          </a:p>
        </p:txBody>
      </p:sp>
      <p:pic>
        <p:nvPicPr>
          <p:cNvPr id="15" name="Segnaposto immagine 14">
            <a:extLst>
              <a:ext uri="{FF2B5EF4-FFF2-40B4-BE49-F238E27FC236}">
                <a16:creationId xmlns:a16="http://schemas.microsoft.com/office/drawing/2014/main" id="{9000FCFF-8DB6-7BD7-95DC-25B0CFCECD8B}"/>
              </a:ext>
            </a:extLst>
          </p:cNvPr>
          <p:cNvPicPr>
            <a:picLocks noGrp="1" noChangeAspect="1"/>
          </p:cNvPicPr>
          <p:nvPr>
            <p:ph type="pic" sz="quarter" idx="15"/>
          </p:nvPr>
        </p:nvPicPr>
        <p:blipFill rotWithShape="1">
          <a:blip r:embed="rId3"/>
          <a:srcRect l="25764" r="11779" b="5724"/>
          <a:stretch/>
        </p:blipFill>
        <p:spPr>
          <a:xfrm>
            <a:off x="5919754" y="232135"/>
            <a:ext cx="3430408" cy="3857624"/>
          </a:xfrm>
          <a:noFill/>
        </p:spPr>
      </p:pic>
      <p:pic>
        <p:nvPicPr>
          <p:cNvPr id="10" name="Segnaposto immagine 9" descr="Immagine che contiene diverso, parecchi&#10;&#10;Descrizione generata automaticamente">
            <a:extLst>
              <a:ext uri="{FF2B5EF4-FFF2-40B4-BE49-F238E27FC236}">
                <a16:creationId xmlns:a16="http://schemas.microsoft.com/office/drawing/2014/main" id="{E0CB733D-B15A-70B3-447E-12803EBA1B3C}"/>
              </a:ext>
            </a:extLst>
          </p:cNvPr>
          <p:cNvPicPr>
            <a:picLocks noGrp="1" noChangeAspect="1"/>
          </p:cNvPicPr>
          <p:nvPr>
            <p:ph type="pic" sz="quarter" idx="16"/>
          </p:nvPr>
        </p:nvPicPr>
        <p:blipFill rotWithShape="1">
          <a:blip r:embed="rId4"/>
          <a:srcRect l="19021" r="34895" b="-2"/>
          <a:stretch/>
        </p:blipFill>
        <p:spPr>
          <a:xfrm>
            <a:off x="9542186" y="555157"/>
            <a:ext cx="2649814" cy="4298197"/>
          </a:xfrm>
          <a:noFill/>
        </p:spPr>
      </p:pic>
      <p:pic>
        <p:nvPicPr>
          <p:cNvPr id="23" name="Segnaposto immagine 22">
            <a:extLst>
              <a:ext uri="{FF2B5EF4-FFF2-40B4-BE49-F238E27FC236}">
                <a16:creationId xmlns:a16="http://schemas.microsoft.com/office/drawing/2014/main" id="{10F2A15D-7F83-4692-50D2-CCAA8645F3CA}"/>
              </a:ext>
            </a:extLst>
          </p:cNvPr>
          <p:cNvPicPr>
            <a:picLocks noGrp="1" noChangeAspect="1"/>
          </p:cNvPicPr>
          <p:nvPr>
            <p:ph type="pic" sz="quarter" idx="17"/>
          </p:nvPr>
        </p:nvPicPr>
        <p:blipFill rotWithShape="1">
          <a:blip r:embed="rId5"/>
          <a:srcRect t="6712"/>
          <a:stretch/>
        </p:blipFill>
        <p:spPr>
          <a:xfrm>
            <a:off x="5919754" y="4289110"/>
            <a:ext cx="3430407" cy="1672075"/>
          </a:xfrm>
          <a:prstGeom prst="rect">
            <a:avLst/>
          </a:prstGeom>
          <a:noFill/>
        </p:spPr>
      </p:pic>
    </p:spTree>
    <p:extLst>
      <p:ext uri="{BB962C8B-B14F-4D97-AF65-F5344CB8AC3E}">
        <p14:creationId xmlns:p14="http://schemas.microsoft.com/office/powerpoint/2010/main" val="80821441"/>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3D22C0-3CE1-4FA1-9604-2CFDBC95D0D2}"/>
              </a:ext>
            </a:extLst>
          </p:cNvPr>
          <p:cNvSpPr>
            <a:spLocks noGrp="1"/>
          </p:cNvSpPr>
          <p:nvPr>
            <p:ph type="title"/>
          </p:nvPr>
        </p:nvSpPr>
        <p:spPr>
          <a:xfrm>
            <a:off x="831850" y="3794663"/>
            <a:ext cx="10515600" cy="823232"/>
          </a:xfrm>
        </p:spPr>
        <p:txBody>
          <a:bodyPr rtlCol="0" anchor="b">
            <a:normAutofit/>
          </a:bodyPr>
          <a:lstStyle/>
          <a:p>
            <a:pPr rtl="0"/>
            <a:r>
              <a:rPr lang="it-IT" dirty="0"/>
              <a:t>Speranze future</a:t>
            </a:r>
          </a:p>
        </p:txBody>
      </p:sp>
      <p:sp>
        <p:nvSpPr>
          <p:cNvPr id="3" name="Segnaposto contenuto 2">
            <a:extLst>
              <a:ext uri="{FF2B5EF4-FFF2-40B4-BE49-F238E27FC236}">
                <a16:creationId xmlns:a16="http://schemas.microsoft.com/office/drawing/2014/main" id="{3E9BC3F2-B4B0-476E-B1B8-BF10CC2FF5AD}"/>
              </a:ext>
            </a:extLst>
          </p:cNvPr>
          <p:cNvSpPr>
            <a:spLocks noGrp="1"/>
          </p:cNvSpPr>
          <p:nvPr>
            <p:ph type="body" idx="1"/>
          </p:nvPr>
        </p:nvSpPr>
        <p:spPr>
          <a:xfrm>
            <a:off x="831850" y="4839691"/>
            <a:ext cx="10515600" cy="1305379"/>
          </a:xfrm>
        </p:spPr>
        <p:txBody>
          <a:bodyPr rtlCol="0">
            <a:noAutofit/>
          </a:bodyPr>
          <a:lstStyle/>
          <a:p>
            <a:pPr marL="0" indent="0" rtl="0">
              <a:lnSpc>
                <a:spcPct val="90000"/>
              </a:lnSpc>
              <a:buNone/>
            </a:pPr>
            <a:r>
              <a:rPr lang="it-IT" dirty="0"/>
              <a:t>Per riportare Mar Piccolo all’antico splendore, sono previsti processi di bonifica che riguarderanno soprattutto il primo seno, mediante tecniche come il </a:t>
            </a:r>
            <a:r>
              <a:rPr lang="it-IT" b="1" dirty="0"/>
              <a:t>dragaggio</a:t>
            </a:r>
            <a:r>
              <a:rPr lang="it-IT" dirty="0"/>
              <a:t> (l’asportazione selettiva dei sedimenti attraverso draghi aspiranti), il </a:t>
            </a:r>
            <a:r>
              <a:rPr lang="it-IT" b="1" dirty="0"/>
              <a:t>capping</a:t>
            </a:r>
            <a:r>
              <a:rPr lang="it-IT" dirty="0"/>
              <a:t> (tecnologia di contenimento/isolamento progettata per la messa in sicurezza in situ dei sedimenti contaminati) e l’evoluzione assistita del sistema ambientale, in pratica il </a:t>
            </a:r>
            <a:r>
              <a:rPr lang="it-IT" b="1" dirty="0"/>
              <a:t>bio rimedio</a:t>
            </a:r>
            <a:r>
              <a:rPr lang="it-IT" dirty="0"/>
              <a:t>.</a:t>
            </a:r>
          </a:p>
          <a:p>
            <a:pPr marL="0" indent="0" rtl="0">
              <a:lnSpc>
                <a:spcPct val="90000"/>
              </a:lnSpc>
              <a:buNone/>
            </a:pPr>
            <a:r>
              <a:rPr lang="it-IT" dirty="0"/>
              <a:t>Con questi interventi si potrà finalmente traguardare il I seno del Mar Piccolo ed i suoi mitilitcoltori verso un nuovo, limpido futuro.</a:t>
            </a:r>
          </a:p>
        </p:txBody>
      </p:sp>
      <p:sp>
        <p:nvSpPr>
          <p:cNvPr id="4" name="Segnaposto numero diapositiva 3">
            <a:extLst>
              <a:ext uri="{FF2B5EF4-FFF2-40B4-BE49-F238E27FC236}">
                <a16:creationId xmlns:a16="http://schemas.microsoft.com/office/drawing/2014/main" id="{63354ADE-29EB-4797-9A6F-40ABDA20E7A6}"/>
              </a:ext>
            </a:extLst>
          </p:cNvPr>
          <p:cNvSpPr>
            <a:spLocks noGrp="1"/>
          </p:cNvSpPr>
          <p:nvPr>
            <p:ph type="sldNum" sz="quarter" idx="12"/>
          </p:nvPr>
        </p:nvSpPr>
        <p:spPr>
          <a:xfrm>
            <a:off x="9085384" y="6463207"/>
            <a:ext cx="2743200" cy="249385"/>
          </a:xfrm>
        </p:spPr>
        <p:txBody>
          <a:bodyPr rtlCol="0" anchor="ctr">
            <a:normAutofit/>
          </a:bodyPr>
          <a:lstStyle/>
          <a:p>
            <a:pPr rtl="0">
              <a:spcAft>
                <a:spcPts val="600"/>
              </a:spcAft>
            </a:pPr>
            <a:fld id="{48BB047D-A6CD-43AB-96F0-683C726B586B}" type="slidenum">
              <a:rPr lang="it-IT" smtClean="0"/>
              <a:pPr rtl="0">
                <a:spcAft>
                  <a:spcPts val="600"/>
                </a:spcAft>
              </a:pPr>
              <a:t>12</a:t>
            </a:fld>
            <a:endParaRPr lang="it-IT"/>
          </a:p>
        </p:txBody>
      </p:sp>
      <p:pic>
        <p:nvPicPr>
          <p:cNvPr id="13" name="Segnaposto immagine 12">
            <a:extLst>
              <a:ext uri="{FF2B5EF4-FFF2-40B4-BE49-F238E27FC236}">
                <a16:creationId xmlns:a16="http://schemas.microsoft.com/office/drawing/2014/main" id="{5D0810F4-621F-B28B-C79E-60087013E84A}"/>
              </a:ext>
            </a:extLst>
          </p:cNvPr>
          <p:cNvPicPr>
            <a:picLocks noGrp="1" noChangeAspect="1"/>
          </p:cNvPicPr>
          <p:nvPr>
            <p:ph type="pic" sz="quarter" idx="13"/>
          </p:nvPr>
        </p:nvPicPr>
        <p:blipFill rotWithShape="1">
          <a:blip r:embed="rId3"/>
          <a:srcRect t="25635" b="25635"/>
          <a:stretch/>
        </p:blipFill>
        <p:spPr>
          <a:xfrm>
            <a:off x="340" y="0"/>
            <a:ext cx="12191320" cy="3713018"/>
          </a:xfrm>
          <a:noFill/>
        </p:spPr>
      </p:pic>
      <p:sp>
        <p:nvSpPr>
          <p:cNvPr id="9" name="Segnaposto contenuto 17">
            <a:extLst>
              <a:ext uri="{FF2B5EF4-FFF2-40B4-BE49-F238E27FC236}">
                <a16:creationId xmlns:a16="http://schemas.microsoft.com/office/drawing/2014/main" id="{16AB4084-5C09-D047-AB9C-BB58097252DB}"/>
              </a:ext>
            </a:extLst>
          </p:cNvPr>
          <p:cNvSpPr>
            <a:spLocks noGrp="1"/>
          </p:cNvSpPr>
          <p:nvPr>
            <p:ph sz="quarter" idx="14"/>
          </p:nvPr>
        </p:nvSpPr>
        <p:spPr>
          <a:xfrm>
            <a:off x="363416" y="6462565"/>
            <a:ext cx="2262187" cy="249385"/>
          </a:xfrm>
        </p:spPr>
        <p:txBody>
          <a:bodyPr rtlCol="0">
            <a:normAutofit/>
          </a:bodyPr>
          <a:lstStyle/>
          <a:p>
            <a:pPr rtl="0"/>
            <a:r>
              <a:rPr lang="it-IT" sz="1100" dirty="0"/>
              <a:t>Comune di taranto</a:t>
            </a:r>
          </a:p>
        </p:txBody>
      </p:sp>
    </p:spTree>
    <p:extLst>
      <p:ext uri="{BB962C8B-B14F-4D97-AF65-F5344CB8AC3E}">
        <p14:creationId xmlns:p14="http://schemas.microsoft.com/office/powerpoint/2010/main" val="191238916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9DD519AC-7392-4C53-9E3F-08F1208BC2CB}"/>
              </a:ext>
            </a:extLst>
          </p:cNvPr>
          <p:cNvSpPr>
            <a:spLocks noGrp="1"/>
          </p:cNvSpPr>
          <p:nvPr>
            <p:ph type="title"/>
          </p:nvPr>
        </p:nvSpPr>
        <p:spPr>
          <a:xfrm>
            <a:off x="4749830" y="2905142"/>
            <a:ext cx="6556248" cy="750278"/>
          </a:xfrm>
        </p:spPr>
        <p:txBody>
          <a:bodyPr rtlCol="0">
            <a:noAutofit/>
          </a:bodyPr>
          <a:lstStyle/>
          <a:p>
            <a:pPr rtl="0"/>
            <a:r>
              <a:rPr lang="it-IT" sz="3600" dirty="0"/>
              <a:t>Fine della storia di mar piccolo</a:t>
            </a:r>
          </a:p>
        </p:txBody>
      </p:sp>
      <p:sp>
        <p:nvSpPr>
          <p:cNvPr id="8" name="Sottotitolo 7">
            <a:extLst>
              <a:ext uri="{FF2B5EF4-FFF2-40B4-BE49-F238E27FC236}">
                <a16:creationId xmlns:a16="http://schemas.microsoft.com/office/drawing/2014/main" id="{9A294210-0A3A-40B7-8019-FDFD9DA7592B}"/>
              </a:ext>
            </a:extLst>
          </p:cNvPr>
          <p:cNvSpPr>
            <a:spLocks noGrp="1"/>
          </p:cNvSpPr>
          <p:nvPr>
            <p:ph type="subTitle" idx="1"/>
          </p:nvPr>
        </p:nvSpPr>
        <p:spPr>
          <a:xfrm>
            <a:off x="5408614" y="3983029"/>
            <a:ext cx="6450574" cy="853193"/>
          </a:xfrm>
        </p:spPr>
        <p:txBody>
          <a:bodyPr rtlCol="0">
            <a:normAutofit/>
          </a:bodyPr>
          <a:lstStyle/>
          <a:p>
            <a:pPr rtl="0"/>
            <a:r>
              <a:rPr lang="it-IT" dirty="0"/>
              <a:t>Per qualsiasi chiarimento contattare il docente via mail o tramite la piattaforma Chamilo</a:t>
            </a:r>
          </a:p>
        </p:txBody>
      </p:sp>
      <p:sp>
        <p:nvSpPr>
          <p:cNvPr id="9" name="Segnaposto contenuto 8">
            <a:extLst>
              <a:ext uri="{FF2B5EF4-FFF2-40B4-BE49-F238E27FC236}">
                <a16:creationId xmlns:a16="http://schemas.microsoft.com/office/drawing/2014/main" id="{6ABAD79F-DC94-4F5D-8A43-C69B1B426660}"/>
              </a:ext>
            </a:extLst>
          </p:cNvPr>
          <p:cNvSpPr>
            <a:spLocks noGrp="1"/>
          </p:cNvSpPr>
          <p:nvPr>
            <p:ph sz="quarter" idx="15"/>
          </p:nvPr>
        </p:nvSpPr>
        <p:spPr/>
        <p:txBody>
          <a:bodyPr rtlCol="0">
            <a:normAutofit/>
          </a:bodyPr>
          <a:lstStyle/>
          <a:p>
            <a:pPr rtl="0"/>
            <a:r>
              <a:rPr lang="it-IT" dirty="0">
                <a:hlinkClick r:id="rId3"/>
              </a:rPr>
              <a:t>Comune di Taranto</a:t>
            </a:r>
            <a:endParaRPr lang="it-IT" dirty="0"/>
          </a:p>
        </p:txBody>
      </p:sp>
      <p:pic>
        <p:nvPicPr>
          <p:cNvPr id="7" name="Segnaposto immagine 6" descr="Immagine che contiene natura, roccia, grotta, buco&#10;&#10;Descrizione generata automaticamente">
            <a:extLst>
              <a:ext uri="{FF2B5EF4-FFF2-40B4-BE49-F238E27FC236}">
                <a16:creationId xmlns:a16="http://schemas.microsoft.com/office/drawing/2014/main" id="{92F486A0-86B7-4FB8-E203-99EBD8AE402B}"/>
              </a:ext>
            </a:extLst>
          </p:cNvPr>
          <p:cNvPicPr>
            <a:picLocks noGrp="1" noChangeAspect="1"/>
          </p:cNvPicPr>
          <p:nvPr>
            <p:ph type="pic" sz="quarter" idx="13"/>
          </p:nvPr>
        </p:nvPicPr>
        <p:blipFill>
          <a:blip r:embed="rId4"/>
          <a:srcRect l="13108" r="13108"/>
          <a:stretch>
            <a:fillRect/>
          </a:stretch>
        </p:blipFill>
        <p:spPr/>
      </p:pic>
    </p:spTree>
    <p:extLst>
      <p:ext uri="{BB962C8B-B14F-4D97-AF65-F5344CB8AC3E}">
        <p14:creationId xmlns:p14="http://schemas.microsoft.com/office/powerpoint/2010/main" val="10440434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olo 8">
            <a:extLst>
              <a:ext uri="{FF2B5EF4-FFF2-40B4-BE49-F238E27FC236}">
                <a16:creationId xmlns:a16="http://schemas.microsoft.com/office/drawing/2014/main" id="{E68E31FD-BE74-4CB3-A5A5-652148351F11}"/>
              </a:ext>
            </a:extLst>
          </p:cNvPr>
          <p:cNvSpPr>
            <a:spLocks noGrp="1"/>
          </p:cNvSpPr>
          <p:nvPr>
            <p:ph type="title"/>
          </p:nvPr>
        </p:nvSpPr>
        <p:spPr>
          <a:xfrm>
            <a:off x="363416" y="246186"/>
            <a:ext cx="11465168" cy="1037492"/>
          </a:xfrm>
        </p:spPr>
        <p:txBody>
          <a:bodyPr rtlCol="0" anchor="b">
            <a:normAutofit/>
          </a:bodyPr>
          <a:lstStyle/>
          <a:p>
            <a:pPr rtl="0"/>
            <a:r>
              <a:rPr lang="it-IT" dirty="0"/>
              <a:t>Le origini</a:t>
            </a:r>
          </a:p>
        </p:txBody>
      </p:sp>
      <p:sp>
        <p:nvSpPr>
          <p:cNvPr id="4" name="Segnaposto numero diapositiva 3">
            <a:extLst>
              <a:ext uri="{FF2B5EF4-FFF2-40B4-BE49-F238E27FC236}">
                <a16:creationId xmlns:a16="http://schemas.microsoft.com/office/drawing/2014/main" id="{828341D9-3B78-467A-9828-B85D230F5398}"/>
              </a:ext>
            </a:extLst>
          </p:cNvPr>
          <p:cNvSpPr>
            <a:spLocks noGrp="1"/>
          </p:cNvSpPr>
          <p:nvPr>
            <p:ph type="sldNum" sz="quarter" idx="12"/>
          </p:nvPr>
        </p:nvSpPr>
        <p:spPr>
          <a:xfrm>
            <a:off x="9085384" y="6463207"/>
            <a:ext cx="2743200" cy="249385"/>
          </a:xfrm>
        </p:spPr>
        <p:txBody>
          <a:bodyPr rtlCol="0" anchor="ctr">
            <a:normAutofit/>
          </a:bodyPr>
          <a:lstStyle/>
          <a:p>
            <a:pPr rtl="0">
              <a:spcAft>
                <a:spcPts val="600"/>
              </a:spcAft>
            </a:pPr>
            <a:fld id="{48BB047D-A6CD-43AB-96F0-683C726B586B}" type="slidenum">
              <a:rPr lang="it-IT" smtClean="0"/>
              <a:pPr rtl="0">
                <a:spcAft>
                  <a:spcPts val="600"/>
                </a:spcAft>
              </a:pPr>
              <a:t>2</a:t>
            </a:fld>
            <a:endParaRPr lang="it-IT" dirty="0"/>
          </a:p>
        </p:txBody>
      </p:sp>
      <p:sp>
        <p:nvSpPr>
          <p:cNvPr id="10" name="Segnaposto testo 9">
            <a:extLst>
              <a:ext uri="{FF2B5EF4-FFF2-40B4-BE49-F238E27FC236}">
                <a16:creationId xmlns:a16="http://schemas.microsoft.com/office/drawing/2014/main" id="{939EAE20-443B-4528-BBD6-32BD19163C1F}"/>
              </a:ext>
            </a:extLst>
          </p:cNvPr>
          <p:cNvSpPr>
            <a:spLocks noGrp="1"/>
          </p:cNvSpPr>
          <p:nvPr>
            <p:ph sz="half" idx="2"/>
          </p:nvPr>
        </p:nvSpPr>
        <p:spPr>
          <a:xfrm>
            <a:off x="363416" y="2367140"/>
            <a:ext cx="5481202" cy="3603448"/>
          </a:xfrm>
        </p:spPr>
        <p:txBody>
          <a:bodyPr rtlCol="0">
            <a:normAutofit/>
          </a:bodyPr>
          <a:lstStyle/>
          <a:p>
            <a:pPr marL="0" indent="0" algn="ctr" rtl="0">
              <a:buNone/>
            </a:pPr>
            <a:r>
              <a:rPr lang="it-IT" dirty="0"/>
              <a:t>Secondo la leggenda, Taranto fu fondata da </a:t>
            </a:r>
            <a:r>
              <a:rPr lang="it-IT" b="1" dirty="0"/>
              <a:t>Taras</a:t>
            </a:r>
            <a:r>
              <a:rPr lang="it-IT" dirty="0"/>
              <a:t>, figlio di Poseidone, giunto dal mare a cavallo di un delfino, proprio uno degli animali che popolano il Golfo di Taranto e che si possono benissimo avvistare nelle acque di Mar Piccolo.</a:t>
            </a:r>
          </a:p>
          <a:p>
            <a:pPr marL="0" indent="0" algn="ctr" rtl="0">
              <a:buNone/>
            </a:pPr>
            <a:r>
              <a:rPr lang="it-IT" dirty="0"/>
              <a:t>In realtà, la città fu fondata da coloni spartani guidati da </a:t>
            </a:r>
            <a:r>
              <a:rPr lang="it-IT" b="1" dirty="0"/>
              <a:t>Falanto</a:t>
            </a:r>
            <a:r>
              <a:rPr lang="it-IT" dirty="0"/>
              <a:t> circa 700 anni prima di Cristo. La posizione strategica della città e l’elevata pescosità del Mar Piccolo hanno permesso a Taranto di diventare la capitale della Magna Grecia, ossia l'area geografica della penisola italiana mediterranea che fu anticamente colonizzata dai Greci a partire dall'VIII secolo a.C.</a:t>
            </a:r>
          </a:p>
        </p:txBody>
      </p:sp>
      <p:pic>
        <p:nvPicPr>
          <p:cNvPr id="29" name="Immagine 28">
            <a:extLst>
              <a:ext uri="{FF2B5EF4-FFF2-40B4-BE49-F238E27FC236}">
                <a16:creationId xmlns:a16="http://schemas.microsoft.com/office/drawing/2014/main" id="{3F533835-743A-A6E7-B986-02E68F1F11AE}"/>
              </a:ext>
            </a:extLst>
          </p:cNvPr>
          <p:cNvPicPr>
            <a:picLocks noChangeAspect="1"/>
          </p:cNvPicPr>
          <p:nvPr/>
        </p:nvPicPr>
        <p:blipFill>
          <a:blip r:embed="rId3"/>
          <a:stretch>
            <a:fillRect/>
          </a:stretch>
        </p:blipFill>
        <p:spPr>
          <a:xfrm>
            <a:off x="363416" y="6463207"/>
            <a:ext cx="2261812" cy="304826"/>
          </a:xfrm>
          <a:prstGeom prst="rect">
            <a:avLst/>
          </a:prstGeom>
        </p:spPr>
      </p:pic>
      <p:pic>
        <p:nvPicPr>
          <p:cNvPr id="6" name="Segnaposto contenuto 5" descr="Immagine che contiene oggetto, moneta, vecchio&#10;&#10;Descrizione generata automaticamente">
            <a:extLst>
              <a:ext uri="{FF2B5EF4-FFF2-40B4-BE49-F238E27FC236}">
                <a16:creationId xmlns:a16="http://schemas.microsoft.com/office/drawing/2014/main" id="{066DF4A9-ECAF-271F-7BA2-55A72FBAB738}"/>
              </a:ext>
            </a:extLst>
          </p:cNvPr>
          <p:cNvPicPr>
            <a:picLocks noGrp="1" noChangeAspect="1"/>
          </p:cNvPicPr>
          <p:nvPr>
            <p:ph sz="quarter" idx="4"/>
          </p:nvPr>
        </p:nvPicPr>
        <p:blipFill>
          <a:blip r:embed="rId4"/>
          <a:stretch>
            <a:fillRect/>
          </a:stretch>
        </p:blipFill>
        <p:spPr>
          <a:xfrm>
            <a:off x="6344565" y="2754093"/>
            <a:ext cx="5481638" cy="2562665"/>
          </a:xfrm>
        </p:spPr>
      </p:pic>
    </p:spTree>
    <p:extLst>
      <p:ext uri="{BB962C8B-B14F-4D97-AF65-F5344CB8AC3E}">
        <p14:creationId xmlns:p14="http://schemas.microsoft.com/office/powerpoint/2010/main" val="9045452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olo 8">
            <a:extLst>
              <a:ext uri="{FF2B5EF4-FFF2-40B4-BE49-F238E27FC236}">
                <a16:creationId xmlns:a16="http://schemas.microsoft.com/office/drawing/2014/main" id="{E68E31FD-BE74-4CB3-A5A5-652148351F11}"/>
              </a:ext>
            </a:extLst>
          </p:cNvPr>
          <p:cNvSpPr>
            <a:spLocks noGrp="1"/>
          </p:cNvSpPr>
          <p:nvPr>
            <p:ph type="title"/>
          </p:nvPr>
        </p:nvSpPr>
        <p:spPr>
          <a:xfrm>
            <a:off x="363416" y="246186"/>
            <a:ext cx="11465168" cy="1037492"/>
          </a:xfrm>
        </p:spPr>
        <p:txBody>
          <a:bodyPr rtlCol="0" anchor="b">
            <a:normAutofit/>
          </a:bodyPr>
          <a:lstStyle/>
          <a:p>
            <a:pPr rtl="0"/>
            <a:r>
              <a:rPr lang="it-IT" dirty="0"/>
              <a:t>Attività commerciali nell’antichità</a:t>
            </a:r>
          </a:p>
        </p:txBody>
      </p:sp>
      <p:sp>
        <p:nvSpPr>
          <p:cNvPr id="4" name="Segnaposto numero diapositiva 3">
            <a:extLst>
              <a:ext uri="{FF2B5EF4-FFF2-40B4-BE49-F238E27FC236}">
                <a16:creationId xmlns:a16="http://schemas.microsoft.com/office/drawing/2014/main" id="{828341D9-3B78-467A-9828-B85D230F5398}"/>
              </a:ext>
            </a:extLst>
          </p:cNvPr>
          <p:cNvSpPr>
            <a:spLocks noGrp="1"/>
          </p:cNvSpPr>
          <p:nvPr>
            <p:ph type="sldNum" sz="quarter" idx="12"/>
          </p:nvPr>
        </p:nvSpPr>
        <p:spPr>
          <a:xfrm>
            <a:off x="9085384" y="6463207"/>
            <a:ext cx="2743200" cy="249385"/>
          </a:xfrm>
        </p:spPr>
        <p:txBody>
          <a:bodyPr rtlCol="0" anchor="ctr">
            <a:normAutofit/>
          </a:bodyPr>
          <a:lstStyle/>
          <a:p>
            <a:pPr rtl="0">
              <a:spcAft>
                <a:spcPts val="600"/>
              </a:spcAft>
            </a:pPr>
            <a:fld id="{48BB047D-A6CD-43AB-96F0-683C726B586B}" type="slidenum">
              <a:rPr lang="it-IT" smtClean="0"/>
              <a:pPr rtl="0">
                <a:spcAft>
                  <a:spcPts val="600"/>
                </a:spcAft>
              </a:pPr>
              <a:t>3</a:t>
            </a:fld>
            <a:endParaRPr lang="it-IT"/>
          </a:p>
        </p:txBody>
      </p:sp>
      <p:sp>
        <p:nvSpPr>
          <p:cNvPr id="10" name="Segnaposto testo 9">
            <a:extLst>
              <a:ext uri="{FF2B5EF4-FFF2-40B4-BE49-F238E27FC236}">
                <a16:creationId xmlns:a16="http://schemas.microsoft.com/office/drawing/2014/main" id="{939EAE20-443B-4528-BBD6-32BD19163C1F}"/>
              </a:ext>
            </a:extLst>
          </p:cNvPr>
          <p:cNvSpPr>
            <a:spLocks noGrp="1"/>
          </p:cNvSpPr>
          <p:nvPr>
            <p:ph sz="quarter" idx="4"/>
          </p:nvPr>
        </p:nvSpPr>
        <p:spPr>
          <a:xfrm>
            <a:off x="6344782" y="2290940"/>
            <a:ext cx="5481203" cy="3603448"/>
          </a:xfrm>
        </p:spPr>
        <p:txBody>
          <a:bodyPr rtlCol="0">
            <a:normAutofit/>
          </a:bodyPr>
          <a:lstStyle/>
          <a:p>
            <a:pPr marL="0" indent="0" algn="ctr" rtl="0">
              <a:buNone/>
            </a:pPr>
            <a:r>
              <a:rPr lang="it-IT" dirty="0"/>
              <a:t>Durante il lento scorrere della storia, Taranto visse splendori e miserie, invasioni, sconfitte, decadenze e riprese, ma è sempre esistito un forte legame tra la città e il suo bacino interno, porto naturale riparato dai forti venti dello scirocco e del libeccio, e preziosa fonte di pesce e frutti di mare.</a:t>
            </a:r>
          </a:p>
          <a:p>
            <a:pPr marL="0" indent="0" algn="ctr" rtl="0">
              <a:buNone/>
            </a:pPr>
            <a:r>
              <a:rPr lang="it-IT" dirty="0"/>
              <a:t>Il Mar Piccolo rappresentò anche la sede di fruttuose attività legate all’estrazione del pigmento della </a:t>
            </a:r>
            <a:r>
              <a:rPr lang="it-IT" b="1" dirty="0"/>
              <a:t>porpora</a:t>
            </a:r>
            <a:r>
              <a:rPr lang="it-IT" dirty="0"/>
              <a:t> dai murici, e alla filatura del bisso (la cosiddetta lanapinna) prelevato dalla grande pinna nobile ed utilizzato per tessere stoffe pregiate.</a:t>
            </a:r>
          </a:p>
        </p:txBody>
      </p:sp>
      <p:pic>
        <p:nvPicPr>
          <p:cNvPr id="6" name="Segnaposto immagine 5" descr="Immagine che contiene cielo, acqua, esterni, barca&#10;&#10;Descrizione generata automaticamente">
            <a:extLst>
              <a:ext uri="{FF2B5EF4-FFF2-40B4-BE49-F238E27FC236}">
                <a16:creationId xmlns:a16="http://schemas.microsoft.com/office/drawing/2014/main" id="{52FD6443-D64E-6150-9962-017EBACCC30A}"/>
              </a:ext>
            </a:extLst>
          </p:cNvPr>
          <p:cNvPicPr>
            <a:picLocks noGrp="1" noChangeAspect="1"/>
          </p:cNvPicPr>
          <p:nvPr>
            <p:ph sz="half" idx="2"/>
          </p:nvPr>
        </p:nvPicPr>
        <p:blipFill rotWithShape="1">
          <a:blip r:embed="rId3"/>
          <a:srcRect t="571" b="11773"/>
          <a:stretch/>
        </p:blipFill>
        <p:spPr>
          <a:xfrm>
            <a:off x="363420" y="2071718"/>
            <a:ext cx="5481202" cy="3603448"/>
          </a:xfrm>
          <a:prstGeom prst="rect">
            <a:avLst/>
          </a:prstGeom>
          <a:ln>
            <a:noFill/>
          </a:ln>
          <a:effectLst>
            <a:outerShdw blurRad="292100" dist="139700" dir="2700000" algn="tl" rotWithShape="0">
              <a:srgbClr val="333333">
                <a:alpha val="65000"/>
              </a:srgbClr>
            </a:outerShdw>
          </a:effectLst>
        </p:spPr>
      </p:pic>
      <p:pic>
        <p:nvPicPr>
          <p:cNvPr id="11" name="Immagine 10">
            <a:extLst>
              <a:ext uri="{FF2B5EF4-FFF2-40B4-BE49-F238E27FC236}">
                <a16:creationId xmlns:a16="http://schemas.microsoft.com/office/drawing/2014/main" id="{3375C276-6F0D-F4C0-1C07-4D7581D14C08}"/>
              </a:ext>
            </a:extLst>
          </p:cNvPr>
          <p:cNvPicPr>
            <a:picLocks noChangeAspect="1"/>
          </p:cNvPicPr>
          <p:nvPr/>
        </p:nvPicPr>
        <p:blipFill>
          <a:blip r:embed="rId4"/>
          <a:stretch>
            <a:fillRect/>
          </a:stretch>
        </p:blipFill>
        <p:spPr>
          <a:xfrm>
            <a:off x="363416" y="6463206"/>
            <a:ext cx="2261812" cy="304826"/>
          </a:xfrm>
          <a:prstGeom prst="rect">
            <a:avLst/>
          </a:prstGeom>
        </p:spPr>
      </p:pic>
    </p:spTree>
    <p:extLst>
      <p:ext uri="{BB962C8B-B14F-4D97-AF65-F5344CB8AC3E}">
        <p14:creationId xmlns:p14="http://schemas.microsoft.com/office/powerpoint/2010/main" val="36094923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0359CD-8DFF-4AF2-B957-630ED2A60E8D}"/>
              </a:ext>
            </a:extLst>
          </p:cNvPr>
          <p:cNvSpPr>
            <a:spLocks noGrp="1"/>
          </p:cNvSpPr>
          <p:nvPr>
            <p:ph type="title"/>
          </p:nvPr>
        </p:nvSpPr>
        <p:spPr>
          <a:xfrm>
            <a:off x="5908430" y="1046163"/>
            <a:ext cx="5445369" cy="1114784"/>
          </a:xfrm>
        </p:spPr>
        <p:txBody>
          <a:bodyPr rtlCol="0" anchor="b">
            <a:normAutofit/>
          </a:bodyPr>
          <a:lstStyle/>
          <a:p>
            <a:pPr algn="ctr" rtl="0"/>
            <a:r>
              <a:rPr lang="it-IT" sz="4000" dirty="0"/>
              <a:t>Mar piccolo nel medioevo</a:t>
            </a:r>
          </a:p>
        </p:txBody>
      </p:sp>
      <p:sp>
        <p:nvSpPr>
          <p:cNvPr id="39" name="Text Placeholder 2">
            <a:extLst>
              <a:ext uri="{FF2B5EF4-FFF2-40B4-BE49-F238E27FC236}">
                <a16:creationId xmlns:a16="http://schemas.microsoft.com/office/drawing/2014/main" id="{269BAE2A-C210-375C-489E-783CD18D1631}"/>
              </a:ext>
            </a:extLst>
          </p:cNvPr>
          <p:cNvSpPr>
            <a:spLocks noGrp="1"/>
          </p:cNvSpPr>
          <p:nvPr>
            <p:ph idx="1"/>
          </p:nvPr>
        </p:nvSpPr>
        <p:spPr>
          <a:xfrm>
            <a:off x="5908430" y="2506662"/>
            <a:ext cx="5445370" cy="3454523"/>
          </a:xfrm>
        </p:spPr>
        <p:txBody>
          <a:bodyPr>
            <a:normAutofit fontScale="92500" lnSpcReduction="10000"/>
          </a:bodyPr>
          <a:lstStyle/>
          <a:p>
            <a:pPr marL="0" indent="0" algn="ctr">
              <a:buNone/>
            </a:pPr>
            <a:r>
              <a:rPr lang="it-IT" dirty="0"/>
              <a:t>Dal Medioevo in poi, il Mar Piccolo venne lottizzato in </a:t>
            </a:r>
            <a:r>
              <a:rPr lang="it-IT" b="1" dirty="0"/>
              <a:t>piscarie</a:t>
            </a:r>
            <a:r>
              <a:rPr lang="it-IT" dirty="0"/>
              <a:t>, aree di pesca ad uso esclusivo del proprietario, distinte l’una dall’altra e concepite alla stessa stregua dei fondi agricoli. </a:t>
            </a:r>
          </a:p>
          <a:p>
            <a:pPr marL="0" indent="0" algn="ctr">
              <a:buNone/>
            </a:pPr>
            <a:r>
              <a:rPr lang="it-IT" dirty="0"/>
              <a:t>In ogni area venivano pescati con un gran numero di attrezzi differenti ideati all’occorrenza, calamari, seppie, gamberetti, cefali, orate, spigole, triglie, anguille, e raccolte molte specie diverse di frutti di mare.</a:t>
            </a:r>
          </a:p>
          <a:p>
            <a:pPr marL="0" indent="0" algn="ctr">
              <a:buNone/>
            </a:pPr>
            <a:r>
              <a:rPr lang="it-IT" dirty="0"/>
              <a:t>Importante era anche l’</a:t>
            </a:r>
            <a:r>
              <a:rPr lang="it-IT" b="1" dirty="0"/>
              <a:t>ostricoltura</a:t>
            </a:r>
            <a:r>
              <a:rPr lang="it-IT" dirty="0"/>
              <a:t>, praticata fin dall’undicesimo secolo. Ad oggi, purtroppo, questa attività non è più praticata come un tempo, a causa dell’aumento della temperatura media delle acque dovuto all’inquinamento. </a:t>
            </a:r>
            <a:endParaRPr lang="en-US" dirty="0"/>
          </a:p>
        </p:txBody>
      </p:sp>
      <p:sp>
        <p:nvSpPr>
          <p:cNvPr id="32" name="Slide Number Placeholder 1">
            <a:extLst>
              <a:ext uri="{FF2B5EF4-FFF2-40B4-BE49-F238E27FC236}">
                <a16:creationId xmlns:a16="http://schemas.microsoft.com/office/drawing/2014/main" id="{9D33A302-7AE9-5275-0A39-F4A194BBBB07}"/>
              </a:ext>
            </a:extLst>
          </p:cNvPr>
          <p:cNvSpPr>
            <a:spLocks noGrp="1"/>
          </p:cNvSpPr>
          <p:nvPr>
            <p:ph type="sldNum" sz="quarter" idx="12"/>
          </p:nvPr>
        </p:nvSpPr>
        <p:spPr>
          <a:xfrm>
            <a:off x="9085384" y="6463207"/>
            <a:ext cx="2743200" cy="249385"/>
          </a:xfrm>
        </p:spPr>
        <p:txBody>
          <a:bodyPr anchor="ctr">
            <a:normAutofit/>
          </a:bodyPr>
          <a:lstStyle/>
          <a:p>
            <a:pPr rtl="0">
              <a:spcAft>
                <a:spcPts val="600"/>
              </a:spcAft>
            </a:pPr>
            <a:fld id="{48BB047D-A6CD-43AB-96F0-683C726B586B}" type="slidenum">
              <a:rPr lang="it-IT" noProof="0" smtClean="0"/>
              <a:pPr rtl="0">
                <a:spcAft>
                  <a:spcPts val="600"/>
                </a:spcAft>
              </a:pPr>
              <a:t>4</a:t>
            </a:fld>
            <a:endParaRPr lang="it-IT" noProof="0" dirty="0"/>
          </a:p>
        </p:txBody>
      </p:sp>
      <p:pic>
        <p:nvPicPr>
          <p:cNvPr id="7" name="Immagine 6">
            <a:extLst>
              <a:ext uri="{FF2B5EF4-FFF2-40B4-BE49-F238E27FC236}">
                <a16:creationId xmlns:a16="http://schemas.microsoft.com/office/drawing/2014/main" id="{45B59055-88E6-E948-DF27-CA16D9F13278}"/>
              </a:ext>
            </a:extLst>
          </p:cNvPr>
          <p:cNvPicPr>
            <a:picLocks noChangeAspect="1"/>
          </p:cNvPicPr>
          <p:nvPr/>
        </p:nvPicPr>
        <p:blipFill>
          <a:blip r:embed="rId3"/>
          <a:stretch>
            <a:fillRect/>
          </a:stretch>
        </p:blipFill>
        <p:spPr>
          <a:xfrm>
            <a:off x="363416" y="6463207"/>
            <a:ext cx="2261812" cy="304826"/>
          </a:xfrm>
          <a:prstGeom prst="rect">
            <a:avLst/>
          </a:prstGeom>
        </p:spPr>
      </p:pic>
      <p:pic>
        <p:nvPicPr>
          <p:cNvPr id="8" name="Segnaposto immagine 7" descr="Immagine che contiene acqua, esterni, cielo, fiume&#10;&#10;Descrizione generata automaticamente">
            <a:extLst>
              <a:ext uri="{FF2B5EF4-FFF2-40B4-BE49-F238E27FC236}">
                <a16:creationId xmlns:a16="http://schemas.microsoft.com/office/drawing/2014/main" id="{D7A340F8-EADB-3691-4CE6-446D38078EA2}"/>
              </a:ext>
            </a:extLst>
          </p:cNvPr>
          <p:cNvPicPr>
            <a:picLocks noGrp="1" noChangeAspect="1"/>
          </p:cNvPicPr>
          <p:nvPr>
            <p:ph type="pic" sz="quarter" idx="15"/>
          </p:nvPr>
        </p:nvPicPr>
        <p:blipFill>
          <a:blip r:embed="rId4"/>
          <a:srcRect l="22686" r="22686"/>
          <a:stretch>
            <a:fillRect/>
          </a:stretch>
        </p:blipFill>
        <p:spPr>
          <a:xfrm>
            <a:off x="469045" y="219075"/>
            <a:ext cx="5210175" cy="57419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0939404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0359CD-8DFF-4AF2-B957-630ED2A60E8D}"/>
              </a:ext>
            </a:extLst>
          </p:cNvPr>
          <p:cNvSpPr>
            <a:spLocks noGrp="1"/>
          </p:cNvSpPr>
          <p:nvPr>
            <p:ph type="title"/>
          </p:nvPr>
        </p:nvSpPr>
        <p:spPr>
          <a:xfrm>
            <a:off x="363416" y="246186"/>
            <a:ext cx="11465168" cy="1037492"/>
          </a:xfrm>
        </p:spPr>
        <p:txBody>
          <a:bodyPr rtlCol="0" anchor="b">
            <a:normAutofit/>
          </a:bodyPr>
          <a:lstStyle/>
          <a:p>
            <a:pPr rtl="0"/>
            <a:r>
              <a:rPr lang="it-IT" dirty="0"/>
              <a:t>Mar piccolo durante il principato</a:t>
            </a:r>
          </a:p>
        </p:txBody>
      </p:sp>
      <p:sp>
        <p:nvSpPr>
          <p:cNvPr id="32" name="Slide Number Placeholder 1">
            <a:extLst>
              <a:ext uri="{FF2B5EF4-FFF2-40B4-BE49-F238E27FC236}">
                <a16:creationId xmlns:a16="http://schemas.microsoft.com/office/drawing/2014/main" id="{9D33A302-7AE9-5275-0A39-F4A194BBBB07}"/>
              </a:ext>
            </a:extLst>
          </p:cNvPr>
          <p:cNvSpPr>
            <a:spLocks noGrp="1"/>
          </p:cNvSpPr>
          <p:nvPr>
            <p:ph type="sldNum" sz="quarter" idx="12"/>
          </p:nvPr>
        </p:nvSpPr>
        <p:spPr>
          <a:xfrm>
            <a:off x="9085384" y="6463207"/>
            <a:ext cx="2743200" cy="249385"/>
          </a:xfrm>
        </p:spPr>
        <p:txBody>
          <a:bodyPr anchor="ctr">
            <a:normAutofit/>
          </a:bodyPr>
          <a:lstStyle/>
          <a:p>
            <a:pPr rtl="0">
              <a:spcAft>
                <a:spcPts val="600"/>
              </a:spcAft>
            </a:pPr>
            <a:fld id="{48BB047D-A6CD-43AB-96F0-683C726B586B}" type="slidenum">
              <a:rPr lang="it-IT" noProof="0" smtClean="0"/>
              <a:pPr rtl="0">
                <a:spcAft>
                  <a:spcPts val="600"/>
                </a:spcAft>
              </a:pPr>
              <a:t>5</a:t>
            </a:fld>
            <a:endParaRPr lang="it-IT" noProof="0" dirty="0"/>
          </a:p>
        </p:txBody>
      </p:sp>
      <p:sp>
        <p:nvSpPr>
          <p:cNvPr id="39" name="Text Placeholder 2">
            <a:extLst>
              <a:ext uri="{FF2B5EF4-FFF2-40B4-BE49-F238E27FC236}">
                <a16:creationId xmlns:a16="http://schemas.microsoft.com/office/drawing/2014/main" id="{269BAE2A-C210-375C-489E-783CD18D1631}"/>
              </a:ext>
            </a:extLst>
          </p:cNvPr>
          <p:cNvSpPr>
            <a:spLocks noGrp="1"/>
          </p:cNvSpPr>
          <p:nvPr>
            <p:ph sz="half" idx="2"/>
          </p:nvPr>
        </p:nvSpPr>
        <p:spPr>
          <a:xfrm>
            <a:off x="363416" y="2253673"/>
            <a:ext cx="5880366" cy="3935990"/>
          </a:xfrm>
        </p:spPr>
        <p:txBody>
          <a:bodyPr>
            <a:normAutofit lnSpcReduction="10000"/>
          </a:bodyPr>
          <a:lstStyle/>
          <a:p>
            <a:pPr marL="0" indent="0" algn="ctr">
              <a:buNone/>
            </a:pPr>
            <a:r>
              <a:rPr lang="it-IT" dirty="0"/>
              <a:t>Nelle epoche successive, le ricchezze naturali del Mar Piccolo sono state più volte tutelate e valorizzate come nel famoso </a:t>
            </a:r>
            <a:r>
              <a:rPr lang="it-IT" b="1" dirty="0"/>
              <a:t>Libro Rosso </a:t>
            </a:r>
            <a:r>
              <a:rPr lang="it-IT" dirty="0"/>
              <a:t>dei Principi di Taranto (XVI secolo). I reggenti illuminati già tutelavano le rigogliose praterie di piante marine e già conoscevano il danno prodotto da alcuni attrezzi di pesca e dal veleno dell’albero del tasso, che proibivano in modo categorico. </a:t>
            </a:r>
          </a:p>
          <a:p>
            <a:pPr marL="0" indent="0" algn="ctr">
              <a:buNone/>
            </a:pPr>
            <a:r>
              <a:rPr lang="it-IT" dirty="0"/>
              <a:t>Anche in seguito, nel XVIII secolo, il Regolamento del Codronchi disciplinò severamente le attività di pesca, indicando per ognuna la gabella corrispondente da pagare per poter aver il diritto di effettuarla. Le tasse variavano anche in relazione al tipo di attrezzo utilizzato e alla specie di pesce pescato.</a:t>
            </a:r>
          </a:p>
          <a:p>
            <a:pPr marL="0" indent="0" algn="ctr">
              <a:buNone/>
            </a:pPr>
            <a:r>
              <a:rPr lang="it-IT" dirty="0"/>
              <a:t>In verde scuro il Principato di Taranto alla sua massima estensione.</a:t>
            </a:r>
          </a:p>
          <a:p>
            <a:pPr marL="0" indent="0">
              <a:buNone/>
            </a:pPr>
            <a:endParaRPr lang="en-US" dirty="0"/>
          </a:p>
          <a:p>
            <a:pPr marL="0" indent="0">
              <a:buNone/>
            </a:pPr>
            <a:endParaRPr lang="en-US" dirty="0"/>
          </a:p>
        </p:txBody>
      </p:sp>
      <p:pic>
        <p:nvPicPr>
          <p:cNvPr id="10" name="Immagine 9">
            <a:extLst>
              <a:ext uri="{FF2B5EF4-FFF2-40B4-BE49-F238E27FC236}">
                <a16:creationId xmlns:a16="http://schemas.microsoft.com/office/drawing/2014/main" id="{E0A24A25-C718-FE40-45A3-C4FDBAB55602}"/>
              </a:ext>
            </a:extLst>
          </p:cNvPr>
          <p:cNvPicPr>
            <a:picLocks noChangeAspect="1"/>
          </p:cNvPicPr>
          <p:nvPr/>
        </p:nvPicPr>
        <p:blipFill>
          <a:blip r:embed="rId3"/>
          <a:stretch>
            <a:fillRect/>
          </a:stretch>
        </p:blipFill>
        <p:spPr>
          <a:xfrm>
            <a:off x="363416" y="6463207"/>
            <a:ext cx="2261812" cy="304826"/>
          </a:xfrm>
          <a:prstGeom prst="rect">
            <a:avLst/>
          </a:prstGeom>
        </p:spPr>
      </p:pic>
      <p:pic>
        <p:nvPicPr>
          <p:cNvPr id="6" name="Segnaposto contenuto 5" descr="Immagine che contiene mappa&#10;&#10;Descrizione generata automaticamente">
            <a:extLst>
              <a:ext uri="{FF2B5EF4-FFF2-40B4-BE49-F238E27FC236}">
                <a16:creationId xmlns:a16="http://schemas.microsoft.com/office/drawing/2014/main" id="{D7D9DF56-F528-D41E-0B97-2072230C38DE}"/>
              </a:ext>
            </a:extLst>
          </p:cNvPr>
          <p:cNvPicPr>
            <a:picLocks noGrp="1" noChangeAspect="1"/>
          </p:cNvPicPr>
          <p:nvPr>
            <p:ph sz="quarter" idx="4"/>
          </p:nvPr>
        </p:nvPicPr>
        <p:blipFill>
          <a:blip r:embed="rId4"/>
          <a:stretch>
            <a:fillRect/>
          </a:stretch>
        </p:blipFill>
        <p:spPr>
          <a:xfrm>
            <a:off x="7498394" y="2057400"/>
            <a:ext cx="3644774" cy="4132263"/>
          </a:xfrm>
        </p:spPr>
      </p:pic>
    </p:spTree>
    <p:extLst>
      <p:ext uri="{BB962C8B-B14F-4D97-AF65-F5344CB8AC3E}">
        <p14:creationId xmlns:p14="http://schemas.microsoft.com/office/powerpoint/2010/main" val="344708078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0359CD-8DFF-4AF2-B957-630ED2A60E8D}"/>
              </a:ext>
            </a:extLst>
          </p:cNvPr>
          <p:cNvSpPr>
            <a:spLocks noGrp="1"/>
          </p:cNvSpPr>
          <p:nvPr>
            <p:ph type="title"/>
          </p:nvPr>
        </p:nvSpPr>
        <p:spPr>
          <a:xfrm>
            <a:off x="363416" y="246186"/>
            <a:ext cx="11465168" cy="1037492"/>
          </a:xfrm>
        </p:spPr>
        <p:txBody>
          <a:bodyPr rtlCol="0" anchor="b">
            <a:normAutofit/>
          </a:bodyPr>
          <a:lstStyle/>
          <a:p>
            <a:pPr rtl="0"/>
            <a:r>
              <a:rPr lang="it-IT" dirty="0"/>
              <a:t>Lo Sfruttamento ambientale</a:t>
            </a:r>
          </a:p>
        </p:txBody>
      </p:sp>
      <p:sp>
        <p:nvSpPr>
          <p:cNvPr id="32" name="Slide Number Placeholder 1">
            <a:extLst>
              <a:ext uri="{FF2B5EF4-FFF2-40B4-BE49-F238E27FC236}">
                <a16:creationId xmlns:a16="http://schemas.microsoft.com/office/drawing/2014/main" id="{9D33A302-7AE9-5275-0A39-F4A194BBBB07}"/>
              </a:ext>
            </a:extLst>
          </p:cNvPr>
          <p:cNvSpPr>
            <a:spLocks noGrp="1"/>
          </p:cNvSpPr>
          <p:nvPr>
            <p:ph type="sldNum" sz="quarter" idx="12"/>
          </p:nvPr>
        </p:nvSpPr>
        <p:spPr>
          <a:xfrm>
            <a:off x="9085384" y="6463207"/>
            <a:ext cx="2743200" cy="249385"/>
          </a:xfrm>
        </p:spPr>
        <p:txBody>
          <a:bodyPr anchor="ctr">
            <a:normAutofit/>
          </a:bodyPr>
          <a:lstStyle/>
          <a:p>
            <a:pPr rtl="0">
              <a:spcAft>
                <a:spcPts val="600"/>
              </a:spcAft>
            </a:pPr>
            <a:fld id="{48BB047D-A6CD-43AB-96F0-683C726B586B}" type="slidenum">
              <a:rPr lang="it-IT" noProof="0" smtClean="0"/>
              <a:pPr rtl="0">
                <a:spcAft>
                  <a:spcPts val="600"/>
                </a:spcAft>
              </a:pPr>
              <a:t>6</a:t>
            </a:fld>
            <a:endParaRPr lang="it-IT" noProof="0" dirty="0"/>
          </a:p>
        </p:txBody>
      </p:sp>
      <p:sp>
        <p:nvSpPr>
          <p:cNvPr id="39" name="Text Placeholder 2">
            <a:extLst>
              <a:ext uri="{FF2B5EF4-FFF2-40B4-BE49-F238E27FC236}">
                <a16:creationId xmlns:a16="http://schemas.microsoft.com/office/drawing/2014/main" id="{269BAE2A-C210-375C-489E-783CD18D1631}"/>
              </a:ext>
            </a:extLst>
          </p:cNvPr>
          <p:cNvSpPr>
            <a:spLocks noGrp="1"/>
          </p:cNvSpPr>
          <p:nvPr>
            <p:ph sz="half" idx="2"/>
          </p:nvPr>
        </p:nvSpPr>
        <p:spPr>
          <a:xfrm>
            <a:off x="363416" y="2586215"/>
            <a:ext cx="5481202" cy="3603448"/>
          </a:xfrm>
        </p:spPr>
        <p:txBody>
          <a:bodyPr>
            <a:normAutofit/>
          </a:bodyPr>
          <a:lstStyle/>
          <a:p>
            <a:pPr marL="0" indent="0" algn="ctr">
              <a:buNone/>
            </a:pPr>
            <a:r>
              <a:rPr lang="it-IT" dirty="0"/>
              <a:t>Con il susseguirsi dei secoli all’affettuosa premura dei Principi di Taranto si è sostituito dapprima lo </a:t>
            </a:r>
            <a:r>
              <a:rPr lang="it-IT" b="1" dirty="0"/>
              <a:t>sfruttamento massiccio </a:t>
            </a:r>
            <a:r>
              <a:rPr lang="it-IT" dirty="0"/>
              <a:t>ma mal gestito del Mar Piccolo divenuto la sede storica della mitilicoltura e dell’ostricoltura nazionale e, in seguito, il grave oltraggio ambientale perpetuato dalla fine dell’Ottocento ai giorni nostri.</a:t>
            </a:r>
          </a:p>
          <a:p>
            <a:pPr marL="0" indent="0" algn="ctr">
              <a:buNone/>
            </a:pPr>
            <a:r>
              <a:rPr lang="it-IT" dirty="0"/>
              <a:t>È questo il periodo a partire dal quale iniziarono i primi danni ambientali; ciononostante, il piccolo mare interno racchiude ancora un patrimonio naturalistico unico nel suo genere.</a:t>
            </a:r>
            <a:endParaRPr lang="en-US" dirty="0"/>
          </a:p>
          <a:p>
            <a:pPr marL="0" indent="0">
              <a:buNone/>
            </a:pPr>
            <a:endParaRPr lang="en-US" dirty="0"/>
          </a:p>
        </p:txBody>
      </p:sp>
      <p:pic>
        <p:nvPicPr>
          <p:cNvPr id="11" name="Immagine 10">
            <a:extLst>
              <a:ext uri="{FF2B5EF4-FFF2-40B4-BE49-F238E27FC236}">
                <a16:creationId xmlns:a16="http://schemas.microsoft.com/office/drawing/2014/main" id="{A7E72527-2A89-7FBC-7FE9-1820709A735D}"/>
              </a:ext>
            </a:extLst>
          </p:cNvPr>
          <p:cNvPicPr>
            <a:picLocks noChangeAspect="1"/>
          </p:cNvPicPr>
          <p:nvPr/>
        </p:nvPicPr>
        <p:blipFill>
          <a:blip r:embed="rId3"/>
          <a:stretch>
            <a:fillRect/>
          </a:stretch>
        </p:blipFill>
        <p:spPr>
          <a:xfrm>
            <a:off x="363416" y="6310794"/>
            <a:ext cx="2261812" cy="304826"/>
          </a:xfrm>
          <a:prstGeom prst="rect">
            <a:avLst/>
          </a:prstGeom>
        </p:spPr>
      </p:pic>
      <p:pic>
        <p:nvPicPr>
          <p:cNvPr id="7" name="Segnaposto contenuto 6" descr="Immagine che contiene acqua, cielo, esterni, barca&#10;&#10;Descrizione generata automaticamente">
            <a:extLst>
              <a:ext uri="{FF2B5EF4-FFF2-40B4-BE49-F238E27FC236}">
                <a16:creationId xmlns:a16="http://schemas.microsoft.com/office/drawing/2014/main" id="{68BA77C1-5948-8C65-29D7-024AA0E07D3A}"/>
              </a:ext>
            </a:extLst>
          </p:cNvPr>
          <p:cNvPicPr>
            <a:picLocks noGrp="1" noChangeAspect="1"/>
          </p:cNvPicPr>
          <p:nvPr>
            <p:ph sz="quarter" idx="4"/>
          </p:nvPr>
        </p:nvPicPr>
        <p:blipFill>
          <a:blip r:embed="rId4"/>
          <a:stretch>
            <a:fillRect/>
          </a:stretch>
        </p:blipFill>
        <p:spPr>
          <a:xfrm>
            <a:off x="6347384" y="1983006"/>
            <a:ext cx="5481638" cy="363674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20269222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0359CD-8DFF-4AF2-B957-630ED2A60E8D}"/>
              </a:ext>
            </a:extLst>
          </p:cNvPr>
          <p:cNvSpPr>
            <a:spLocks noGrp="1"/>
          </p:cNvSpPr>
          <p:nvPr>
            <p:ph type="title"/>
          </p:nvPr>
        </p:nvSpPr>
        <p:spPr>
          <a:xfrm>
            <a:off x="831850" y="3794663"/>
            <a:ext cx="10515600" cy="823232"/>
          </a:xfrm>
        </p:spPr>
        <p:txBody>
          <a:bodyPr rtlCol="0" anchor="b">
            <a:normAutofit/>
          </a:bodyPr>
          <a:lstStyle/>
          <a:p>
            <a:pPr rtl="0"/>
            <a:r>
              <a:rPr lang="it-IT" dirty="0"/>
              <a:t>Il dramma ambientale</a:t>
            </a:r>
          </a:p>
        </p:txBody>
      </p:sp>
      <p:sp>
        <p:nvSpPr>
          <p:cNvPr id="39" name="Text Placeholder 2">
            <a:extLst>
              <a:ext uri="{FF2B5EF4-FFF2-40B4-BE49-F238E27FC236}">
                <a16:creationId xmlns:a16="http://schemas.microsoft.com/office/drawing/2014/main" id="{269BAE2A-C210-375C-489E-783CD18D1631}"/>
              </a:ext>
            </a:extLst>
          </p:cNvPr>
          <p:cNvSpPr>
            <a:spLocks noGrp="1"/>
          </p:cNvSpPr>
          <p:nvPr>
            <p:ph type="body" idx="1"/>
          </p:nvPr>
        </p:nvSpPr>
        <p:spPr>
          <a:xfrm>
            <a:off x="831850" y="4742112"/>
            <a:ext cx="10791399" cy="1495121"/>
          </a:xfrm>
        </p:spPr>
        <p:txBody>
          <a:bodyPr>
            <a:noAutofit/>
          </a:bodyPr>
          <a:lstStyle/>
          <a:p>
            <a:pPr marL="0" indent="0">
              <a:lnSpc>
                <a:spcPct val="90000"/>
              </a:lnSpc>
              <a:buNone/>
            </a:pPr>
            <a:r>
              <a:rPr lang="it-IT" sz="1700" dirty="0"/>
              <a:t>Il dramma ambientale di Taranto e di Mar Piccolo iniziò nel lontano 1889 quando fu inaugurato l’</a:t>
            </a:r>
            <a:r>
              <a:rPr lang="it-IT" sz="1700" b="1" dirty="0"/>
              <a:t>Arsenale Militare </a:t>
            </a:r>
            <a:r>
              <a:rPr lang="it-IT" sz="1700" dirty="0"/>
              <a:t>costruito sulla sponda meridionale del primo seno del Mar Piccolo, al posto di una parte della necropoli greco-romana e di preziose ville settecentesche. </a:t>
            </a:r>
          </a:p>
          <a:p>
            <a:pPr marL="0" indent="0">
              <a:lnSpc>
                <a:spcPct val="90000"/>
              </a:lnSpc>
              <a:buNone/>
            </a:pPr>
            <a:r>
              <a:rPr lang="it-IT" sz="1700" dirty="0"/>
              <a:t>All’Arsenale Militare seguì la costruzione della Stazione Torpedinieri, dell’Idroscalo sul secondo seno, dei Cantieri Navali, della polveriera di </a:t>
            </a:r>
            <a:r>
              <a:rPr lang="it-IT" sz="1700" dirty="0" err="1"/>
              <a:t>Buffoluto</a:t>
            </a:r>
            <a:r>
              <a:rPr lang="it-IT" sz="1700" dirty="0"/>
              <a:t>, destinando il Mar Piccolo a divenire una sede strategica dell’industria bellica nazionale.</a:t>
            </a:r>
            <a:endParaRPr lang="en-US" sz="1700" dirty="0"/>
          </a:p>
        </p:txBody>
      </p:sp>
      <p:sp>
        <p:nvSpPr>
          <p:cNvPr id="32" name="Slide Number Placeholder 1">
            <a:extLst>
              <a:ext uri="{FF2B5EF4-FFF2-40B4-BE49-F238E27FC236}">
                <a16:creationId xmlns:a16="http://schemas.microsoft.com/office/drawing/2014/main" id="{9D33A302-7AE9-5275-0A39-F4A194BBBB07}"/>
              </a:ext>
            </a:extLst>
          </p:cNvPr>
          <p:cNvSpPr>
            <a:spLocks noGrp="1"/>
          </p:cNvSpPr>
          <p:nvPr>
            <p:ph type="sldNum" sz="quarter" idx="12"/>
          </p:nvPr>
        </p:nvSpPr>
        <p:spPr>
          <a:xfrm>
            <a:off x="9085384" y="6463207"/>
            <a:ext cx="2743200" cy="249385"/>
          </a:xfrm>
        </p:spPr>
        <p:txBody>
          <a:bodyPr anchor="ctr">
            <a:normAutofit/>
          </a:bodyPr>
          <a:lstStyle/>
          <a:p>
            <a:pPr rtl="0">
              <a:spcAft>
                <a:spcPts val="600"/>
              </a:spcAft>
            </a:pPr>
            <a:fld id="{48BB047D-A6CD-43AB-96F0-683C726B586B}" type="slidenum">
              <a:rPr lang="it-IT" noProof="0" smtClean="0"/>
              <a:pPr rtl="0">
                <a:spcAft>
                  <a:spcPts val="600"/>
                </a:spcAft>
              </a:pPr>
              <a:t>7</a:t>
            </a:fld>
            <a:endParaRPr lang="it-IT" noProof="0" dirty="0"/>
          </a:p>
        </p:txBody>
      </p:sp>
      <p:pic>
        <p:nvPicPr>
          <p:cNvPr id="8" name="Immagine 7">
            <a:extLst>
              <a:ext uri="{FF2B5EF4-FFF2-40B4-BE49-F238E27FC236}">
                <a16:creationId xmlns:a16="http://schemas.microsoft.com/office/drawing/2014/main" id="{A0DB2CB8-5A89-4056-9FE9-3C84D2E4CA48}"/>
              </a:ext>
            </a:extLst>
          </p:cNvPr>
          <p:cNvPicPr>
            <a:picLocks noChangeAspect="1"/>
          </p:cNvPicPr>
          <p:nvPr/>
        </p:nvPicPr>
        <p:blipFill>
          <a:blip r:embed="rId3"/>
          <a:stretch>
            <a:fillRect/>
          </a:stretch>
        </p:blipFill>
        <p:spPr>
          <a:xfrm>
            <a:off x="224129" y="6463207"/>
            <a:ext cx="2261812" cy="304826"/>
          </a:xfrm>
          <a:prstGeom prst="rect">
            <a:avLst/>
          </a:prstGeom>
        </p:spPr>
      </p:pic>
      <p:pic>
        <p:nvPicPr>
          <p:cNvPr id="12" name="Segnaposto immagine 11" descr="Immagine che contiene mappa&#10;&#10;Descrizione generata automaticamente">
            <a:extLst>
              <a:ext uri="{FF2B5EF4-FFF2-40B4-BE49-F238E27FC236}">
                <a16:creationId xmlns:a16="http://schemas.microsoft.com/office/drawing/2014/main" id="{F712B2D3-8205-D180-450E-E72BC6876A2C}"/>
              </a:ext>
            </a:extLst>
          </p:cNvPr>
          <p:cNvPicPr>
            <a:picLocks noGrp="1" noChangeAspect="1"/>
          </p:cNvPicPr>
          <p:nvPr>
            <p:ph type="pic" sz="quarter" idx="13"/>
          </p:nvPr>
        </p:nvPicPr>
        <p:blipFill>
          <a:blip r:embed="rId4"/>
          <a:srcRect t="22928" b="22928"/>
          <a:stretch>
            <a:fillRect/>
          </a:stretch>
        </p:blipFill>
        <p:spPr/>
      </p:pic>
    </p:spTree>
    <p:extLst>
      <p:ext uri="{BB962C8B-B14F-4D97-AF65-F5344CB8AC3E}">
        <p14:creationId xmlns:p14="http://schemas.microsoft.com/office/powerpoint/2010/main" val="34397454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0359CD-8DFF-4AF2-B957-630ED2A60E8D}"/>
              </a:ext>
            </a:extLst>
          </p:cNvPr>
          <p:cNvSpPr>
            <a:spLocks noGrp="1"/>
          </p:cNvSpPr>
          <p:nvPr>
            <p:ph type="title"/>
          </p:nvPr>
        </p:nvSpPr>
        <p:spPr>
          <a:xfrm>
            <a:off x="831850" y="3794663"/>
            <a:ext cx="10515600" cy="823232"/>
          </a:xfrm>
        </p:spPr>
        <p:txBody>
          <a:bodyPr rtlCol="0" anchor="b">
            <a:normAutofit/>
          </a:bodyPr>
          <a:lstStyle/>
          <a:p>
            <a:pPr rtl="0"/>
            <a:r>
              <a:rPr lang="it-IT" dirty="0"/>
              <a:t>Le conseguenze</a:t>
            </a:r>
          </a:p>
        </p:txBody>
      </p:sp>
      <p:sp>
        <p:nvSpPr>
          <p:cNvPr id="39" name="Text Placeholder 2">
            <a:extLst>
              <a:ext uri="{FF2B5EF4-FFF2-40B4-BE49-F238E27FC236}">
                <a16:creationId xmlns:a16="http://schemas.microsoft.com/office/drawing/2014/main" id="{269BAE2A-C210-375C-489E-783CD18D1631}"/>
              </a:ext>
            </a:extLst>
          </p:cNvPr>
          <p:cNvSpPr>
            <a:spLocks noGrp="1"/>
          </p:cNvSpPr>
          <p:nvPr>
            <p:ph type="body" idx="1"/>
          </p:nvPr>
        </p:nvSpPr>
        <p:spPr>
          <a:xfrm>
            <a:off x="831850" y="4742112"/>
            <a:ext cx="10791399" cy="1495121"/>
          </a:xfrm>
        </p:spPr>
        <p:txBody>
          <a:bodyPr>
            <a:noAutofit/>
          </a:bodyPr>
          <a:lstStyle/>
          <a:p>
            <a:pPr marL="0" indent="0">
              <a:lnSpc>
                <a:spcPct val="90000"/>
              </a:lnSpc>
              <a:buNone/>
            </a:pPr>
            <a:r>
              <a:rPr lang="it-IT" dirty="0"/>
              <a:t>Tutte queste attività umane non tennero in nessuna considerazione le grandi ricchezze naturali e il valore vitale del bacino per la città di Taranto.</a:t>
            </a:r>
          </a:p>
          <a:p>
            <a:pPr marL="0" indent="0">
              <a:lnSpc>
                <a:spcPct val="90000"/>
              </a:lnSpc>
              <a:buNone/>
            </a:pPr>
            <a:r>
              <a:rPr lang="it-IT" dirty="0"/>
              <a:t>Oltre ad aver completamente stravolto l’assetto costiero del mare interno con moli, banchine, tombamenti e bacini di carenaggio, queste opere scellerate hanno implicato la cementificazione di chilometri e chilometri di sponde con la conseguente totale </a:t>
            </a:r>
            <a:r>
              <a:rPr lang="it-IT" b="1" dirty="0"/>
              <a:t>distruzione del fragile ecosistema </a:t>
            </a:r>
            <a:r>
              <a:rPr lang="it-IT" dirty="0"/>
              <a:t>mesolitorale, al confine tra la terra e il mare.</a:t>
            </a:r>
            <a:endParaRPr lang="en-US" dirty="0"/>
          </a:p>
        </p:txBody>
      </p:sp>
      <p:sp>
        <p:nvSpPr>
          <p:cNvPr id="32" name="Slide Number Placeholder 1">
            <a:extLst>
              <a:ext uri="{FF2B5EF4-FFF2-40B4-BE49-F238E27FC236}">
                <a16:creationId xmlns:a16="http://schemas.microsoft.com/office/drawing/2014/main" id="{9D33A302-7AE9-5275-0A39-F4A194BBBB07}"/>
              </a:ext>
            </a:extLst>
          </p:cNvPr>
          <p:cNvSpPr>
            <a:spLocks noGrp="1"/>
          </p:cNvSpPr>
          <p:nvPr>
            <p:ph type="sldNum" sz="quarter" idx="12"/>
          </p:nvPr>
        </p:nvSpPr>
        <p:spPr>
          <a:xfrm>
            <a:off x="9085384" y="6463207"/>
            <a:ext cx="2743200" cy="249385"/>
          </a:xfrm>
        </p:spPr>
        <p:txBody>
          <a:bodyPr anchor="ctr">
            <a:normAutofit/>
          </a:bodyPr>
          <a:lstStyle/>
          <a:p>
            <a:pPr rtl="0">
              <a:spcAft>
                <a:spcPts val="600"/>
              </a:spcAft>
            </a:pPr>
            <a:fld id="{48BB047D-A6CD-43AB-96F0-683C726B586B}" type="slidenum">
              <a:rPr lang="it-IT" noProof="0" smtClean="0"/>
              <a:pPr rtl="0">
                <a:spcAft>
                  <a:spcPts val="600"/>
                </a:spcAft>
              </a:pPr>
              <a:t>8</a:t>
            </a:fld>
            <a:endParaRPr lang="it-IT" noProof="0" dirty="0"/>
          </a:p>
        </p:txBody>
      </p:sp>
      <p:pic>
        <p:nvPicPr>
          <p:cNvPr id="11" name="Immagine 10">
            <a:extLst>
              <a:ext uri="{FF2B5EF4-FFF2-40B4-BE49-F238E27FC236}">
                <a16:creationId xmlns:a16="http://schemas.microsoft.com/office/drawing/2014/main" id="{73C031E4-B934-7177-2A3D-4C4218B794B5}"/>
              </a:ext>
            </a:extLst>
          </p:cNvPr>
          <p:cNvPicPr>
            <a:picLocks noChangeAspect="1"/>
          </p:cNvPicPr>
          <p:nvPr/>
        </p:nvPicPr>
        <p:blipFill>
          <a:blip r:embed="rId3"/>
          <a:stretch>
            <a:fillRect/>
          </a:stretch>
        </p:blipFill>
        <p:spPr>
          <a:xfrm>
            <a:off x="184373" y="6463207"/>
            <a:ext cx="2261812" cy="304826"/>
          </a:xfrm>
          <a:prstGeom prst="rect">
            <a:avLst/>
          </a:prstGeom>
        </p:spPr>
      </p:pic>
      <p:pic>
        <p:nvPicPr>
          <p:cNvPr id="6" name="Segnaposto immagine 5" descr="Immagine che contiene esterni, edificio, acqua, città&#10;&#10;Descrizione generata automaticamente">
            <a:extLst>
              <a:ext uri="{FF2B5EF4-FFF2-40B4-BE49-F238E27FC236}">
                <a16:creationId xmlns:a16="http://schemas.microsoft.com/office/drawing/2014/main" id="{01643C53-3DD6-72EA-57D2-7ABCF699F888}"/>
              </a:ext>
            </a:extLst>
          </p:cNvPr>
          <p:cNvPicPr>
            <a:picLocks noGrp="1" noChangeAspect="1"/>
          </p:cNvPicPr>
          <p:nvPr>
            <p:ph type="pic" sz="quarter" idx="13"/>
          </p:nvPr>
        </p:nvPicPr>
        <p:blipFill>
          <a:blip r:embed="rId4"/>
          <a:srcRect t="24258" b="24258"/>
          <a:stretch>
            <a:fillRect/>
          </a:stretch>
        </p:blipFill>
        <p:spPr/>
      </p:pic>
    </p:spTree>
    <p:extLst>
      <p:ext uri="{BB962C8B-B14F-4D97-AF65-F5344CB8AC3E}">
        <p14:creationId xmlns:p14="http://schemas.microsoft.com/office/powerpoint/2010/main" val="40524918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0359CD-8DFF-4AF2-B957-630ED2A60E8D}"/>
              </a:ext>
            </a:extLst>
          </p:cNvPr>
          <p:cNvSpPr>
            <a:spLocks noGrp="1"/>
          </p:cNvSpPr>
          <p:nvPr>
            <p:ph type="title"/>
          </p:nvPr>
        </p:nvSpPr>
        <p:spPr>
          <a:xfrm>
            <a:off x="831850" y="3794663"/>
            <a:ext cx="10515600" cy="823232"/>
          </a:xfrm>
        </p:spPr>
        <p:txBody>
          <a:bodyPr rtlCol="0" anchor="b">
            <a:normAutofit/>
          </a:bodyPr>
          <a:lstStyle/>
          <a:p>
            <a:pPr rtl="0"/>
            <a:r>
              <a:rPr lang="it-IT" dirty="0"/>
              <a:t>L’industria siderurgica</a:t>
            </a:r>
          </a:p>
        </p:txBody>
      </p:sp>
      <p:sp>
        <p:nvSpPr>
          <p:cNvPr id="39" name="Text Placeholder 2">
            <a:extLst>
              <a:ext uri="{FF2B5EF4-FFF2-40B4-BE49-F238E27FC236}">
                <a16:creationId xmlns:a16="http://schemas.microsoft.com/office/drawing/2014/main" id="{269BAE2A-C210-375C-489E-783CD18D1631}"/>
              </a:ext>
            </a:extLst>
          </p:cNvPr>
          <p:cNvSpPr>
            <a:spLocks noGrp="1"/>
          </p:cNvSpPr>
          <p:nvPr>
            <p:ph type="body" idx="1"/>
          </p:nvPr>
        </p:nvSpPr>
        <p:spPr>
          <a:xfrm>
            <a:off x="831850" y="4751348"/>
            <a:ext cx="10791399" cy="1495121"/>
          </a:xfrm>
        </p:spPr>
        <p:txBody>
          <a:bodyPr>
            <a:noAutofit/>
          </a:bodyPr>
          <a:lstStyle/>
          <a:p>
            <a:pPr marL="0" indent="0">
              <a:lnSpc>
                <a:spcPct val="90000"/>
              </a:lnSpc>
              <a:buNone/>
            </a:pPr>
            <a:r>
              <a:rPr lang="it-IT" sz="1700" dirty="0"/>
              <a:t>Dal 1965, anno in cui </a:t>
            </a:r>
            <a:r>
              <a:rPr lang="it-IT" sz="1700"/>
              <a:t>l’industria siderurgica </a:t>
            </a:r>
            <a:r>
              <a:rPr lang="it-IT" sz="1700" b="1" dirty="0"/>
              <a:t>Italsider</a:t>
            </a:r>
            <a:r>
              <a:rPr lang="it-IT" sz="1700" dirty="0"/>
              <a:t> (oggi «Acciaierie d’Italia») fu inaugurata, ogni comparto dell’ecosfera, dall’aria all’acqua, dalla terra a tutti gli esseri viventi è stato gradualmente contaminato da una lunga serie di inquinanti cancerogeni, come le temute diossine. </a:t>
            </a:r>
          </a:p>
          <a:p>
            <a:pPr marL="0" indent="0">
              <a:lnSpc>
                <a:spcPct val="90000"/>
              </a:lnSpc>
              <a:buNone/>
            </a:pPr>
            <a:r>
              <a:rPr lang="it-IT" sz="1700" dirty="0"/>
              <a:t>Anche il Mar Piccolo ha subito direttamente o indirettamente l’impatto prodotto dalla vicina area industriale che negli anni si è sempre più ampliata e ha visto sorgere, tra l’altro, il cementificio e la grande raffineria dell’</a:t>
            </a:r>
            <a:r>
              <a:rPr lang="it-IT" sz="1700" b="1" dirty="0"/>
              <a:t>Eni</a:t>
            </a:r>
            <a:r>
              <a:rPr lang="it-IT" sz="1700" dirty="0"/>
              <a:t>.</a:t>
            </a:r>
            <a:endParaRPr lang="en-US" sz="1700" dirty="0"/>
          </a:p>
        </p:txBody>
      </p:sp>
      <p:sp>
        <p:nvSpPr>
          <p:cNvPr id="32" name="Slide Number Placeholder 1">
            <a:extLst>
              <a:ext uri="{FF2B5EF4-FFF2-40B4-BE49-F238E27FC236}">
                <a16:creationId xmlns:a16="http://schemas.microsoft.com/office/drawing/2014/main" id="{9D33A302-7AE9-5275-0A39-F4A194BBBB07}"/>
              </a:ext>
            </a:extLst>
          </p:cNvPr>
          <p:cNvSpPr>
            <a:spLocks noGrp="1"/>
          </p:cNvSpPr>
          <p:nvPr>
            <p:ph type="sldNum" sz="quarter" idx="12"/>
          </p:nvPr>
        </p:nvSpPr>
        <p:spPr>
          <a:xfrm>
            <a:off x="9085384" y="6463207"/>
            <a:ext cx="2743200" cy="249385"/>
          </a:xfrm>
        </p:spPr>
        <p:txBody>
          <a:bodyPr anchor="ctr">
            <a:normAutofit/>
          </a:bodyPr>
          <a:lstStyle/>
          <a:p>
            <a:pPr rtl="0">
              <a:spcAft>
                <a:spcPts val="600"/>
              </a:spcAft>
            </a:pPr>
            <a:fld id="{48BB047D-A6CD-43AB-96F0-683C726B586B}" type="slidenum">
              <a:rPr lang="it-IT" noProof="0" smtClean="0"/>
              <a:pPr rtl="0">
                <a:spcAft>
                  <a:spcPts val="600"/>
                </a:spcAft>
              </a:pPr>
              <a:t>9</a:t>
            </a:fld>
            <a:endParaRPr lang="it-IT" noProof="0" dirty="0"/>
          </a:p>
        </p:txBody>
      </p:sp>
      <p:pic>
        <p:nvPicPr>
          <p:cNvPr id="7" name="Immagine 6">
            <a:extLst>
              <a:ext uri="{FF2B5EF4-FFF2-40B4-BE49-F238E27FC236}">
                <a16:creationId xmlns:a16="http://schemas.microsoft.com/office/drawing/2014/main" id="{A84A9BE9-D150-44A9-77ED-89BD8264CC21}"/>
              </a:ext>
            </a:extLst>
          </p:cNvPr>
          <p:cNvPicPr>
            <a:picLocks noChangeAspect="1"/>
          </p:cNvPicPr>
          <p:nvPr/>
        </p:nvPicPr>
        <p:blipFill>
          <a:blip r:embed="rId3"/>
          <a:stretch>
            <a:fillRect/>
          </a:stretch>
        </p:blipFill>
        <p:spPr>
          <a:xfrm>
            <a:off x="204250" y="6463207"/>
            <a:ext cx="2261812" cy="304826"/>
          </a:xfrm>
          <a:prstGeom prst="rect">
            <a:avLst/>
          </a:prstGeom>
        </p:spPr>
      </p:pic>
      <p:pic>
        <p:nvPicPr>
          <p:cNvPr id="8" name="Segnaposto immagine 7" descr="Immagine che contiene cielo, esterni, acqua, natura&#10;&#10;Descrizione generata automaticamente">
            <a:extLst>
              <a:ext uri="{FF2B5EF4-FFF2-40B4-BE49-F238E27FC236}">
                <a16:creationId xmlns:a16="http://schemas.microsoft.com/office/drawing/2014/main" id="{925538EB-D2BE-F1D4-2505-58161108A026}"/>
              </a:ext>
            </a:extLst>
          </p:cNvPr>
          <p:cNvPicPr>
            <a:picLocks noGrp="1" noChangeAspect="1"/>
          </p:cNvPicPr>
          <p:nvPr>
            <p:ph type="pic" sz="quarter" idx="13"/>
          </p:nvPr>
        </p:nvPicPr>
        <p:blipFill>
          <a:blip r:embed="rId4"/>
          <a:srcRect t="18073" b="18073"/>
          <a:stretch>
            <a:fillRect/>
          </a:stretch>
        </p:blipFill>
        <p:spPr/>
      </p:pic>
    </p:spTree>
    <p:extLst>
      <p:ext uri="{BB962C8B-B14F-4D97-AF65-F5344CB8AC3E}">
        <p14:creationId xmlns:p14="http://schemas.microsoft.com/office/powerpoint/2010/main" val="280761490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theme/theme1.xml><?xml version="1.0" encoding="utf-8"?>
<a:theme xmlns:a="http://schemas.openxmlformats.org/drawingml/2006/main" name="Tema di Office">
  <a:themeElements>
    <a:clrScheme name="Custom 12">
      <a:dk1>
        <a:sysClr val="windowText" lastClr="000000"/>
      </a:dk1>
      <a:lt1>
        <a:sysClr val="window" lastClr="FFFFFF"/>
      </a:lt1>
      <a:dk2>
        <a:srgbClr val="44546A"/>
      </a:dk2>
      <a:lt2>
        <a:srgbClr val="E7E6E6"/>
      </a:lt2>
      <a:accent1>
        <a:srgbClr val="7030A0"/>
      </a:accent1>
      <a:accent2>
        <a:srgbClr val="404040"/>
      </a:accent2>
      <a:accent3>
        <a:srgbClr val="7F7F7F"/>
      </a:accent3>
      <a:accent4>
        <a:srgbClr val="C7A2E3"/>
      </a:accent4>
      <a:accent5>
        <a:srgbClr val="48A1FA"/>
      </a:accent5>
      <a:accent6>
        <a:srgbClr val="70AD47"/>
      </a:accent6>
      <a:hlink>
        <a:srgbClr val="0563C1"/>
      </a:hlink>
      <a:folHlink>
        <a:srgbClr val="954F72"/>
      </a:folHlink>
    </a:clrScheme>
    <a:fontScheme name="Custom 6">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4308452_TF33468121.potx" id="{0DC0A1AA-B5CA-4FBB-BB3A-64C90C7FE642}" vid="{DB281C2F-C617-4890-8323-10E9EE35FCF2}"/>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0CE401-796E-4493-905E-4DDA5AF62AB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2949B46-24C4-420B-AB49-DDC88FEB99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D46D58D-B27D-4B23-AEA1-AE974AB6221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Presentazione costiera</Template>
  <TotalTime>325</TotalTime>
  <Words>1179</Words>
  <Application>Microsoft Office PowerPoint</Application>
  <PresentationFormat>Widescreen</PresentationFormat>
  <Paragraphs>72</Paragraphs>
  <Slides>13</Slides>
  <Notes>13</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13</vt:i4>
      </vt:variant>
    </vt:vector>
  </HeadingPairs>
  <TitlesOfParts>
    <vt:vector size="16" baseType="lpstr">
      <vt:lpstr>Arial</vt:lpstr>
      <vt:lpstr>Calibri</vt:lpstr>
      <vt:lpstr>Tema di Office</vt:lpstr>
      <vt:lpstr>MAR PICCOLO – storia</vt:lpstr>
      <vt:lpstr>Le origini</vt:lpstr>
      <vt:lpstr>Attività commerciali nell’antichità</vt:lpstr>
      <vt:lpstr>Mar piccolo nel medioevo</vt:lpstr>
      <vt:lpstr>Mar piccolo durante il principato</vt:lpstr>
      <vt:lpstr>Lo Sfruttamento ambientale</vt:lpstr>
      <vt:lpstr>Il dramma ambientale</vt:lpstr>
      <vt:lpstr>Le conseguenze</vt:lpstr>
      <vt:lpstr>L’industria siderurgica</vt:lpstr>
      <vt:lpstr>Un tesoro da preservare</vt:lpstr>
      <vt:lpstr>Un mare di vita</vt:lpstr>
      <vt:lpstr>Speranze future</vt:lpstr>
      <vt:lpstr>Fine della storia di mar piccolo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INTRODUZIONE AL CORSO  DI MAR PICCOLO</dc:title>
  <dc:creator>Antonio Gravina</dc:creator>
  <cp:lastModifiedBy>Antonio Gravina</cp:lastModifiedBy>
  <cp:revision>51</cp:revision>
  <dcterms:created xsi:type="dcterms:W3CDTF">2022-12-11T15:53:09Z</dcterms:created>
  <dcterms:modified xsi:type="dcterms:W3CDTF">2022-12-12T20:19:04Z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