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hyFUhMPhLicTKPv/vg06Fnqo2H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12" name="Shape 12"/>
        <p:cNvGrpSpPr/>
        <p:nvPr/>
      </p:nvGrpSpPr>
      <p:grpSpPr>
        <a:xfrm>
          <a:off x="0" y="0"/>
          <a:ext cx="0" cy="0"/>
          <a:chOff x="0" y="0"/>
          <a:chExt cx="0" cy="0"/>
        </a:xfrm>
      </p:grpSpPr>
      <p:pic>
        <p:nvPicPr>
          <p:cNvPr descr="HD-ShadowLong.png" id="13" name="Google Shape;13;p9"/>
          <p:cNvPicPr preferRelativeResize="0"/>
          <p:nvPr/>
        </p:nvPicPr>
        <p:blipFill rotWithShape="1">
          <a:blip r:embed="rId2">
            <a:alphaModFix/>
          </a:blip>
          <a:srcRect b="0" l="0" r="0" t="0"/>
          <a:stretch/>
        </p:blipFill>
        <p:spPr>
          <a:xfrm>
            <a:off x="0" y="4242852"/>
            <a:ext cx="8968087" cy="275938"/>
          </a:xfrm>
          <a:prstGeom prst="rect">
            <a:avLst/>
          </a:prstGeom>
          <a:noFill/>
          <a:ln>
            <a:noFill/>
          </a:ln>
        </p:spPr>
      </p:pic>
      <p:pic>
        <p:nvPicPr>
          <p:cNvPr descr="HD-ShadowShort.png" id="14" name="Google Shape;14;p9"/>
          <p:cNvPicPr preferRelativeResize="0"/>
          <p:nvPr/>
        </p:nvPicPr>
        <p:blipFill rotWithShape="1">
          <a:blip r:embed="rId3">
            <a:alphaModFix/>
          </a:blip>
          <a:srcRect b="0" l="0" r="0" t="0"/>
          <a:stretch/>
        </p:blipFill>
        <p:spPr>
          <a:xfrm>
            <a:off x="9111712" y="4243849"/>
            <a:ext cx="3077111" cy="276944"/>
          </a:xfrm>
          <a:prstGeom prst="rect">
            <a:avLst/>
          </a:prstGeom>
          <a:noFill/>
          <a:ln>
            <a:noFill/>
          </a:ln>
        </p:spPr>
      </p:pic>
      <p:sp>
        <p:nvSpPr>
          <p:cNvPr id="15" name="Google Shape;15;p9"/>
          <p:cNvSpPr/>
          <p:nvPr/>
        </p:nvSpPr>
        <p:spPr>
          <a:xfrm>
            <a:off x="0" y="2590074"/>
            <a:ext cx="8968087" cy="1660330"/>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9"/>
          <p:cNvSpPr/>
          <p:nvPr/>
        </p:nvSpPr>
        <p:spPr>
          <a:xfrm>
            <a:off x="9111712" y="2590074"/>
            <a:ext cx="3077111" cy="1660330"/>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9"/>
          <p:cNvSpPr txBox="1"/>
          <p:nvPr>
            <p:ph type="ctrTitle"/>
          </p:nvPr>
        </p:nvSpPr>
        <p:spPr>
          <a:xfrm>
            <a:off x="680322" y="2733708"/>
            <a:ext cx="8144131" cy="1373072"/>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rgbClr val="FFFFFF"/>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9"/>
          <p:cNvSpPr txBox="1"/>
          <p:nvPr>
            <p:ph idx="1" type="subTitle"/>
          </p:nvPr>
        </p:nvSpPr>
        <p:spPr>
          <a:xfrm>
            <a:off x="680322" y="4394039"/>
            <a:ext cx="8144131" cy="1117689"/>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FFFFFF"/>
              </a:buClr>
              <a:buSzPts val="2000"/>
              <a:buNone/>
              <a:defRPr sz="2000"/>
            </a:lvl1pPr>
            <a:lvl2pPr lvl="1" algn="l">
              <a:lnSpc>
                <a:spcPct val="90000"/>
              </a:lnSpc>
              <a:spcBef>
                <a:spcPts val="500"/>
              </a:spcBef>
              <a:spcAft>
                <a:spcPts val="0"/>
              </a:spcAft>
              <a:buClr>
                <a:srgbClr val="FFFFFF"/>
              </a:buClr>
              <a:buSzPts val="1800"/>
              <a:buChar char="•"/>
              <a:defRPr/>
            </a:lvl2pPr>
            <a:lvl3pPr lvl="2" algn="l">
              <a:lnSpc>
                <a:spcPct val="90000"/>
              </a:lnSpc>
              <a:spcBef>
                <a:spcPts val="500"/>
              </a:spcBef>
              <a:spcAft>
                <a:spcPts val="0"/>
              </a:spcAft>
              <a:buClr>
                <a:srgbClr val="FFFFFF"/>
              </a:buClr>
              <a:buSzPts val="1800"/>
              <a:buChar char="•"/>
              <a:defRPr/>
            </a:lvl3pPr>
            <a:lvl4pPr lvl="3" algn="l">
              <a:lnSpc>
                <a:spcPct val="90000"/>
              </a:lnSpc>
              <a:spcBef>
                <a:spcPts val="500"/>
              </a:spcBef>
              <a:spcAft>
                <a:spcPts val="0"/>
              </a:spcAft>
              <a:buClr>
                <a:srgbClr val="FFFFFF"/>
              </a:buClr>
              <a:buSzPts val="1800"/>
              <a:buChar char="•"/>
              <a:defRPr/>
            </a:lvl4pPr>
            <a:lvl5pPr lvl="4" algn="l">
              <a:lnSpc>
                <a:spcPct val="90000"/>
              </a:lnSpc>
              <a:spcBef>
                <a:spcPts val="500"/>
              </a:spcBef>
              <a:spcAft>
                <a:spcPts val="0"/>
              </a:spcAft>
              <a:buClr>
                <a:srgbClr val="FFFFFF"/>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9" name="Google Shape;19;p9"/>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2" type="sldNum"/>
          </p:nvPr>
        </p:nvSpPr>
        <p:spPr>
          <a:xfrm>
            <a:off x="9255346" y="2750341"/>
            <a:ext cx="1171885" cy="135643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a:lvl1pPr>
            <a:lvl2pPr indent="0" lvl="1" marL="0" marR="0" algn="l">
              <a:lnSpc>
                <a:spcPct val="100000"/>
              </a:lnSpc>
              <a:spcBef>
                <a:spcPts val="0"/>
              </a:spcBef>
              <a:spcAft>
                <a:spcPts val="0"/>
              </a:spcAft>
              <a:buClr>
                <a:srgbClr val="FFFFFF"/>
              </a:buClr>
              <a:buSzPts val="3600"/>
              <a:buFont typeface="Trebuchet MS"/>
              <a:buNone/>
              <a:defRPr/>
            </a:lvl2pPr>
            <a:lvl3pPr indent="0" lvl="2" marL="0" marR="0" algn="l">
              <a:lnSpc>
                <a:spcPct val="100000"/>
              </a:lnSpc>
              <a:spcBef>
                <a:spcPts val="0"/>
              </a:spcBef>
              <a:spcAft>
                <a:spcPts val="0"/>
              </a:spcAft>
              <a:buClr>
                <a:srgbClr val="FFFFFF"/>
              </a:buClr>
              <a:buSzPts val="3600"/>
              <a:buFont typeface="Trebuchet MS"/>
              <a:buNone/>
              <a:defRPr/>
            </a:lvl3pPr>
            <a:lvl4pPr indent="0" lvl="3" marL="0" marR="0" algn="l">
              <a:lnSpc>
                <a:spcPct val="100000"/>
              </a:lnSpc>
              <a:spcBef>
                <a:spcPts val="0"/>
              </a:spcBef>
              <a:spcAft>
                <a:spcPts val="0"/>
              </a:spcAft>
              <a:buClr>
                <a:srgbClr val="FFFFFF"/>
              </a:buClr>
              <a:buSzPts val="3600"/>
              <a:buFont typeface="Trebuchet MS"/>
              <a:buNone/>
              <a:defRPr/>
            </a:lvl4pPr>
            <a:lvl5pPr indent="0" lvl="4" marL="0" marR="0" algn="l">
              <a:lnSpc>
                <a:spcPct val="100000"/>
              </a:lnSpc>
              <a:spcBef>
                <a:spcPts val="0"/>
              </a:spcBef>
              <a:spcAft>
                <a:spcPts val="0"/>
              </a:spcAft>
              <a:buClr>
                <a:srgbClr val="FFFFFF"/>
              </a:buClr>
              <a:buSzPts val="3600"/>
              <a:buFont typeface="Trebuchet MS"/>
              <a:buNone/>
              <a:defRPr/>
            </a:lvl5pPr>
            <a:lvl6pPr indent="0" lvl="5" marL="0" marR="0" algn="l">
              <a:lnSpc>
                <a:spcPct val="100000"/>
              </a:lnSpc>
              <a:spcBef>
                <a:spcPts val="0"/>
              </a:spcBef>
              <a:spcAft>
                <a:spcPts val="0"/>
              </a:spcAft>
              <a:buClr>
                <a:srgbClr val="FFFFFF"/>
              </a:buClr>
              <a:buSzPts val="3600"/>
              <a:buFont typeface="Trebuchet MS"/>
              <a:buNone/>
              <a:defRPr/>
            </a:lvl6pPr>
            <a:lvl7pPr indent="0" lvl="6" marL="0" marR="0" algn="l">
              <a:lnSpc>
                <a:spcPct val="100000"/>
              </a:lnSpc>
              <a:spcBef>
                <a:spcPts val="0"/>
              </a:spcBef>
              <a:spcAft>
                <a:spcPts val="0"/>
              </a:spcAft>
              <a:buClr>
                <a:srgbClr val="FFFFFF"/>
              </a:buClr>
              <a:buSzPts val="3600"/>
              <a:buFont typeface="Trebuchet MS"/>
              <a:buNone/>
              <a:defRPr/>
            </a:lvl7pPr>
            <a:lvl8pPr indent="0" lvl="7" marL="0" marR="0" algn="l">
              <a:lnSpc>
                <a:spcPct val="100000"/>
              </a:lnSpc>
              <a:spcBef>
                <a:spcPts val="0"/>
              </a:spcBef>
              <a:spcAft>
                <a:spcPts val="0"/>
              </a:spcAft>
              <a:buClr>
                <a:srgbClr val="FFFFFF"/>
              </a:buClr>
              <a:buSzPts val="3600"/>
              <a:buFont typeface="Trebuchet MS"/>
              <a:buNone/>
              <a:defRPr/>
            </a:lvl8pPr>
            <a:lvl9pPr indent="0" lvl="8" marL="0" marR="0" algn="l">
              <a:lnSpc>
                <a:spcPct val="100000"/>
              </a:lnSpc>
              <a:spcBef>
                <a:spcPts val="0"/>
              </a:spcBef>
              <a:spcAft>
                <a:spcPts val="0"/>
              </a:spcAft>
              <a:buClr>
                <a:srgbClr val="FFFFFF"/>
              </a:buClr>
              <a:buSzPts val="3600"/>
              <a:buFont typeface="Trebuchet MS"/>
              <a:buNone/>
              <a:defRPr/>
            </a:lvl9pPr>
          </a:lstStyle>
          <a:p>
            <a:pPr indent="0" lvl="0" marL="0" rtl="0" algn="l">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panoramica con didascalia">
  <p:cSld name="Immagine panoramica con didascalia">
    <p:spTree>
      <p:nvGrpSpPr>
        <p:cNvPr id="103" name="Shape 103"/>
        <p:cNvGrpSpPr/>
        <p:nvPr/>
      </p:nvGrpSpPr>
      <p:grpSpPr>
        <a:xfrm>
          <a:off x="0" y="0"/>
          <a:ext cx="0" cy="0"/>
          <a:chOff x="0" y="0"/>
          <a:chExt cx="0" cy="0"/>
        </a:xfrm>
      </p:grpSpPr>
      <p:pic>
        <p:nvPicPr>
          <p:cNvPr descr="HD-ShadowLong.png" id="104" name="Google Shape;104;p18"/>
          <p:cNvPicPr preferRelativeResize="0"/>
          <p:nvPr/>
        </p:nvPicPr>
        <p:blipFill rotWithShape="1">
          <a:blip r:embed="rId2">
            <a:alphaModFix/>
          </a:blip>
          <a:srcRect b="0" l="0" r="0" t="0"/>
          <a:stretch/>
        </p:blipFill>
        <p:spPr>
          <a:xfrm>
            <a:off x="0" y="5928631"/>
            <a:ext cx="10437811" cy="321164"/>
          </a:xfrm>
          <a:prstGeom prst="rect">
            <a:avLst/>
          </a:prstGeom>
          <a:noFill/>
          <a:ln>
            <a:noFill/>
          </a:ln>
        </p:spPr>
      </p:pic>
      <p:pic>
        <p:nvPicPr>
          <p:cNvPr descr="HD-ShadowShort.png" id="105" name="Google Shape;105;p18"/>
          <p:cNvPicPr preferRelativeResize="0"/>
          <p:nvPr/>
        </p:nvPicPr>
        <p:blipFill rotWithShape="1">
          <a:blip r:embed="rId3">
            <a:alphaModFix/>
          </a:blip>
          <a:srcRect b="0" l="0" r="0" t="0"/>
          <a:stretch/>
        </p:blipFill>
        <p:spPr>
          <a:xfrm>
            <a:off x="10585825" y="5929618"/>
            <a:ext cx="1602998" cy="144274"/>
          </a:xfrm>
          <a:prstGeom prst="rect">
            <a:avLst/>
          </a:prstGeom>
          <a:noFill/>
          <a:ln>
            <a:noFill/>
          </a:ln>
        </p:spPr>
      </p:pic>
      <p:sp>
        <p:nvSpPr>
          <p:cNvPr id="106" name="Google Shape;106;p18"/>
          <p:cNvSpPr/>
          <p:nvPr/>
        </p:nvSpPr>
        <p:spPr>
          <a:xfrm>
            <a:off x="0" y="4567985"/>
            <a:ext cx="10437811" cy="1368198"/>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8"/>
          <p:cNvSpPr/>
          <p:nvPr/>
        </p:nvSpPr>
        <p:spPr>
          <a:xfrm>
            <a:off x="10585825" y="4567985"/>
            <a:ext cx="1602998" cy="1368198"/>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18"/>
          <p:cNvSpPr txBox="1"/>
          <p:nvPr>
            <p:ph type="title"/>
          </p:nvPr>
        </p:nvSpPr>
        <p:spPr>
          <a:xfrm>
            <a:off x="680322" y="4711619"/>
            <a:ext cx="9613855" cy="45304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8"/>
          <p:cNvSpPr/>
          <p:nvPr>
            <p:ph idx="2" type="pic"/>
          </p:nvPr>
        </p:nvSpPr>
        <p:spPr>
          <a:xfrm>
            <a:off x="680322" y="609593"/>
            <a:ext cx="9613855" cy="3589577"/>
          </a:xfrm>
          <a:prstGeom prst="rect">
            <a:avLst/>
          </a:prstGeom>
          <a:noFill/>
          <a:ln>
            <a:noFill/>
          </a:ln>
          <a:effectLst>
            <a:outerShdw algn="tl" dir="5039953" dist="63496">
              <a:srgbClr val="000000">
                <a:alpha val="40784"/>
              </a:srgbClr>
            </a:outerShdw>
          </a:effectLst>
        </p:spPr>
      </p:sp>
      <p:sp>
        <p:nvSpPr>
          <p:cNvPr id="110" name="Google Shape;110;p18"/>
          <p:cNvSpPr txBox="1"/>
          <p:nvPr>
            <p:ph idx="1" type="body"/>
          </p:nvPr>
        </p:nvSpPr>
        <p:spPr>
          <a:xfrm>
            <a:off x="680322" y="5169578"/>
            <a:ext cx="9613864"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1600"/>
              <a:buNone/>
              <a:defRPr sz="1600"/>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8"/>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8"/>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8"/>
          <p:cNvSpPr txBox="1"/>
          <p:nvPr>
            <p:ph idx="12" type="sldNum"/>
          </p:nvPr>
        </p:nvSpPr>
        <p:spPr>
          <a:xfrm>
            <a:off x="10729450" y="4711308"/>
            <a:ext cx="1154146" cy="1090787"/>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a:lvl1pPr>
            <a:lvl2pPr indent="0" lvl="1" marL="0" marR="0" algn="l">
              <a:lnSpc>
                <a:spcPct val="100000"/>
              </a:lnSpc>
              <a:spcBef>
                <a:spcPts val="0"/>
              </a:spcBef>
              <a:spcAft>
                <a:spcPts val="0"/>
              </a:spcAft>
              <a:buClr>
                <a:srgbClr val="FFFFFF"/>
              </a:buClr>
              <a:buSzPts val="3600"/>
              <a:buFont typeface="Trebuchet MS"/>
              <a:buNone/>
              <a:defRPr/>
            </a:lvl2pPr>
            <a:lvl3pPr indent="0" lvl="2" marL="0" marR="0" algn="l">
              <a:lnSpc>
                <a:spcPct val="100000"/>
              </a:lnSpc>
              <a:spcBef>
                <a:spcPts val="0"/>
              </a:spcBef>
              <a:spcAft>
                <a:spcPts val="0"/>
              </a:spcAft>
              <a:buClr>
                <a:srgbClr val="FFFFFF"/>
              </a:buClr>
              <a:buSzPts val="3600"/>
              <a:buFont typeface="Trebuchet MS"/>
              <a:buNone/>
              <a:defRPr/>
            </a:lvl3pPr>
            <a:lvl4pPr indent="0" lvl="3" marL="0" marR="0" algn="l">
              <a:lnSpc>
                <a:spcPct val="100000"/>
              </a:lnSpc>
              <a:spcBef>
                <a:spcPts val="0"/>
              </a:spcBef>
              <a:spcAft>
                <a:spcPts val="0"/>
              </a:spcAft>
              <a:buClr>
                <a:srgbClr val="FFFFFF"/>
              </a:buClr>
              <a:buSzPts val="3600"/>
              <a:buFont typeface="Trebuchet MS"/>
              <a:buNone/>
              <a:defRPr/>
            </a:lvl4pPr>
            <a:lvl5pPr indent="0" lvl="4" marL="0" marR="0" algn="l">
              <a:lnSpc>
                <a:spcPct val="100000"/>
              </a:lnSpc>
              <a:spcBef>
                <a:spcPts val="0"/>
              </a:spcBef>
              <a:spcAft>
                <a:spcPts val="0"/>
              </a:spcAft>
              <a:buClr>
                <a:srgbClr val="FFFFFF"/>
              </a:buClr>
              <a:buSzPts val="3600"/>
              <a:buFont typeface="Trebuchet MS"/>
              <a:buNone/>
              <a:defRPr/>
            </a:lvl5pPr>
            <a:lvl6pPr indent="0" lvl="5" marL="0" marR="0" algn="l">
              <a:lnSpc>
                <a:spcPct val="100000"/>
              </a:lnSpc>
              <a:spcBef>
                <a:spcPts val="0"/>
              </a:spcBef>
              <a:spcAft>
                <a:spcPts val="0"/>
              </a:spcAft>
              <a:buClr>
                <a:srgbClr val="FFFFFF"/>
              </a:buClr>
              <a:buSzPts val="3600"/>
              <a:buFont typeface="Trebuchet MS"/>
              <a:buNone/>
              <a:defRPr/>
            </a:lvl6pPr>
            <a:lvl7pPr indent="0" lvl="6" marL="0" marR="0" algn="l">
              <a:lnSpc>
                <a:spcPct val="100000"/>
              </a:lnSpc>
              <a:spcBef>
                <a:spcPts val="0"/>
              </a:spcBef>
              <a:spcAft>
                <a:spcPts val="0"/>
              </a:spcAft>
              <a:buClr>
                <a:srgbClr val="FFFFFF"/>
              </a:buClr>
              <a:buSzPts val="3600"/>
              <a:buFont typeface="Trebuchet MS"/>
              <a:buNone/>
              <a:defRPr/>
            </a:lvl7pPr>
            <a:lvl8pPr indent="0" lvl="7" marL="0" marR="0" algn="l">
              <a:lnSpc>
                <a:spcPct val="100000"/>
              </a:lnSpc>
              <a:spcBef>
                <a:spcPts val="0"/>
              </a:spcBef>
              <a:spcAft>
                <a:spcPts val="0"/>
              </a:spcAft>
              <a:buClr>
                <a:srgbClr val="FFFFFF"/>
              </a:buClr>
              <a:buSzPts val="3600"/>
              <a:buFont typeface="Trebuchet MS"/>
              <a:buNone/>
              <a:defRPr/>
            </a:lvl8pPr>
            <a:lvl9pPr indent="0" lvl="8" marL="0" marR="0" algn="l">
              <a:lnSpc>
                <a:spcPct val="100000"/>
              </a:lnSpc>
              <a:spcBef>
                <a:spcPts val="0"/>
              </a:spcBef>
              <a:spcAft>
                <a:spcPts val="0"/>
              </a:spcAft>
              <a:buClr>
                <a:srgbClr val="FFFFFF"/>
              </a:buClr>
              <a:buSzPts val="3600"/>
              <a:buFont typeface="Trebuchet MS"/>
              <a:buNone/>
              <a:defRPr/>
            </a:lvl9pPr>
          </a:lstStyle>
          <a:p>
            <a:pPr indent="0" lvl="0" marL="0" rtl="0" algn="l">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sottotitolo">
  <p:cSld name="Titolo e sottotitolo">
    <p:spTree>
      <p:nvGrpSpPr>
        <p:cNvPr id="114" name="Shape 114"/>
        <p:cNvGrpSpPr/>
        <p:nvPr/>
      </p:nvGrpSpPr>
      <p:grpSpPr>
        <a:xfrm>
          <a:off x="0" y="0"/>
          <a:ext cx="0" cy="0"/>
          <a:chOff x="0" y="0"/>
          <a:chExt cx="0" cy="0"/>
        </a:xfrm>
      </p:grpSpPr>
      <p:pic>
        <p:nvPicPr>
          <p:cNvPr descr="HD-ShadowLong.png" id="115" name="Google Shape;115;p19"/>
          <p:cNvPicPr preferRelativeResize="0"/>
          <p:nvPr/>
        </p:nvPicPr>
        <p:blipFill rotWithShape="1">
          <a:blip r:embed="rId2">
            <a:alphaModFix/>
          </a:blip>
          <a:srcRect b="0" l="0" r="0" t="0"/>
          <a:stretch/>
        </p:blipFill>
        <p:spPr>
          <a:xfrm>
            <a:off x="0" y="5928631"/>
            <a:ext cx="10437811" cy="321164"/>
          </a:xfrm>
          <a:prstGeom prst="rect">
            <a:avLst/>
          </a:prstGeom>
          <a:noFill/>
          <a:ln>
            <a:noFill/>
          </a:ln>
        </p:spPr>
      </p:pic>
      <p:pic>
        <p:nvPicPr>
          <p:cNvPr descr="HD-ShadowShort.png" id="116" name="Google Shape;116;p19"/>
          <p:cNvPicPr preferRelativeResize="0"/>
          <p:nvPr/>
        </p:nvPicPr>
        <p:blipFill rotWithShape="1">
          <a:blip r:embed="rId3">
            <a:alphaModFix/>
          </a:blip>
          <a:srcRect b="0" l="0" r="0" t="0"/>
          <a:stretch/>
        </p:blipFill>
        <p:spPr>
          <a:xfrm>
            <a:off x="10585825" y="5929618"/>
            <a:ext cx="1602998" cy="144274"/>
          </a:xfrm>
          <a:prstGeom prst="rect">
            <a:avLst/>
          </a:prstGeom>
          <a:noFill/>
          <a:ln>
            <a:noFill/>
          </a:ln>
        </p:spPr>
      </p:pic>
      <p:sp>
        <p:nvSpPr>
          <p:cNvPr id="117" name="Google Shape;117;p19"/>
          <p:cNvSpPr/>
          <p:nvPr/>
        </p:nvSpPr>
        <p:spPr>
          <a:xfrm>
            <a:off x="0" y="4567985"/>
            <a:ext cx="10437811" cy="1368198"/>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9"/>
          <p:cNvSpPr/>
          <p:nvPr/>
        </p:nvSpPr>
        <p:spPr>
          <a:xfrm>
            <a:off x="10585825" y="4567985"/>
            <a:ext cx="1602998" cy="1368198"/>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9"/>
          <p:cNvSpPr txBox="1"/>
          <p:nvPr>
            <p:ph type="title"/>
          </p:nvPr>
        </p:nvSpPr>
        <p:spPr>
          <a:xfrm>
            <a:off x="680322" y="609593"/>
            <a:ext cx="9613855"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9"/>
          <p:cNvSpPr txBox="1"/>
          <p:nvPr>
            <p:ph idx="1" type="body"/>
          </p:nvPr>
        </p:nvSpPr>
        <p:spPr>
          <a:xfrm>
            <a:off x="680322" y="4711610"/>
            <a:ext cx="9613855" cy="109078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1600"/>
              <a:buNone/>
              <a:defRPr sz="1600"/>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9"/>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9"/>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2" type="sldNum"/>
          </p:nvPr>
        </p:nvSpPr>
        <p:spPr>
          <a:xfrm>
            <a:off x="10729450" y="4711610"/>
            <a:ext cx="1154146" cy="1090787"/>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a:lvl1pPr>
            <a:lvl2pPr indent="0" lvl="1" marL="0" marR="0" algn="l">
              <a:lnSpc>
                <a:spcPct val="100000"/>
              </a:lnSpc>
              <a:spcBef>
                <a:spcPts val="0"/>
              </a:spcBef>
              <a:spcAft>
                <a:spcPts val="0"/>
              </a:spcAft>
              <a:buClr>
                <a:srgbClr val="FFFFFF"/>
              </a:buClr>
              <a:buSzPts val="3600"/>
              <a:buFont typeface="Trebuchet MS"/>
              <a:buNone/>
              <a:defRPr/>
            </a:lvl2pPr>
            <a:lvl3pPr indent="0" lvl="2" marL="0" marR="0" algn="l">
              <a:lnSpc>
                <a:spcPct val="100000"/>
              </a:lnSpc>
              <a:spcBef>
                <a:spcPts val="0"/>
              </a:spcBef>
              <a:spcAft>
                <a:spcPts val="0"/>
              </a:spcAft>
              <a:buClr>
                <a:srgbClr val="FFFFFF"/>
              </a:buClr>
              <a:buSzPts val="3600"/>
              <a:buFont typeface="Trebuchet MS"/>
              <a:buNone/>
              <a:defRPr/>
            </a:lvl3pPr>
            <a:lvl4pPr indent="0" lvl="3" marL="0" marR="0" algn="l">
              <a:lnSpc>
                <a:spcPct val="100000"/>
              </a:lnSpc>
              <a:spcBef>
                <a:spcPts val="0"/>
              </a:spcBef>
              <a:spcAft>
                <a:spcPts val="0"/>
              </a:spcAft>
              <a:buClr>
                <a:srgbClr val="FFFFFF"/>
              </a:buClr>
              <a:buSzPts val="3600"/>
              <a:buFont typeface="Trebuchet MS"/>
              <a:buNone/>
              <a:defRPr/>
            </a:lvl4pPr>
            <a:lvl5pPr indent="0" lvl="4" marL="0" marR="0" algn="l">
              <a:lnSpc>
                <a:spcPct val="100000"/>
              </a:lnSpc>
              <a:spcBef>
                <a:spcPts val="0"/>
              </a:spcBef>
              <a:spcAft>
                <a:spcPts val="0"/>
              </a:spcAft>
              <a:buClr>
                <a:srgbClr val="FFFFFF"/>
              </a:buClr>
              <a:buSzPts val="3600"/>
              <a:buFont typeface="Trebuchet MS"/>
              <a:buNone/>
              <a:defRPr/>
            </a:lvl5pPr>
            <a:lvl6pPr indent="0" lvl="5" marL="0" marR="0" algn="l">
              <a:lnSpc>
                <a:spcPct val="100000"/>
              </a:lnSpc>
              <a:spcBef>
                <a:spcPts val="0"/>
              </a:spcBef>
              <a:spcAft>
                <a:spcPts val="0"/>
              </a:spcAft>
              <a:buClr>
                <a:srgbClr val="FFFFFF"/>
              </a:buClr>
              <a:buSzPts val="3600"/>
              <a:buFont typeface="Trebuchet MS"/>
              <a:buNone/>
              <a:defRPr/>
            </a:lvl6pPr>
            <a:lvl7pPr indent="0" lvl="6" marL="0" marR="0" algn="l">
              <a:lnSpc>
                <a:spcPct val="100000"/>
              </a:lnSpc>
              <a:spcBef>
                <a:spcPts val="0"/>
              </a:spcBef>
              <a:spcAft>
                <a:spcPts val="0"/>
              </a:spcAft>
              <a:buClr>
                <a:srgbClr val="FFFFFF"/>
              </a:buClr>
              <a:buSzPts val="3600"/>
              <a:buFont typeface="Trebuchet MS"/>
              <a:buNone/>
              <a:defRPr/>
            </a:lvl7pPr>
            <a:lvl8pPr indent="0" lvl="7" marL="0" marR="0" algn="l">
              <a:lnSpc>
                <a:spcPct val="100000"/>
              </a:lnSpc>
              <a:spcBef>
                <a:spcPts val="0"/>
              </a:spcBef>
              <a:spcAft>
                <a:spcPts val="0"/>
              </a:spcAft>
              <a:buClr>
                <a:srgbClr val="FFFFFF"/>
              </a:buClr>
              <a:buSzPts val="3600"/>
              <a:buFont typeface="Trebuchet MS"/>
              <a:buNone/>
              <a:defRPr/>
            </a:lvl8pPr>
            <a:lvl9pPr indent="0" lvl="8" marL="0" marR="0" algn="l">
              <a:lnSpc>
                <a:spcPct val="100000"/>
              </a:lnSpc>
              <a:spcBef>
                <a:spcPts val="0"/>
              </a:spcBef>
              <a:spcAft>
                <a:spcPts val="0"/>
              </a:spcAft>
              <a:buClr>
                <a:srgbClr val="FFFFFF"/>
              </a:buClr>
              <a:buSzPts val="3600"/>
              <a:buFont typeface="Trebuchet MS"/>
              <a:buNone/>
              <a:defRPr/>
            </a:lvl9pPr>
          </a:lstStyle>
          <a:p>
            <a:pPr indent="0" lvl="0" marL="0" rtl="0" algn="l">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zione con didascalia">
  <p:cSld name="Citazione con didascalia">
    <p:spTree>
      <p:nvGrpSpPr>
        <p:cNvPr id="124" name="Shape 124"/>
        <p:cNvGrpSpPr/>
        <p:nvPr/>
      </p:nvGrpSpPr>
      <p:grpSpPr>
        <a:xfrm>
          <a:off x="0" y="0"/>
          <a:ext cx="0" cy="0"/>
          <a:chOff x="0" y="0"/>
          <a:chExt cx="0" cy="0"/>
        </a:xfrm>
      </p:grpSpPr>
      <p:pic>
        <p:nvPicPr>
          <p:cNvPr descr="HD-ShadowLong.png" id="125" name="Google Shape;125;p20"/>
          <p:cNvPicPr preferRelativeResize="0"/>
          <p:nvPr/>
        </p:nvPicPr>
        <p:blipFill rotWithShape="1">
          <a:blip r:embed="rId2">
            <a:alphaModFix/>
          </a:blip>
          <a:srcRect b="0" l="0" r="0" t="0"/>
          <a:stretch/>
        </p:blipFill>
        <p:spPr>
          <a:xfrm>
            <a:off x="0" y="5928631"/>
            <a:ext cx="10437811" cy="321164"/>
          </a:xfrm>
          <a:prstGeom prst="rect">
            <a:avLst/>
          </a:prstGeom>
          <a:noFill/>
          <a:ln>
            <a:noFill/>
          </a:ln>
        </p:spPr>
      </p:pic>
      <p:pic>
        <p:nvPicPr>
          <p:cNvPr descr="HD-ShadowShort.png" id="126" name="Google Shape;126;p20"/>
          <p:cNvPicPr preferRelativeResize="0"/>
          <p:nvPr/>
        </p:nvPicPr>
        <p:blipFill rotWithShape="1">
          <a:blip r:embed="rId3">
            <a:alphaModFix/>
          </a:blip>
          <a:srcRect b="0" l="0" r="0" t="0"/>
          <a:stretch/>
        </p:blipFill>
        <p:spPr>
          <a:xfrm>
            <a:off x="10585825" y="5929618"/>
            <a:ext cx="1602998" cy="144274"/>
          </a:xfrm>
          <a:prstGeom prst="rect">
            <a:avLst/>
          </a:prstGeom>
          <a:noFill/>
          <a:ln>
            <a:noFill/>
          </a:ln>
        </p:spPr>
      </p:pic>
      <p:sp>
        <p:nvSpPr>
          <p:cNvPr id="127" name="Google Shape;127;p20"/>
          <p:cNvSpPr/>
          <p:nvPr/>
        </p:nvSpPr>
        <p:spPr>
          <a:xfrm>
            <a:off x="0" y="4567985"/>
            <a:ext cx="10437811" cy="1368198"/>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20"/>
          <p:cNvSpPr/>
          <p:nvPr/>
        </p:nvSpPr>
        <p:spPr>
          <a:xfrm>
            <a:off x="10585825" y="4567985"/>
            <a:ext cx="1602998" cy="1368198"/>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20"/>
          <p:cNvSpPr txBox="1"/>
          <p:nvPr>
            <p:ph type="title"/>
          </p:nvPr>
        </p:nvSpPr>
        <p:spPr>
          <a:xfrm>
            <a:off x="1127857" y="609593"/>
            <a:ext cx="8718877" cy="30360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0"/>
          <p:cNvSpPr txBox="1"/>
          <p:nvPr>
            <p:ph idx="1" type="body"/>
          </p:nvPr>
        </p:nvSpPr>
        <p:spPr>
          <a:xfrm>
            <a:off x="1402287" y="3653375"/>
            <a:ext cx="8156576" cy="548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1400"/>
              <a:buNone/>
              <a:defRPr sz="1400"/>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0"/>
          <p:cNvSpPr txBox="1"/>
          <p:nvPr>
            <p:ph idx="2" type="body"/>
          </p:nvPr>
        </p:nvSpPr>
        <p:spPr>
          <a:xfrm>
            <a:off x="680322" y="4711610"/>
            <a:ext cx="9613855" cy="109078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1600"/>
              <a:buNone/>
              <a:defRPr sz="1600"/>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0"/>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0"/>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0"/>
          <p:cNvSpPr txBox="1"/>
          <p:nvPr>
            <p:ph idx="12" type="sldNum"/>
          </p:nvPr>
        </p:nvSpPr>
        <p:spPr>
          <a:xfrm>
            <a:off x="10729450" y="4709928"/>
            <a:ext cx="1154146" cy="1090787"/>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a:lvl1pPr>
            <a:lvl2pPr indent="0" lvl="1" marL="0" marR="0" algn="l">
              <a:lnSpc>
                <a:spcPct val="100000"/>
              </a:lnSpc>
              <a:spcBef>
                <a:spcPts val="0"/>
              </a:spcBef>
              <a:spcAft>
                <a:spcPts val="0"/>
              </a:spcAft>
              <a:buClr>
                <a:srgbClr val="FFFFFF"/>
              </a:buClr>
              <a:buSzPts val="3600"/>
              <a:buFont typeface="Trebuchet MS"/>
              <a:buNone/>
              <a:defRPr/>
            </a:lvl2pPr>
            <a:lvl3pPr indent="0" lvl="2" marL="0" marR="0" algn="l">
              <a:lnSpc>
                <a:spcPct val="100000"/>
              </a:lnSpc>
              <a:spcBef>
                <a:spcPts val="0"/>
              </a:spcBef>
              <a:spcAft>
                <a:spcPts val="0"/>
              </a:spcAft>
              <a:buClr>
                <a:srgbClr val="FFFFFF"/>
              </a:buClr>
              <a:buSzPts val="3600"/>
              <a:buFont typeface="Trebuchet MS"/>
              <a:buNone/>
              <a:defRPr/>
            </a:lvl3pPr>
            <a:lvl4pPr indent="0" lvl="3" marL="0" marR="0" algn="l">
              <a:lnSpc>
                <a:spcPct val="100000"/>
              </a:lnSpc>
              <a:spcBef>
                <a:spcPts val="0"/>
              </a:spcBef>
              <a:spcAft>
                <a:spcPts val="0"/>
              </a:spcAft>
              <a:buClr>
                <a:srgbClr val="FFFFFF"/>
              </a:buClr>
              <a:buSzPts val="3600"/>
              <a:buFont typeface="Trebuchet MS"/>
              <a:buNone/>
              <a:defRPr/>
            </a:lvl4pPr>
            <a:lvl5pPr indent="0" lvl="4" marL="0" marR="0" algn="l">
              <a:lnSpc>
                <a:spcPct val="100000"/>
              </a:lnSpc>
              <a:spcBef>
                <a:spcPts val="0"/>
              </a:spcBef>
              <a:spcAft>
                <a:spcPts val="0"/>
              </a:spcAft>
              <a:buClr>
                <a:srgbClr val="FFFFFF"/>
              </a:buClr>
              <a:buSzPts val="3600"/>
              <a:buFont typeface="Trebuchet MS"/>
              <a:buNone/>
              <a:defRPr/>
            </a:lvl5pPr>
            <a:lvl6pPr indent="0" lvl="5" marL="0" marR="0" algn="l">
              <a:lnSpc>
                <a:spcPct val="100000"/>
              </a:lnSpc>
              <a:spcBef>
                <a:spcPts val="0"/>
              </a:spcBef>
              <a:spcAft>
                <a:spcPts val="0"/>
              </a:spcAft>
              <a:buClr>
                <a:srgbClr val="FFFFFF"/>
              </a:buClr>
              <a:buSzPts val="3600"/>
              <a:buFont typeface="Trebuchet MS"/>
              <a:buNone/>
              <a:defRPr/>
            </a:lvl6pPr>
            <a:lvl7pPr indent="0" lvl="6" marL="0" marR="0" algn="l">
              <a:lnSpc>
                <a:spcPct val="100000"/>
              </a:lnSpc>
              <a:spcBef>
                <a:spcPts val="0"/>
              </a:spcBef>
              <a:spcAft>
                <a:spcPts val="0"/>
              </a:spcAft>
              <a:buClr>
                <a:srgbClr val="FFFFFF"/>
              </a:buClr>
              <a:buSzPts val="3600"/>
              <a:buFont typeface="Trebuchet MS"/>
              <a:buNone/>
              <a:defRPr/>
            </a:lvl7pPr>
            <a:lvl8pPr indent="0" lvl="7" marL="0" marR="0" algn="l">
              <a:lnSpc>
                <a:spcPct val="100000"/>
              </a:lnSpc>
              <a:spcBef>
                <a:spcPts val="0"/>
              </a:spcBef>
              <a:spcAft>
                <a:spcPts val="0"/>
              </a:spcAft>
              <a:buClr>
                <a:srgbClr val="FFFFFF"/>
              </a:buClr>
              <a:buSzPts val="3600"/>
              <a:buFont typeface="Trebuchet MS"/>
              <a:buNone/>
              <a:defRPr/>
            </a:lvl8pPr>
            <a:lvl9pPr indent="0" lvl="8" marL="0" marR="0" algn="l">
              <a:lnSpc>
                <a:spcPct val="100000"/>
              </a:lnSpc>
              <a:spcBef>
                <a:spcPts val="0"/>
              </a:spcBef>
              <a:spcAft>
                <a:spcPts val="0"/>
              </a:spcAft>
              <a:buClr>
                <a:srgbClr val="FFFFFF"/>
              </a:buClr>
              <a:buSzPts val="3600"/>
              <a:buFont typeface="Trebuchet MS"/>
              <a:buNone/>
              <a:defRPr/>
            </a:lvl9pPr>
          </a:lstStyle>
          <a:p>
            <a:pPr indent="0" lvl="0" marL="0" rtl="0" algn="l">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
        <p:nvSpPr>
          <p:cNvPr id="135" name="Google Shape;135;p20"/>
          <p:cNvSpPr txBox="1"/>
          <p:nvPr/>
        </p:nvSpPr>
        <p:spPr>
          <a:xfrm>
            <a:off x="583570" y="748116"/>
            <a:ext cx="609603" cy="58477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7200"/>
              <a:buFont typeface="Trebuchet MS"/>
              <a:buNone/>
            </a:pPr>
            <a:r>
              <a:rPr b="0" i="0" lang="it-IT" sz="7200" u="none" cap="none" strike="noStrike">
                <a:solidFill>
                  <a:srgbClr val="FFFFFF"/>
                </a:solidFill>
                <a:latin typeface="Trebuchet MS"/>
                <a:ea typeface="Trebuchet MS"/>
                <a:cs typeface="Trebuchet MS"/>
                <a:sym typeface="Trebuchet MS"/>
              </a:rPr>
              <a:t>“</a:t>
            </a:r>
            <a:endParaRPr/>
          </a:p>
        </p:txBody>
      </p:sp>
      <p:sp>
        <p:nvSpPr>
          <p:cNvPr id="136" name="Google Shape;136;p20"/>
          <p:cNvSpPr txBox="1"/>
          <p:nvPr/>
        </p:nvSpPr>
        <p:spPr>
          <a:xfrm>
            <a:off x="9662812" y="3033522"/>
            <a:ext cx="609603" cy="58477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7200"/>
              <a:buFont typeface="Trebuchet MS"/>
              <a:buNone/>
            </a:pPr>
            <a:r>
              <a:rPr b="0" i="0" lang="it-IT" sz="7200" u="none" cap="none" strike="noStrike">
                <a:solidFill>
                  <a:srgbClr val="FFFFFF"/>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heda nome">
  <p:cSld name="Scheda nome">
    <p:spTree>
      <p:nvGrpSpPr>
        <p:cNvPr id="137" name="Shape 137"/>
        <p:cNvGrpSpPr/>
        <p:nvPr/>
      </p:nvGrpSpPr>
      <p:grpSpPr>
        <a:xfrm>
          <a:off x="0" y="0"/>
          <a:ext cx="0" cy="0"/>
          <a:chOff x="0" y="0"/>
          <a:chExt cx="0" cy="0"/>
        </a:xfrm>
      </p:grpSpPr>
      <p:pic>
        <p:nvPicPr>
          <p:cNvPr descr="HD-ShadowLong.png" id="138" name="Google Shape;138;p21"/>
          <p:cNvPicPr preferRelativeResize="0"/>
          <p:nvPr/>
        </p:nvPicPr>
        <p:blipFill rotWithShape="1">
          <a:blip r:embed="rId2">
            <a:alphaModFix/>
          </a:blip>
          <a:srcRect b="0" l="0" r="0" t="0"/>
          <a:stretch/>
        </p:blipFill>
        <p:spPr>
          <a:xfrm>
            <a:off x="0" y="5928631"/>
            <a:ext cx="10437811" cy="321164"/>
          </a:xfrm>
          <a:prstGeom prst="rect">
            <a:avLst/>
          </a:prstGeom>
          <a:noFill/>
          <a:ln>
            <a:noFill/>
          </a:ln>
        </p:spPr>
      </p:pic>
      <p:pic>
        <p:nvPicPr>
          <p:cNvPr descr="HD-ShadowShort.png" id="139" name="Google Shape;139;p21"/>
          <p:cNvPicPr preferRelativeResize="0"/>
          <p:nvPr/>
        </p:nvPicPr>
        <p:blipFill rotWithShape="1">
          <a:blip r:embed="rId3">
            <a:alphaModFix/>
          </a:blip>
          <a:srcRect b="0" l="0" r="0" t="0"/>
          <a:stretch/>
        </p:blipFill>
        <p:spPr>
          <a:xfrm>
            <a:off x="10585825" y="5929618"/>
            <a:ext cx="1602998" cy="144274"/>
          </a:xfrm>
          <a:prstGeom prst="rect">
            <a:avLst/>
          </a:prstGeom>
          <a:noFill/>
          <a:ln>
            <a:noFill/>
          </a:ln>
        </p:spPr>
      </p:pic>
      <p:sp>
        <p:nvSpPr>
          <p:cNvPr id="140" name="Google Shape;140;p21"/>
          <p:cNvSpPr/>
          <p:nvPr/>
        </p:nvSpPr>
        <p:spPr>
          <a:xfrm>
            <a:off x="0" y="4567985"/>
            <a:ext cx="10437811" cy="1368198"/>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21"/>
          <p:cNvSpPr/>
          <p:nvPr/>
        </p:nvSpPr>
        <p:spPr>
          <a:xfrm>
            <a:off x="10585825" y="4567985"/>
            <a:ext cx="1602998" cy="1368198"/>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21"/>
          <p:cNvSpPr txBox="1"/>
          <p:nvPr>
            <p:ph type="title"/>
          </p:nvPr>
        </p:nvSpPr>
        <p:spPr>
          <a:xfrm>
            <a:off x="680322" y="4711610"/>
            <a:ext cx="9613864"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1"/>
          <p:cNvSpPr txBox="1"/>
          <p:nvPr>
            <p:ph idx="1" type="body"/>
          </p:nvPr>
        </p:nvSpPr>
        <p:spPr>
          <a:xfrm>
            <a:off x="680322" y="5300145"/>
            <a:ext cx="9613864" cy="50225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1600"/>
              <a:buNone/>
              <a:defRPr sz="1600"/>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21"/>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1"/>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1"/>
          <p:cNvSpPr txBox="1"/>
          <p:nvPr>
            <p:ph idx="12" type="sldNum"/>
          </p:nvPr>
        </p:nvSpPr>
        <p:spPr>
          <a:xfrm>
            <a:off x="10729450" y="4709928"/>
            <a:ext cx="1154146" cy="1090787"/>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a:lvl1pPr>
            <a:lvl2pPr indent="0" lvl="1" marL="0" marR="0" algn="l">
              <a:lnSpc>
                <a:spcPct val="100000"/>
              </a:lnSpc>
              <a:spcBef>
                <a:spcPts val="0"/>
              </a:spcBef>
              <a:spcAft>
                <a:spcPts val="0"/>
              </a:spcAft>
              <a:buClr>
                <a:srgbClr val="FFFFFF"/>
              </a:buClr>
              <a:buSzPts val="3600"/>
              <a:buFont typeface="Trebuchet MS"/>
              <a:buNone/>
              <a:defRPr/>
            </a:lvl2pPr>
            <a:lvl3pPr indent="0" lvl="2" marL="0" marR="0" algn="l">
              <a:lnSpc>
                <a:spcPct val="100000"/>
              </a:lnSpc>
              <a:spcBef>
                <a:spcPts val="0"/>
              </a:spcBef>
              <a:spcAft>
                <a:spcPts val="0"/>
              </a:spcAft>
              <a:buClr>
                <a:srgbClr val="FFFFFF"/>
              </a:buClr>
              <a:buSzPts val="3600"/>
              <a:buFont typeface="Trebuchet MS"/>
              <a:buNone/>
              <a:defRPr/>
            </a:lvl3pPr>
            <a:lvl4pPr indent="0" lvl="3" marL="0" marR="0" algn="l">
              <a:lnSpc>
                <a:spcPct val="100000"/>
              </a:lnSpc>
              <a:spcBef>
                <a:spcPts val="0"/>
              </a:spcBef>
              <a:spcAft>
                <a:spcPts val="0"/>
              </a:spcAft>
              <a:buClr>
                <a:srgbClr val="FFFFFF"/>
              </a:buClr>
              <a:buSzPts val="3600"/>
              <a:buFont typeface="Trebuchet MS"/>
              <a:buNone/>
              <a:defRPr/>
            </a:lvl4pPr>
            <a:lvl5pPr indent="0" lvl="4" marL="0" marR="0" algn="l">
              <a:lnSpc>
                <a:spcPct val="100000"/>
              </a:lnSpc>
              <a:spcBef>
                <a:spcPts val="0"/>
              </a:spcBef>
              <a:spcAft>
                <a:spcPts val="0"/>
              </a:spcAft>
              <a:buClr>
                <a:srgbClr val="FFFFFF"/>
              </a:buClr>
              <a:buSzPts val="3600"/>
              <a:buFont typeface="Trebuchet MS"/>
              <a:buNone/>
              <a:defRPr/>
            </a:lvl5pPr>
            <a:lvl6pPr indent="0" lvl="5" marL="0" marR="0" algn="l">
              <a:lnSpc>
                <a:spcPct val="100000"/>
              </a:lnSpc>
              <a:spcBef>
                <a:spcPts val="0"/>
              </a:spcBef>
              <a:spcAft>
                <a:spcPts val="0"/>
              </a:spcAft>
              <a:buClr>
                <a:srgbClr val="FFFFFF"/>
              </a:buClr>
              <a:buSzPts val="3600"/>
              <a:buFont typeface="Trebuchet MS"/>
              <a:buNone/>
              <a:defRPr/>
            </a:lvl6pPr>
            <a:lvl7pPr indent="0" lvl="6" marL="0" marR="0" algn="l">
              <a:lnSpc>
                <a:spcPct val="100000"/>
              </a:lnSpc>
              <a:spcBef>
                <a:spcPts val="0"/>
              </a:spcBef>
              <a:spcAft>
                <a:spcPts val="0"/>
              </a:spcAft>
              <a:buClr>
                <a:srgbClr val="FFFFFF"/>
              </a:buClr>
              <a:buSzPts val="3600"/>
              <a:buFont typeface="Trebuchet MS"/>
              <a:buNone/>
              <a:defRPr/>
            </a:lvl7pPr>
            <a:lvl8pPr indent="0" lvl="7" marL="0" marR="0" algn="l">
              <a:lnSpc>
                <a:spcPct val="100000"/>
              </a:lnSpc>
              <a:spcBef>
                <a:spcPts val="0"/>
              </a:spcBef>
              <a:spcAft>
                <a:spcPts val="0"/>
              </a:spcAft>
              <a:buClr>
                <a:srgbClr val="FFFFFF"/>
              </a:buClr>
              <a:buSzPts val="3600"/>
              <a:buFont typeface="Trebuchet MS"/>
              <a:buNone/>
              <a:defRPr/>
            </a:lvl8pPr>
            <a:lvl9pPr indent="0" lvl="8" marL="0" marR="0" algn="l">
              <a:lnSpc>
                <a:spcPct val="100000"/>
              </a:lnSpc>
              <a:spcBef>
                <a:spcPts val="0"/>
              </a:spcBef>
              <a:spcAft>
                <a:spcPts val="0"/>
              </a:spcAft>
              <a:buClr>
                <a:srgbClr val="FFFFFF"/>
              </a:buClr>
              <a:buSzPts val="3600"/>
              <a:buFont typeface="Trebuchet MS"/>
              <a:buNone/>
              <a:defRPr/>
            </a:lvl9pPr>
          </a:lstStyle>
          <a:p>
            <a:pPr indent="0" lvl="0" marL="0" rtl="0" algn="l">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onne">
  <p:cSld name="3 colonne">
    <p:spTree>
      <p:nvGrpSpPr>
        <p:cNvPr id="147" name="Shape 147"/>
        <p:cNvGrpSpPr/>
        <p:nvPr/>
      </p:nvGrpSpPr>
      <p:grpSpPr>
        <a:xfrm>
          <a:off x="0" y="0"/>
          <a:ext cx="0" cy="0"/>
          <a:chOff x="0" y="0"/>
          <a:chExt cx="0" cy="0"/>
        </a:xfrm>
      </p:grpSpPr>
      <p:pic>
        <p:nvPicPr>
          <p:cNvPr descr="HD-ShadowLong.png" id="148" name="Google Shape;148;p22"/>
          <p:cNvPicPr preferRelativeResize="0"/>
          <p:nvPr/>
        </p:nvPicPr>
        <p:blipFill rotWithShape="1">
          <a:blip r:embed="rId2">
            <a:alphaModFix/>
          </a:blip>
          <a:srcRect b="0" l="0" r="0" t="0"/>
          <a:stretch/>
        </p:blipFill>
        <p:spPr>
          <a:xfrm>
            <a:off x="0" y="1970239"/>
            <a:ext cx="10437811" cy="321164"/>
          </a:xfrm>
          <a:prstGeom prst="rect">
            <a:avLst/>
          </a:prstGeom>
          <a:noFill/>
          <a:ln>
            <a:noFill/>
          </a:ln>
        </p:spPr>
      </p:pic>
      <p:pic>
        <p:nvPicPr>
          <p:cNvPr descr="HD-ShadowShort.png" id="149" name="Google Shape;149;p22"/>
          <p:cNvPicPr preferRelativeResize="0"/>
          <p:nvPr/>
        </p:nvPicPr>
        <p:blipFill rotWithShape="1">
          <a:blip r:embed="rId3">
            <a:alphaModFix/>
          </a:blip>
          <a:srcRect b="0" l="0" r="0" t="0"/>
          <a:stretch/>
        </p:blipFill>
        <p:spPr>
          <a:xfrm>
            <a:off x="10585825" y="1971236"/>
            <a:ext cx="1602998" cy="144274"/>
          </a:xfrm>
          <a:prstGeom prst="rect">
            <a:avLst/>
          </a:prstGeom>
          <a:noFill/>
          <a:ln>
            <a:noFill/>
          </a:ln>
        </p:spPr>
      </p:pic>
      <p:sp>
        <p:nvSpPr>
          <p:cNvPr id="150" name="Google Shape;150;p22"/>
          <p:cNvSpPr/>
          <p:nvPr/>
        </p:nvSpPr>
        <p:spPr>
          <a:xfrm>
            <a:off x="0" y="609603"/>
            <a:ext cx="10437811" cy="1368198"/>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22"/>
          <p:cNvSpPr/>
          <p:nvPr/>
        </p:nvSpPr>
        <p:spPr>
          <a:xfrm>
            <a:off x="10585825" y="609603"/>
            <a:ext cx="1602998" cy="1368198"/>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22"/>
          <p:cNvSpPr txBox="1"/>
          <p:nvPr>
            <p:ph type="title"/>
          </p:nvPr>
        </p:nvSpPr>
        <p:spPr>
          <a:xfrm>
            <a:off x="669221" y="753227"/>
            <a:ext cx="9624956" cy="1080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2"/>
          <p:cNvSpPr txBox="1"/>
          <p:nvPr>
            <p:ph idx="1" type="body"/>
          </p:nvPr>
        </p:nvSpPr>
        <p:spPr>
          <a:xfrm>
            <a:off x="660946" y="2336877"/>
            <a:ext cx="3070033" cy="57626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FFFFFF"/>
              </a:buClr>
              <a:buSzPts val="2400"/>
              <a:buNone/>
              <a:defRPr/>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22"/>
          <p:cNvSpPr txBox="1"/>
          <p:nvPr>
            <p:ph idx="2" type="body"/>
          </p:nvPr>
        </p:nvSpPr>
        <p:spPr>
          <a:xfrm>
            <a:off x="680322" y="3022677"/>
            <a:ext cx="3049697" cy="29135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1400"/>
              <a:buNone/>
              <a:defRPr sz="1400"/>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22"/>
          <p:cNvSpPr txBox="1"/>
          <p:nvPr>
            <p:ph idx="3" type="body"/>
          </p:nvPr>
        </p:nvSpPr>
        <p:spPr>
          <a:xfrm>
            <a:off x="3956023" y="2336877"/>
            <a:ext cx="3063239" cy="57626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FFFFFF"/>
              </a:buClr>
              <a:buSzPts val="2400"/>
              <a:buNone/>
              <a:defRPr/>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22"/>
          <p:cNvSpPr txBox="1"/>
          <p:nvPr>
            <p:ph idx="4" type="body"/>
          </p:nvPr>
        </p:nvSpPr>
        <p:spPr>
          <a:xfrm>
            <a:off x="3945471" y="3022677"/>
            <a:ext cx="3063239" cy="29135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1400"/>
              <a:buNone/>
              <a:defRPr sz="1400"/>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22"/>
          <p:cNvSpPr txBox="1"/>
          <p:nvPr>
            <p:ph idx="5" type="body"/>
          </p:nvPr>
        </p:nvSpPr>
        <p:spPr>
          <a:xfrm>
            <a:off x="7224153" y="2336877"/>
            <a:ext cx="3070024" cy="57626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FFFFFF"/>
              </a:buClr>
              <a:buSzPts val="2400"/>
              <a:buNone/>
              <a:defRPr/>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2"/>
          <p:cNvSpPr txBox="1"/>
          <p:nvPr>
            <p:ph idx="6" type="body"/>
          </p:nvPr>
        </p:nvSpPr>
        <p:spPr>
          <a:xfrm>
            <a:off x="7224153" y="3022677"/>
            <a:ext cx="3070024" cy="29135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1400"/>
              <a:buNone/>
              <a:defRPr sz="1400"/>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22"/>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2"/>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2"/>
          <p:cNvSpPr txBox="1"/>
          <p:nvPr>
            <p:ph idx="12" type="sldNum"/>
          </p:nvPr>
        </p:nvSpPr>
        <p:spPr>
          <a:xfrm>
            <a:off x="10729450" y="753227"/>
            <a:ext cx="1154146" cy="1090787"/>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a:lvl1pPr>
            <a:lvl2pPr indent="0" lvl="1" marL="0" marR="0" algn="l">
              <a:lnSpc>
                <a:spcPct val="100000"/>
              </a:lnSpc>
              <a:spcBef>
                <a:spcPts val="0"/>
              </a:spcBef>
              <a:spcAft>
                <a:spcPts val="0"/>
              </a:spcAft>
              <a:buClr>
                <a:srgbClr val="FFFFFF"/>
              </a:buClr>
              <a:buSzPts val="3600"/>
              <a:buFont typeface="Trebuchet MS"/>
              <a:buNone/>
              <a:defRPr/>
            </a:lvl2pPr>
            <a:lvl3pPr indent="0" lvl="2" marL="0" marR="0" algn="l">
              <a:lnSpc>
                <a:spcPct val="100000"/>
              </a:lnSpc>
              <a:spcBef>
                <a:spcPts val="0"/>
              </a:spcBef>
              <a:spcAft>
                <a:spcPts val="0"/>
              </a:spcAft>
              <a:buClr>
                <a:srgbClr val="FFFFFF"/>
              </a:buClr>
              <a:buSzPts val="3600"/>
              <a:buFont typeface="Trebuchet MS"/>
              <a:buNone/>
              <a:defRPr/>
            </a:lvl3pPr>
            <a:lvl4pPr indent="0" lvl="3" marL="0" marR="0" algn="l">
              <a:lnSpc>
                <a:spcPct val="100000"/>
              </a:lnSpc>
              <a:spcBef>
                <a:spcPts val="0"/>
              </a:spcBef>
              <a:spcAft>
                <a:spcPts val="0"/>
              </a:spcAft>
              <a:buClr>
                <a:srgbClr val="FFFFFF"/>
              </a:buClr>
              <a:buSzPts val="3600"/>
              <a:buFont typeface="Trebuchet MS"/>
              <a:buNone/>
              <a:defRPr/>
            </a:lvl4pPr>
            <a:lvl5pPr indent="0" lvl="4" marL="0" marR="0" algn="l">
              <a:lnSpc>
                <a:spcPct val="100000"/>
              </a:lnSpc>
              <a:spcBef>
                <a:spcPts val="0"/>
              </a:spcBef>
              <a:spcAft>
                <a:spcPts val="0"/>
              </a:spcAft>
              <a:buClr>
                <a:srgbClr val="FFFFFF"/>
              </a:buClr>
              <a:buSzPts val="3600"/>
              <a:buFont typeface="Trebuchet MS"/>
              <a:buNone/>
              <a:defRPr/>
            </a:lvl5pPr>
            <a:lvl6pPr indent="0" lvl="5" marL="0" marR="0" algn="l">
              <a:lnSpc>
                <a:spcPct val="100000"/>
              </a:lnSpc>
              <a:spcBef>
                <a:spcPts val="0"/>
              </a:spcBef>
              <a:spcAft>
                <a:spcPts val="0"/>
              </a:spcAft>
              <a:buClr>
                <a:srgbClr val="FFFFFF"/>
              </a:buClr>
              <a:buSzPts val="3600"/>
              <a:buFont typeface="Trebuchet MS"/>
              <a:buNone/>
              <a:defRPr/>
            </a:lvl6pPr>
            <a:lvl7pPr indent="0" lvl="6" marL="0" marR="0" algn="l">
              <a:lnSpc>
                <a:spcPct val="100000"/>
              </a:lnSpc>
              <a:spcBef>
                <a:spcPts val="0"/>
              </a:spcBef>
              <a:spcAft>
                <a:spcPts val="0"/>
              </a:spcAft>
              <a:buClr>
                <a:srgbClr val="FFFFFF"/>
              </a:buClr>
              <a:buSzPts val="3600"/>
              <a:buFont typeface="Trebuchet MS"/>
              <a:buNone/>
              <a:defRPr/>
            </a:lvl7pPr>
            <a:lvl8pPr indent="0" lvl="7" marL="0" marR="0" algn="l">
              <a:lnSpc>
                <a:spcPct val="100000"/>
              </a:lnSpc>
              <a:spcBef>
                <a:spcPts val="0"/>
              </a:spcBef>
              <a:spcAft>
                <a:spcPts val="0"/>
              </a:spcAft>
              <a:buClr>
                <a:srgbClr val="FFFFFF"/>
              </a:buClr>
              <a:buSzPts val="3600"/>
              <a:buFont typeface="Trebuchet MS"/>
              <a:buNone/>
              <a:defRPr/>
            </a:lvl8pPr>
            <a:lvl9pPr indent="0" lvl="8" marL="0" marR="0" algn="l">
              <a:lnSpc>
                <a:spcPct val="100000"/>
              </a:lnSpc>
              <a:spcBef>
                <a:spcPts val="0"/>
              </a:spcBef>
              <a:spcAft>
                <a:spcPts val="0"/>
              </a:spcAft>
              <a:buClr>
                <a:srgbClr val="FFFFFF"/>
              </a:buClr>
              <a:buSzPts val="3600"/>
              <a:buFont typeface="Trebuchet MS"/>
              <a:buNone/>
              <a:defRPr/>
            </a:lvl9pPr>
          </a:lstStyle>
          <a:p>
            <a:pPr indent="0" lvl="0" marL="0" rtl="0" algn="l">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onne immagine">
  <p:cSld name="3 colonne immagine">
    <p:spTree>
      <p:nvGrpSpPr>
        <p:cNvPr id="162" name="Shape 162"/>
        <p:cNvGrpSpPr/>
        <p:nvPr/>
      </p:nvGrpSpPr>
      <p:grpSpPr>
        <a:xfrm>
          <a:off x="0" y="0"/>
          <a:ext cx="0" cy="0"/>
          <a:chOff x="0" y="0"/>
          <a:chExt cx="0" cy="0"/>
        </a:xfrm>
      </p:grpSpPr>
      <p:pic>
        <p:nvPicPr>
          <p:cNvPr descr="HD-ShadowLong.png" id="163" name="Google Shape;163;p23"/>
          <p:cNvPicPr preferRelativeResize="0"/>
          <p:nvPr/>
        </p:nvPicPr>
        <p:blipFill rotWithShape="1">
          <a:blip r:embed="rId2">
            <a:alphaModFix/>
          </a:blip>
          <a:srcRect b="0" l="0" r="0" t="0"/>
          <a:stretch/>
        </p:blipFill>
        <p:spPr>
          <a:xfrm>
            <a:off x="0" y="1970239"/>
            <a:ext cx="10437811" cy="321164"/>
          </a:xfrm>
          <a:prstGeom prst="rect">
            <a:avLst/>
          </a:prstGeom>
          <a:noFill/>
          <a:ln>
            <a:noFill/>
          </a:ln>
        </p:spPr>
      </p:pic>
      <p:pic>
        <p:nvPicPr>
          <p:cNvPr descr="HD-ShadowShort.png" id="164" name="Google Shape;164;p23"/>
          <p:cNvPicPr preferRelativeResize="0"/>
          <p:nvPr/>
        </p:nvPicPr>
        <p:blipFill rotWithShape="1">
          <a:blip r:embed="rId3">
            <a:alphaModFix/>
          </a:blip>
          <a:srcRect b="0" l="0" r="0" t="0"/>
          <a:stretch/>
        </p:blipFill>
        <p:spPr>
          <a:xfrm>
            <a:off x="10585825" y="1971236"/>
            <a:ext cx="1602998" cy="144274"/>
          </a:xfrm>
          <a:prstGeom prst="rect">
            <a:avLst/>
          </a:prstGeom>
          <a:noFill/>
          <a:ln>
            <a:noFill/>
          </a:ln>
        </p:spPr>
      </p:pic>
      <p:sp>
        <p:nvSpPr>
          <p:cNvPr id="165" name="Google Shape;165;p23"/>
          <p:cNvSpPr/>
          <p:nvPr/>
        </p:nvSpPr>
        <p:spPr>
          <a:xfrm>
            <a:off x="0" y="609603"/>
            <a:ext cx="10437811" cy="1368198"/>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23"/>
          <p:cNvSpPr/>
          <p:nvPr/>
        </p:nvSpPr>
        <p:spPr>
          <a:xfrm>
            <a:off x="10585825" y="609603"/>
            <a:ext cx="1602998" cy="1368198"/>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23"/>
          <p:cNvSpPr txBox="1"/>
          <p:nvPr>
            <p:ph type="title"/>
          </p:nvPr>
        </p:nvSpPr>
        <p:spPr>
          <a:xfrm>
            <a:off x="680322" y="753227"/>
            <a:ext cx="9613864" cy="1080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23"/>
          <p:cNvSpPr txBox="1"/>
          <p:nvPr>
            <p:ph idx="1" type="body"/>
          </p:nvPr>
        </p:nvSpPr>
        <p:spPr>
          <a:xfrm>
            <a:off x="680313" y="4297506"/>
            <a:ext cx="3049706" cy="57626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FFFFFF"/>
              </a:buClr>
              <a:buSzPts val="2400"/>
              <a:buNone/>
              <a:defRPr/>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23"/>
          <p:cNvSpPr/>
          <p:nvPr>
            <p:ph idx="2" type="pic"/>
          </p:nvPr>
        </p:nvSpPr>
        <p:spPr>
          <a:xfrm>
            <a:off x="680313" y="2336877"/>
            <a:ext cx="3049706" cy="1524003"/>
          </a:xfrm>
          <a:prstGeom prst="rect">
            <a:avLst/>
          </a:prstGeom>
          <a:noFill/>
          <a:ln>
            <a:noFill/>
          </a:ln>
          <a:effectLst>
            <a:outerShdw algn="tl" dir="5400000" dist="50804">
              <a:srgbClr val="000000">
                <a:alpha val="42745"/>
              </a:srgbClr>
            </a:outerShdw>
          </a:effectLst>
        </p:spPr>
      </p:sp>
      <p:sp>
        <p:nvSpPr>
          <p:cNvPr id="170" name="Google Shape;170;p23"/>
          <p:cNvSpPr txBox="1"/>
          <p:nvPr>
            <p:ph idx="3" type="body"/>
          </p:nvPr>
        </p:nvSpPr>
        <p:spPr>
          <a:xfrm>
            <a:off x="680313" y="4873761"/>
            <a:ext cx="3049706" cy="10624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1400"/>
              <a:buNone/>
              <a:defRPr sz="1400"/>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23"/>
          <p:cNvSpPr txBox="1"/>
          <p:nvPr>
            <p:ph idx="4" type="body"/>
          </p:nvPr>
        </p:nvSpPr>
        <p:spPr>
          <a:xfrm>
            <a:off x="3945471" y="4297506"/>
            <a:ext cx="3063239" cy="57626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FFFFFF"/>
              </a:buClr>
              <a:buSzPts val="2400"/>
              <a:buNone/>
              <a:defRPr/>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23"/>
          <p:cNvSpPr/>
          <p:nvPr>
            <p:ph idx="5" type="pic"/>
          </p:nvPr>
        </p:nvSpPr>
        <p:spPr>
          <a:xfrm>
            <a:off x="3945471" y="2336877"/>
            <a:ext cx="3063239" cy="1524003"/>
          </a:xfrm>
          <a:prstGeom prst="rect">
            <a:avLst/>
          </a:prstGeom>
          <a:noFill/>
          <a:ln>
            <a:noFill/>
          </a:ln>
          <a:effectLst>
            <a:outerShdw algn="tl" dir="5400000" dist="50804">
              <a:srgbClr val="000000">
                <a:alpha val="42745"/>
              </a:srgbClr>
            </a:outerShdw>
          </a:effectLst>
        </p:spPr>
      </p:sp>
      <p:sp>
        <p:nvSpPr>
          <p:cNvPr id="173" name="Google Shape;173;p23"/>
          <p:cNvSpPr txBox="1"/>
          <p:nvPr>
            <p:ph idx="6" type="body"/>
          </p:nvPr>
        </p:nvSpPr>
        <p:spPr>
          <a:xfrm>
            <a:off x="3944118" y="4873761"/>
            <a:ext cx="3067299" cy="10624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1400"/>
              <a:buNone/>
              <a:defRPr sz="1400"/>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3"/>
          <p:cNvSpPr txBox="1"/>
          <p:nvPr>
            <p:ph idx="7" type="body"/>
          </p:nvPr>
        </p:nvSpPr>
        <p:spPr>
          <a:xfrm>
            <a:off x="7230682" y="4297506"/>
            <a:ext cx="3063505" cy="57626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FFFFFF"/>
              </a:buClr>
              <a:buSzPts val="2400"/>
              <a:buNone/>
              <a:defRPr/>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23"/>
          <p:cNvSpPr/>
          <p:nvPr>
            <p:ph idx="8" type="pic"/>
          </p:nvPr>
        </p:nvSpPr>
        <p:spPr>
          <a:xfrm>
            <a:off x="7230672" y="2336877"/>
            <a:ext cx="3063505" cy="1524003"/>
          </a:xfrm>
          <a:prstGeom prst="rect">
            <a:avLst/>
          </a:prstGeom>
          <a:noFill/>
          <a:ln>
            <a:noFill/>
          </a:ln>
          <a:effectLst>
            <a:outerShdw algn="tl" dir="5400000" dist="50804">
              <a:srgbClr val="000000">
                <a:alpha val="42745"/>
              </a:srgbClr>
            </a:outerShdw>
          </a:effectLst>
        </p:spPr>
      </p:sp>
      <p:sp>
        <p:nvSpPr>
          <p:cNvPr id="176" name="Google Shape;176;p23"/>
          <p:cNvSpPr txBox="1"/>
          <p:nvPr>
            <p:ph idx="9" type="body"/>
          </p:nvPr>
        </p:nvSpPr>
        <p:spPr>
          <a:xfrm>
            <a:off x="7230553" y="4873761"/>
            <a:ext cx="3067565" cy="10624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1400"/>
              <a:buNone/>
              <a:defRPr sz="1400"/>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23"/>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3"/>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3"/>
          <p:cNvSpPr txBox="1"/>
          <p:nvPr>
            <p:ph idx="12" type="sldNum"/>
          </p:nvPr>
        </p:nvSpPr>
        <p:spPr>
          <a:xfrm>
            <a:off x="10729450" y="753227"/>
            <a:ext cx="1154146" cy="1090787"/>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a:lvl1pPr>
            <a:lvl2pPr indent="0" lvl="1" marL="0" marR="0" algn="l">
              <a:lnSpc>
                <a:spcPct val="100000"/>
              </a:lnSpc>
              <a:spcBef>
                <a:spcPts val="0"/>
              </a:spcBef>
              <a:spcAft>
                <a:spcPts val="0"/>
              </a:spcAft>
              <a:buClr>
                <a:srgbClr val="FFFFFF"/>
              </a:buClr>
              <a:buSzPts val="3600"/>
              <a:buFont typeface="Trebuchet MS"/>
              <a:buNone/>
              <a:defRPr/>
            </a:lvl2pPr>
            <a:lvl3pPr indent="0" lvl="2" marL="0" marR="0" algn="l">
              <a:lnSpc>
                <a:spcPct val="100000"/>
              </a:lnSpc>
              <a:spcBef>
                <a:spcPts val="0"/>
              </a:spcBef>
              <a:spcAft>
                <a:spcPts val="0"/>
              </a:spcAft>
              <a:buClr>
                <a:srgbClr val="FFFFFF"/>
              </a:buClr>
              <a:buSzPts val="3600"/>
              <a:buFont typeface="Trebuchet MS"/>
              <a:buNone/>
              <a:defRPr/>
            </a:lvl3pPr>
            <a:lvl4pPr indent="0" lvl="3" marL="0" marR="0" algn="l">
              <a:lnSpc>
                <a:spcPct val="100000"/>
              </a:lnSpc>
              <a:spcBef>
                <a:spcPts val="0"/>
              </a:spcBef>
              <a:spcAft>
                <a:spcPts val="0"/>
              </a:spcAft>
              <a:buClr>
                <a:srgbClr val="FFFFFF"/>
              </a:buClr>
              <a:buSzPts val="3600"/>
              <a:buFont typeface="Trebuchet MS"/>
              <a:buNone/>
              <a:defRPr/>
            </a:lvl4pPr>
            <a:lvl5pPr indent="0" lvl="4" marL="0" marR="0" algn="l">
              <a:lnSpc>
                <a:spcPct val="100000"/>
              </a:lnSpc>
              <a:spcBef>
                <a:spcPts val="0"/>
              </a:spcBef>
              <a:spcAft>
                <a:spcPts val="0"/>
              </a:spcAft>
              <a:buClr>
                <a:srgbClr val="FFFFFF"/>
              </a:buClr>
              <a:buSzPts val="3600"/>
              <a:buFont typeface="Trebuchet MS"/>
              <a:buNone/>
              <a:defRPr/>
            </a:lvl5pPr>
            <a:lvl6pPr indent="0" lvl="5" marL="0" marR="0" algn="l">
              <a:lnSpc>
                <a:spcPct val="100000"/>
              </a:lnSpc>
              <a:spcBef>
                <a:spcPts val="0"/>
              </a:spcBef>
              <a:spcAft>
                <a:spcPts val="0"/>
              </a:spcAft>
              <a:buClr>
                <a:srgbClr val="FFFFFF"/>
              </a:buClr>
              <a:buSzPts val="3600"/>
              <a:buFont typeface="Trebuchet MS"/>
              <a:buNone/>
              <a:defRPr/>
            </a:lvl6pPr>
            <a:lvl7pPr indent="0" lvl="6" marL="0" marR="0" algn="l">
              <a:lnSpc>
                <a:spcPct val="100000"/>
              </a:lnSpc>
              <a:spcBef>
                <a:spcPts val="0"/>
              </a:spcBef>
              <a:spcAft>
                <a:spcPts val="0"/>
              </a:spcAft>
              <a:buClr>
                <a:srgbClr val="FFFFFF"/>
              </a:buClr>
              <a:buSzPts val="3600"/>
              <a:buFont typeface="Trebuchet MS"/>
              <a:buNone/>
              <a:defRPr/>
            </a:lvl7pPr>
            <a:lvl8pPr indent="0" lvl="7" marL="0" marR="0" algn="l">
              <a:lnSpc>
                <a:spcPct val="100000"/>
              </a:lnSpc>
              <a:spcBef>
                <a:spcPts val="0"/>
              </a:spcBef>
              <a:spcAft>
                <a:spcPts val="0"/>
              </a:spcAft>
              <a:buClr>
                <a:srgbClr val="FFFFFF"/>
              </a:buClr>
              <a:buSzPts val="3600"/>
              <a:buFont typeface="Trebuchet MS"/>
              <a:buNone/>
              <a:defRPr/>
            </a:lvl8pPr>
            <a:lvl9pPr indent="0" lvl="8" marL="0" marR="0" algn="l">
              <a:lnSpc>
                <a:spcPct val="100000"/>
              </a:lnSpc>
              <a:spcBef>
                <a:spcPts val="0"/>
              </a:spcBef>
              <a:spcAft>
                <a:spcPts val="0"/>
              </a:spcAft>
              <a:buClr>
                <a:srgbClr val="FFFFFF"/>
              </a:buClr>
              <a:buSzPts val="3600"/>
              <a:buFont typeface="Trebuchet MS"/>
              <a:buNone/>
              <a:defRPr/>
            </a:lvl9pPr>
          </a:lstStyle>
          <a:p>
            <a:pPr indent="0" lvl="0" marL="0" rtl="0" algn="l">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180" name="Shape 180"/>
        <p:cNvGrpSpPr/>
        <p:nvPr/>
      </p:nvGrpSpPr>
      <p:grpSpPr>
        <a:xfrm>
          <a:off x="0" y="0"/>
          <a:ext cx="0" cy="0"/>
          <a:chOff x="0" y="0"/>
          <a:chExt cx="0" cy="0"/>
        </a:xfrm>
      </p:grpSpPr>
      <p:pic>
        <p:nvPicPr>
          <p:cNvPr descr="HD-ShadowLong.png" id="181" name="Google Shape;181;p24"/>
          <p:cNvPicPr preferRelativeResize="0"/>
          <p:nvPr/>
        </p:nvPicPr>
        <p:blipFill rotWithShape="1">
          <a:blip r:embed="rId2">
            <a:alphaModFix/>
          </a:blip>
          <a:srcRect b="0" l="0" r="0" t="0"/>
          <a:stretch/>
        </p:blipFill>
        <p:spPr>
          <a:xfrm>
            <a:off x="0" y="1970239"/>
            <a:ext cx="10437811" cy="321164"/>
          </a:xfrm>
          <a:prstGeom prst="rect">
            <a:avLst/>
          </a:prstGeom>
          <a:noFill/>
          <a:ln>
            <a:noFill/>
          </a:ln>
        </p:spPr>
      </p:pic>
      <p:pic>
        <p:nvPicPr>
          <p:cNvPr descr="HD-ShadowShort.png" id="182" name="Google Shape;182;p24"/>
          <p:cNvPicPr preferRelativeResize="0"/>
          <p:nvPr/>
        </p:nvPicPr>
        <p:blipFill rotWithShape="1">
          <a:blip r:embed="rId3">
            <a:alphaModFix/>
          </a:blip>
          <a:srcRect b="0" l="0" r="0" t="0"/>
          <a:stretch/>
        </p:blipFill>
        <p:spPr>
          <a:xfrm>
            <a:off x="10585825" y="1971236"/>
            <a:ext cx="1602998" cy="144274"/>
          </a:xfrm>
          <a:prstGeom prst="rect">
            <a:avLst/>
          </a:prstGeom>
          <a:noFill/>
          <a:ln>
            <a:noFill/>
          </a:ln>
        </p:spPr>
      </p:pic>
      <p:sp>
        <p:nvSpPr>
          <p:cNvPr id="183" name="Google Shape;183;p24"/>
          <p:cNvSpPr/>
          <p:nvPr/>
        </p:nvSpPr>
        <p:spPr>
          <a:xfrm>
            <a:off x="0" y="609603"/>
            <a:ext cx="10437811" cy="1368198"/>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24"/>
          <p:cNvSpPr/>
          <p:nvPr/>
        </p:nvSpPr>
        <p:spPr>
          <a:xfrm>
            <a:off x="10585825" y="609603"/>
            <a:ext cx="1602998" cy="1368198"/>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24"/>
          <p:cNvSpPr txBox="1"/>
          <p:nvPr>
            <p:ph type="title"/>
          </p:nvPr>
        </p:nvSpPr>
        <p:spPr>
          <a:xfrm>
            <a:off x="680322" y="753227"/>
            <a:ext cx="9613864" cy="1080939"/>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rgbClr val="FFFFFF"/>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4"/>
          <p:cNvSpPr txBox="1"/>
          <p:nvPr>
            <p:ph idx="1" type="body"/>
          </p:nvPr>
        </p:nvSpPr>
        <p:spPr>
          <a:xfrm rot="5400000">
            <a:off x="3687596" y="-670397"/>
            <a:ext cx="3599316" cy="9613864"/>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FFFFFF"/>
              </a:buClr>
              <a:buSzPts val="2400"/>
              <a:buChar char="•"/>
              <a:defRPr/>
            </a:lvl1pPr>
            <a:lvl2pPr indent="-355600" lvl="1" marL="914400" algn="l">
              <a:lnSpc>
                <a:spcPct val="90000"/>
              </a:lnSpc>
              <a:spcBef>
                <a:spcPts val="500"/>
              </a:spcBef>
              <a:spcAft>
                <a:spcPts val="0"/>
              </a:spcAft>
              <a:buClr>
                <a:srgbClr val="FFFFFF"/>
              </a:buClr>
              <a:buSzPts val="2000"/>
              <a:buChar char="•"/>
              <a:defRPr/>
            </a:lvl2pPr>
            <a:lvl3pPr indent="-342900" lvl="2" marL="1371600" algn="l">
              <a:lnSpc>
                <a:spcPct val="90000"/>
              </a:lnSpc>
              <a:spcBef>
                <a:spcPts val="500"/>
              </a:spcBef>
              <a:spcAft>
                <a:spcPts val="0"/>
              </a:spcAft>
              <a:buClr>
                <a:srgbClr val="FFFFFF"/>
              </a:buClr>
              <a:buSzPts val="1800"/>
              <a:buChar char="•"/>
              <a:defRPr/>
            </a:lvl3pPr>
            <a:lvl4pPr indent="-330200" lvl="3" marL="1828800" algn="l">
              <a:lnSpc>
                <a:spcPct val="90000"/>
              </a:lnSpc>
              <a:spcBef>
                <a:spcPts val="500"/>
              </a:spcBef>
              <a:spcAft>
                <a:spcPts val="0"/>
              </a:spcAft>
              <a:buClr>
                <a:srgbClr val="FFFFFF"/>
              </a:buClr>
              <a:buSzPts val="1600"/>
              <a:buChar char="•"/>
              <a:defRPr/>
            </a:lvl4pPr>
            <a:lvl5pPr indent="-330200" lvl="4" marL="2286000" algn="l">
              <a:lnSpc>
                <a:spcPct val="90000"/>
              </a:lnSpc>
              <a:spcBef>
                <a:spcPts val="500"/>
              </a:spcBef>
              <a:spcAft>
                <a:spcPts val="0"/>
              </a:spcAft>
              <a:buClr>
                <a:srgbClr val="FFFFFF"/>
              </a:buClr>
              <a:buSzPts val="16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24"/>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4"/>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4"/>
          <p:cNvSpPr txBox="1"/>
          <p:nvPr>
            <p:ph idx="12" type="sldNum"/>
          </p:nvPr>
        </p:nvSpPr>
        <p:spPr>
          <a:xfrm>
            <a:off x="10729450" y="753227"/>
            <a:ext cx="1154146" cy="1090787"/>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a:lvl1pPr>
            <a:lvl2pPr indent="0" lvl="1" marL="0" marR="0" algn="l">
              <a:lnSpc>
                <a:spcPct val="100000"/>
              </a:lnSpc>
              <a:spcBef>
                <a:spcPts val="0"/>
              </a:spcBef>
              <a:spcAft>
                <a:spcPts val="0"/>
              </a:spcAft>
              <a:buClr>
                <a:srgbClr val="FFFFFF"/>
              </a:buClr>
              <a:buSzPts val="3600"/>
              <a:buFont typeface="Trebuchet MS"/>
              <a:buNone/>
              <a:defRPr/>
            </a:lvl2pPr>
            <a:lvl3pPr indent="0" lvl="2" marL="0" marR="0" algn="l">
              <a:lnSpc>
                <a:spcPct val="100000"/>
              </a:lnSpc>
              <a:spcBef>
                <a:spcPts val="0"/>
              </a:spcBef>
              <a:spcAft>
                <a:spcPts val="0"/>
              </a:spcAft>
              <a:buClr>
                <a:srgbClr val="FFFFFF"/>
              </a:buClr>
              <a:buSzPts val="3600"/>
              <a:buFont typeface="Trebuchet MS"/>
              <a:buNone/>
              <a:defRPr/>
            </a:lvl3pPr>
            <a:lvl4pPr indent="0" lvl="3" marL="0" marR="0" algn="l">
              <a:lnSpc>
                <a:spcPct val="100000"/>
              </a:lnSpc>
              <a:spcBef>
                <a:spcPts val="0"/>
              </a:spcBef>
              <a:spcAft>
                <a:spcPts val="0"/>
              </a:spcAft>
              <a:buClr>
                <a:srgbClr val="FFFFFF"/>
              </a:buClr>
              <a:buSzPts val="3600"/>
              <a:buFont typeface="Trebuchet MS"/>
              <a:buNone/>
              <a:defRPr/>
            </a:lvl4pPr>
            <a:lvl5pPr indent="0" lvl="4" marL="0" marR="0" algn="l">
              <a:lnSpc>
                <a:spcPct val="100000"/>
              </a:lnSpc>
              <a:spcBef>
                <a:spcPts val="0"/>
              </a:spcBef>
              <a:spcAft>
                <a:spcPts val="0"/>
              </a:spcAft>
              <a:buClr>
                <a:srgbClr val="FFFFFF"/>
              </a:buClr>
              <a:buSzPts val="3600"/>
              <a:buFont typeface="Trebuchet MS"/>
              <a:buNone/>
              <a:defRPr/>
            </a:lvl5pPr>
            <a:lvl6pPr indent="0" lvl="5" marL="0" marR="0" algn="l">
              <a:lnSpc>
                <a:spcPct val="100000"/>
              </a:lnSpc>
              <a:spcBef>
                <a:spcPts val="0"/>
              </a:spcBef>
              <a:spcAft>
                <a:spcPts val="0"/>
              </a:spcAft>
              <a:buClr>
                <a:srgbClr val="FFFFFF"/>
              </a:buClr>
              <a:buSzPts val="3600"/>
              <a:buFont typeface="Trebuchet MS"/>
              <a:buNone/>
              <a:defRPr/>
            </a:lvl6pPr>
            <a:lvl7pPr indent="0" lvl="6" marL="0" marR="0" algn="l">
              <a:lnSpc>
                <a:spcPct val="100000"/>
              </a:lnSpc>
              <a:spcBef>
                <a:spcPts val="0"/>
              </a:spcBef>
              <a:spcAft>
                <a:spcPts val="0"/>
              </a:spcAft>
              <a:buClr>
                <a:srgbClr val="FFFFFF"/>
              </a:buClr>
              <a:buSzPts val="3600"/>
              <a:buFont typeface="Trebuchet MS"/>
              <a:buNone/>
              <a:defRPr/>
            </a:lvl7pPr>
            <a:lvl8pPr indent="0" lvl="7" marL="0" marR="0" algn="l">
              <a:lnSpc>
                <a:spcPct val="100000"/>
              </a:lnSpc>
              <a:spcBef>
                <a:spcPts val="0"/>
              </a:spcBef>
              <a:spcAft>
                <a:spcPts val="0"/>
              </a:spcAft>
              <a:buClr>
                <a:srgbClr val="FFFFFF"/>
              </a:buClr>
              <a:buSzPts val="3600"/>
              <a:buFont typeface="Trebuchet MS"/>
              <a:buNone/>
              <a:defRPr/>
            </a:lvl8pPr>
            <a:lvl9pPr indent="0" lvl="8" marL="0" marR="0" algn="l">
              <a:lnSpc>
                <a:spcPct val="100000"/>
              </a:lnSpc>
              <a:spcBef>
                <a:spcPts val="0"/>
              </a:spcBef>
              <a:spcAft>
                <a:spcPts val="0"/>
              </a:spcAft>
              <a:buClr>
                <a:srgbClr val="FFFFFF"/>
              </a:buClr>
              <a:buSzPts val="3600"/>
              <a:buFont typeface="Trebuchet MS"/>
              <a:buNone/>
              <a:defRPr/>
            </a:lvl9pPr>
          </a:lstStyle>
          <a:p>
            <a:pPr indent="0" lvl="0" marL="0" rtl="0" algn="l">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olo e testo verticale" type="vertTitleAndTx">
  <p:cSld name="VERTICAL_TITLE_AND_VERTICAL_TEXT">
    <p:spTree>
      <p:nvGrpSpPr>
        <p:cNvPr id="190" name="Shape 190"/>
        <p:cNvGrpSpPr/>
        <p:nvPr/>
      </p:nvGrpSpPr>
      <p:grpSpPr>
        <a:xfrm>
          <a:off x="0" y="0"/>
          <a:ext cx="0" cy="0"/>
          <a:chOff x="0" y="0"/>
          <a:chExt cx="0" cy="0"/>
        </a:xfrm>
      </p:grpSpPr>
      <p:sp>
        <p:nvSpPr>
          <p:cNvPr id="191" name="Google Shape;191;p25"/>
          <p:cNvSpPr/>
          <p:nvPr/>
        </p:nvSpPr>
        <p:spPr>
          <a:xfrm rot="5400013">
            <a:off x="8116209" y="1869395"/>
            <a:ext cx="5106988" cy="1368198"/>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25"/>
          <p:cNvSpPr/>
          <p:nvPr/>
        </p:nvSpPr>
        <p:spPr>
          <a:xfrm rot="5400013">
            <a:off x="9868204" y="5372401"/>
            <a:ext cx="1602998" cy="1368198"/>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25"/>
          <p:cNvSpPr txBox="1"/>
          <p:nvPr>
            <p:ph type="title"/>
          </p:nvPr>
        </p:nvSpPr>
        <p:spPr>
          <a:xfrm rot="5400000">
            <a:off x="8489248" y="2249574"/>
            <a:ext cx="4353760" cy="10737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25"/>
          <p:cNvSpPr txBox="1"/>
          <p:nvPr>
            <p:ph idx="1" type="body"/>
          </p:nvPr>
        </p:nvSpPr>
        <p:spPr>
          <a:xfrm rot="5400000">
            <a:off x="2452027" y="-1162112"/>
            <a:ext cx="5326590" cy="88700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FFFFFF"/>
              </a:buClr>
              <a:buSzPts val="2400"/>
              <a:buChar char="•"/>
              <a:defRPr/>
            </a:lvl1pPr>
            <a:lvl2pPr indent="-355600" lvl="1" marL="914400" algn="l">
              <a:lnSpc>
                <a:spcPct val="90000"/>
              </a:lnSpc>
              <a:spcBef>
                <a:spcPts val="500"/>
              </a:spcBef>
              <a:spcAft>
                <a:spcPts val="0"/>
              </a:spcAft>
              <a:buClr>
                <a:srgbClr val="FFFFFF"/>
              </a:buClr>
              <a:buSzPts val="2000"/>
              <a:buChar char="•"/>
              <a:defRPr/>
            </a:lvl2pPr>
            <a:lvl3pPr indent="-342900" lvl="2" marL="1371600" algn="l">
              <a:lnSpc>
                <a:spcPct val="90000"/>
              </a:lnSpc>
              <a:spcBef>
                <a:spcPts val="500"/>
              </a:spcBef>
              <a:spcAft>
                <a:spcPts val="0"/>
              </a:spcAft>
              <a:buClr>
                <a:srgbClr val="FFFFFF"/>
              </a:buClr>
              <a:buSzPts val="1800"/>
              <a:buChar char="•"/>
              <a:defRPr/>
            </a:lvl3pPr>
            <a:lvl4pPr indent="-330200" lvl="3" marL="1828800" algn="l">
              <a:lnSpc>
                <a:spcPct val="90000"/>
              </a:lnSpc>
              <a:spcBef>
                <a:spcPts val="500"/>
              </a:spcBef>
              <a:spcAft>
                <a:spcPts val="0"/>
              </a:spcAft>
              <a:buClr>
                <a:srgbClr val="FFFFFF"/>
              </a:buClr>
              <a:buSzPts val="1600"/>
              <a:buChar char="•"/>
              <a:defRPr/>
            </a:lvl4pPr>
            <a:lvl5pPr indent="-330200" lvl="4" marL="2286000" algn="l">
              <a:lnSpc>
                <a:spcPct val="90000"/>
              </a:lnSpc>
              <a:spcBef>
                <a:spcPts val="500"/>
              </a:spcBef>
              <a:spcAft>
                <a:spcPts val="0"/>
              </a:spcAft>
              <a:buClr>
                <a:srgbClr val="FFFFFF"/>
              </a:buClr>
              <a:buSzPts val="16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25"/>
          <p:cNvSpPr txBox="1"/>
          <p:nvPr>
            <p:ph idx="10" type="dt"/>
          </p:nvPr>
        </p:nvSpPr>
        <p:spPr>
          <a:xfrm>
            <a:off x="6807122"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5"/>
          <p:cNvSpPr txBox="1"/>
          <p:nvPr>
            <p:ph idx="11" type="ftr"/>
          </p:nvPr>
        </p:nvSpPr>
        <p:spPr>
          <a:xfrm>
            <a:off x="680322" y="5936184"/>
            <a:ext cx="6126809"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5"/>
          <p:cNvSpPr txBox="1"/>
          <p:nvPr>
            <p:ph idx="12" type="sldNum"/>
          </p:nvPr>
        </p:nvSpPr>
        <p:spPr>
          <a:xfrm>
            <a:off x="10097545" y="5398635"/>
            <a:ext cx="1154146" cy="1090787"/>
          </a:xfrm>
          <a:prstGeom prst="rect">
            <a:avLst/>
          </a:prstGeom>
          <a:noFill/>
          <a:ln>
            <a:noFill/>
          </a:ln>
        </p:spPr>
        <p:txBody>
          <a:bodyPr anchorCtr="1" anchor="t" bIns="45700" lIns="91425" spcFirstLastPara="1" rIns="91425" wrap="square" tIns="45700">
            <a:noAutofit/>
          </a:bodyPr>
          <a:lstStyle>
            <a:lvl1pPr indent="0" lvl="0" marL="0" marR="0" algn="ctr">
              <a:lnSpc>
                <a:spcPct val="100000"/>
              </a:lnSpc>
              <a:spcBef>
                <a:spcPts val="0"/>
              </a:spcBef>
              <a:spcAft>
                <a:spcPts val="0"/>
              </a:spcAft>
              <a:buClr>
                <a:srgbClr val="FFFFFF"/>
              </a:buClr>
              <a:buSzPts val="3600"/>
              <a:buFont typeface="Trebuchet MS"/>
              <a:buNone/>
              <a:defRPr/>
            </a:lvl1pPr>
            <a:lvl2pPr indent="0" lvl="1" marL="0" marR="0" algn="ctr">
              <a:lnSpc>
                <a:spcPct val="100000"/>
              </a:lnSpc>
              <a:spcBef>
                <a:spcPts val="0"/>
              </a:spcBef>
              <a:spcAft>
                <a:spcPts val="0"/>
              </a:spcAft>
              <a:buClr>
                <a:srgbClr val="FFFFFF"/>
              </a:buClr>
              <a:buSzPts val="3600"/>
              <a:buFont typeface="Trebuchet MS"/>
              <a:buNone/>
              <a:defRPr/>
            </a:lvl2pPr>
            <a:lvl3pPr indent="0" lvl="2" marL="0" marR="0" algn="ctr">
              <a:lnSpc>
                <a:spcPct val="100000"/>
              </a:lnSpc>
              <a:spcBef>
                <a:spcPts val="0"/>
              </a:spcBef>
              <a:spcAft>
                <a:spcPts val="0"/>
              </a:spcAft>
              <a:buClr>
                <a:srgbClr val="FFFFFF"/>
              </a:buClr>
              <a:buSzPts val="3600"/>
              <a:buFont typeface="Trebuchet MS"/>
              <a:buNone/>
              <a:defRPr/>
            </a:lvl3pPr>
            <a:lvl4pPr indent="0" lvl="3" marL="0" marR="0" algn="ctr">
              <a:lnSpc>
                <a:spcPct val="100000"/>
              </a:lnSpc>
              <a:spcBef>
                <a:spcPts val="0"/>
              </a:spcBef>
              <a:spcAft>
                <a:spcPts val="0"/>
              </a:spcAft>
              <a:buClr>
                <a:srgbClr val="FFFFFF"/>
              </a:buClr>
              <a:buSzPts val="3600"/>
              <a:buFont typeface="Trebuchet MS"/>
              <a:buNone/>
              <a:defRPr/>
            </a:lvl4pPr>
            <a:lvl5pPr indent="0" lvl="4" marL="0" marR="0" algn="ctr">
              <a:lnSpc>
                <a:spcPct val="100000"/>
              </a:lnSpc>
              <a:spcBef>
                <a:spcPts val="0"/>
              </a:spcBef>
              <a:spcAft>
                <a:spcPts val="0"/>
              </a:spcAft>
              <a:buClr>
                <a:srgbClr val="FFFFFF"/>
              </a:buClr>
              <a:buSzPts val="3600"/>
              <a:buFont typeface="Trebuchet MS"/>
              <a:buNone/>
              <a:defRPr/>
            </a:lvl5pPr>
            <a:lvl6pPr indent="0" lvl="5" marL="0" marR="0" algn="ctr">
              <a:lnSpc>
                <a:spcPct val="100000"/>
              </a:lnSpc>
              <a:spcBef>
                <a:spcPts val="0"/>
              </a:spcBef>
              <a:spcAft>
                <a:spcPts val="0"/>
              </a:spcAft>
              <a:buClr>
                <a:srgbClr val="FFFFFF"/>
              </a:buClr>
              <a:buSzPts val="3600"/>
              <a:buFont typeface="Trebuchet MS"/>
              <a:buNone/>
              <a:defRPr/>
            </a:lvl6pPr>
            <a:lvl7pPr indent="0" lvl="6" marL="0" marR="0" algn="ctr">
              <a:lnSpc>
                <a:spcPct val="100000"/>
              </a:lnSpc>
              <a:spcBef>
                <a:spcPts val="0"/>
              </a:spcBef>
              <a:spcAft>
                <a:spcPts val="0"/>
              </a:spcAft>
              <a:buClr>
                <a:srgbClr val="FFFFFF"/>
              </a:buClr>
              <a:buSzPts val="3600"/>
              <a:buFont typeface="Trebuchet MS"/>
              <a:buNone/>
              <a:defRPr/>
            </a:lvl7pPr>
            <a:lvl8pPr indent="0" lvl="7" marL="0" marR="0" algn="ctr">
              <a:lnSpc>
                <a:spcPct val="100000"/>
              </a:lnSpc>
              <a:spcBef>
                <a:spcPts val="0"/>
              </a:spcBef>
              <a:spcAft>
                <a:spcPts val="0"/>
              </a:spcAft>
              <a:buClr>
                <a:srgbClr val="FFFFFF"/>
              </a:buClr>
              <a:buSzPts val="3600"/>
              <a:buFont typeface="Trebuchet MS"/>
              <a:buNone/>
              <a:defRPr/>
            </a:lvl8pPr>
            <a:lvl9pPr indent="0" lvl="8" marL="0" marR="0" algn="ctr">
              <a:lnSpc>
                <a:spcPct val="100000"/>
              </a:lnSpc>
              <a:spcBef>
                <a:spcPts val="0"/>
              </a:spcBef>
              <a:spcAft>
                <a:spcPts val="0"/>
              </a:spcAft>
              <a:buClr>
                <a:srgbClr val="FFFFFF"/>
              </a:buClr>
              <a:buSzPts val="3600"/>
              <a:buFont typeface="Trebuchet MS"/>
              <a:buNone/>
              <a:defRPr/>
            </a:lvl9pPr>
          </a:lstStyle>
          <a:p>
            <a:pPr indent="0" lvl="0" marL="0" rtl="0" algn="ctr">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22" name="Shape 22"/>
        <p:cNvGrpSpPr/>
        <p:nvPr/>
      </p:nvGrpSpPr>
      <p:grpSpPr>
        <a:xfrm>
          <a:off x="0" y="0"/>
          <a:ext cx="0" cy="0"/>
          <a:chOff x="0" y="0"/>
          <a:chExt cx="0" cy="0"/>
        </a:xfrm>
      </p:grpSpPr>
      <p:pic>
        <p:nvPicPr>
          <p:cNvPr descr="HD-ShadowLong.png" id="23" name="Google Shape;23;p10"/>
          <p:cNvPicPr preferRelativeResize="0"/>
          <p:nvPr/>
        </p:nvPicPr>
        <p:blipFill rotWithShape="1">
          <a:blip r:embed="rId2">
            <a:alphaModFix/>
          </a:blip>
          <a:srcRect b="0" l="0" r="0" t="0"/>
          <a:stretch/>
        </p:blipFill>
        <p:spPr>
          <a:xfrm>
            <a:off x="0" y="1970239"/>
            <a:ext cx="10437811" cy="321164"/>
          </a:xfrm>
          <a:prstGeom prst="rect">
            <a:avLst/>
          </a:prstGeom>
          <a:noFill/>
          <a:ln>
            <a:noFill/>
          </a:ln>
        </p:spPr>
      </p:pic>
      <p:pic>
        <p:nvPicPr>
          <p:cNvPr descr="HD-ShadowShort.png" id="24" name="Google Shape;24;p10"/>
          <p:cNvPicPr preferRelativeResize="0"/>
          <p:nvPr/>
        </p:nvPicPr>
        <p:blipFill rotWithShape="1">
          <a:blip r:embed="rId3">
            <a:alphaModFix/>
          </a:blip>
          <a:srcRect b="0" l="0" r="0" t="0"/>
          <a:stretch/>
        </p:blipFill>
        <p:spPr>
          <a:xfrm>
            <a:off x="10585825" y="1971236"/>
            <a:ext cx="1602998" cy="144274"/>
          </a:xfrm>
          <a:prstGeom prst="rect">
            <a:avLst/>
          </a:prstGeom>
          <a:noFill/>
          <a:ln>
            <a:noFill/>
          </a:ln>
        </p:spPr>
      </p:pic>
      <p:sp>
        <p:nvSpPr>
          <p:cNvPr id="25" name="Google Shape;25;p10"/>
          <p:cNvSpPr/>
          <p:nvPr/>
        </p:nvSpPr>
        <p:spPr>
          <a:xfrm>
            <a:off x="0" y="609603"/>
            <a:ext cx="10437811" cy="1368198"/>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10"/>
          <p:cNvSpPr/>
          <p:nvPr/>
        </p:nvSpPr>
        <p:spPr>
          <a:xfrm>
            <a:off x="10585825" y="609603"/>
            <a:ext cx="1602998" cy="1368198"/>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10"/>
          <p:cNvSpPr txBox="1"/>
          <p:nvPr>
            <p:ph type="title"/>
          </p:nvPr>
        </p:nvSpPr>
        <p:spPr>
          <a:xfrm>
            <a:off x="680322" y="753227"/>
            <a:ext cx="9613864" cy="1080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0"/>
          <p:cNvSpPr txBox="1"/>
          <p:nvPr>
            <p:ph idx="1" type="body"/>
          </p:nvPr>
        </p:nvSpPr>
        <p:spPr>
          <a:xfrm>
            <a:off x="680322" y="2336877"/>
            <a:ext cx="9613864" cy="3599316"/>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FFFFFF"/>
              </a:buClr>
              <a:buSzPts val="2400"/>
              <a:buChar char="•"/>
              <a:defRPr/>
            </a:lvl1pPr>
            <a:lvl2pPr indent="-355600" lvl="1" marL="914400" algn="l">
              <a:lnSpc>
                <a:spcPct val="90000"/>
              </a:lnSpc>
              <a:spcBef>
                <a:spcPts val="500"/>
              </a:spcBef>
              <a:spcAft>
                <a:spcPts val="0"/>
              </a:spcAft>
              <a:buClr>
                <a:srgbClr val="FFFFFF"/>
              </a:buClr>
              <a:buSzPts val="2000"/>
              <a:buChar char="•"/>
              <a:defRPr/>
            </a:lvl2pPr>
            <a:lvl3pPr indent="-342900" lvl="2" marL="1371600" algn="l">
              <a:lnSpc>
                <a:spcPct val="90000"/>
              </a:lnSpc>
              <a:spcBef>
                <a:spcPts val="500"/>
              </a:spcBef>
              <a:spcAft>
                <a:spcPts val="0"/>
              </a:spcAft>
              <a:buClr>
                <a:srgbClr val="FFFFFF"/>
              </a:buClr>
              <a:buSzPts val="1800"/>
              <a:buChar char="•"/>
              <a:defRPr/>
            </a:lvl3pPr>
            <a:lvl4pPr indent="-330200" lvl="3" marL="1828800" algn="l">
              <a:lnSpc>
                <a:spcPct val="90000"/>
              </a:lnSpc>
              <a:spcBef>
                <a:spcPts val="500"/>
              </a:spcBef>
              <a:spcAft>
                <a:spcPts val="0"/>
              </a:spcAft>
              <a:buClr>
                <a:srgbClr val="FFFFFF"/>
              </a:buClr>
              <a:buSzPts val="1600"/>
              <a:buChar char="•"/>
              <a:defRPr/>
            </a:lvl4pPr>
            <a:lvl5pPr indent="-330200" lvl="4" marL="2286000" algn="l">
              <a:lnSpc>
                <a:spcPct val="90000"/>
              </a:lnSpc>
              <a:spcBef>
                <a:spcPts val="500"/>
              </a:spcBef>
              <a:spcAft>
                <a:spcPts val="0"/>
              </a:spcAft>
              <a:buClr>
                <a:srgbClr val="FFFFFF"/>
              </a:buClr>
              <a:buSzPts val="16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2" type="sldNum"/>
          </p:nvPr>
        </p:nvSpPr>
        <p:spPr>
          <a:xfrm>
            <a:off x="10729450" y="753227"/>
            <a:ext cx="1154146" cy="1090787"/>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a:lvl1pPr>
            <a:lvl2pPr indent="0" lvl="1" marL="0" marR="0" algn="l">
              <a:lnSpc>
                <a:spcPct val="100000"/>
              </a:lnSpc>
              <a:spcBef>
                <a:spcPts val="0"/>
              </a:spcBef>
              <a:spcAft>
                <a:spcPts val="0"/>
              </a:spcAft>
              <a:buClr>
                <a:srgbClr val="FFFFFF"/>
              </a:buClr>
              <a:buSzPts val="3600"/>
              <a:buFont typeface="Trebuchet MS"/>
              <a:buNone/>
              <a:defRPr/>
            </a:lvl2pPr>
            <a:lvl3pPr indent="0" lvl="2" marL="0" marR="0" algn="l">
              <a:lnSpc>
                <a:spcPct val="100000"/>
              </a:lnSpc>
              <a:spcBef>
                <a:spcPts val="0"/>
              </a:spcBef>
              <a:spcAft>
                <a:spcPts val="0"/>
              </a:spcAft>
              <a:buClr>
                <a:srgbClr val="FFFFFF"/>
              </a:buClr>
              <a:buSzPts val="3600"/>
              <a:buFont typeface="Trebuchet MS"/>
              <a:buNone/>
              <a:defRPr/>
            </a:lvl3pPr>
            <a:lvl4pPr indent="0" lvl="3" marL="0" marR="0" algn="l">
              <a:lnSpc>
                <a:spcPct val="100000"/>
              </a:lnSpc>
              <a:spcBef>
                <a:spcPts val="0"/>
              </a:spcBef>
              <a:spcAft>
                <a:spcPts val="0"/>
              </a:spcAft>
              <a:buClr>
                <a:srgbClr val="FFFFFF"/>
              </a:buClr>
              <a:buSzPts val="3600"/>
              <a:buFont typeface="Trebuchet MS"/>
              <a:buNone/>
              <a:defRPr/>
            </a:lvl4pPr>
            <a:lvl5pPr indent="0" lvl="4" marL="0" marR="0" algn="l">
              <a:lnSpc>
                <a:spcPct val="100000"/>
              </a:lnSpc>
              <a:spcBef>
                <a:spcPts val="0"/>
              </a:spcBef>
              <a:spcAft>
                <a:spcPts val="0"/>
              </a:spcAft>
              <a:buClr>
                <a:srgbClr val="FFFFFF"/>
              </a:buClr>
              <a:buSzPts val="3600"/>
              <a:buFont typeface="Trebuchet MS"/>
              <a:buNone/>
              <a:defRPr/>
            </a:lvl5pPr>
            <a:lvl6pPr indent="0" lvl="5" marL="0" marR="0" algn="l">
              <a:lnSpc>
                <a:spcPct val="100000"/>
              </a:lnSpc>
              <a:spcBef>
                <a:spcPts val="0"/>
              </a:spcBef>
              <a:spcAft>
                <a:spcPts val="0"/>
              </a:spcAft>
              <a:buClr>
                <a:srgbClr val="FFFFFF"/>
              </a:buClr>
              <a:buSzPts val="3600"/>
              <a:buFont typeface="Trebuchet MS"/>
              <a:buNone/>
              <a:defRPr/>
            </a:lvl6pPr>
            <a:lvl7pPr indent="0" lvl="6" marL="0" marR="0" algn="l">
              <a:lnSpc>
                <a:spcPct val="100000"/>
              </a:lnSpc>
              <a:spcBef>
                <a:spcPts val="0"/>
              </a:spcBef>
              <a:spcAft>
                <a:spcPts val="0"/>
              </a:spcAft>
              <a:buClr>
                <a:srgbClr val="FFFFFF"/>
              </a:buClr>
              <a:buSzPts val="3600"/>
              <a:buFont typeface="Trebuchet MS"/>
              <a:buNone/>
              <a:defRPr/>
            </a:lvl7pPr>
            <a:lvl8pPr indent="0" lvl="7" marL="0" marR="0" algn="l">
              <a:lnSpc>
                <a:spcPct val="100000"/>
              </a:lnSpc>
              <a:spcBef>
                <a:spcPts val="0"/>
              </a:spcBef>
              <a:spcAft>
                <a:spcPts val="0"/>
              </a:spcAft>
              <a:buClr>
                <a:srgbClr val="FFFFFF"/>
              </a:buClr>
              <a:buSzPts val="3600"/>
              <a:buFont typeface="Trebuchet MS"/>
              <a:buNone/>
              <a:defRPr/>
            </a:lvl8pPr>
            <a:lvl9pPr indent="0" lvl="8" marL="0" marR="0" algn="l">
              <a:lnSpc>
                <a:spcPct val="100000"/>
              </a:lnSpc>
              <a:spcBef>
                <a:spcPts val="0"/>
              </a:spcBef>
              <a:spcAft>
                <a:spcPts val="0"/>
              </a:spcAft>
              <a:buClr>
                <a:srgbClr val="FFFFFF"/>
              </a:buClr>
              <a:buSzPts val="3600"/>
              <a:buFont typeface="Trebuchet MS"/>
              <a:buNone/>
              <a:defRPr/>
            </a:lvl9pPr>
          </a:lstStyle>
          <a:p>
            <a:pPr indent="0" lvl="0" marL="0" rtl="0" algn="l">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32" name="Shape 32"/>
        <p:cNvGrpSpPr/>
        <p:nvPr/>
      </p:nvGrpSpPr>
      <p:grpSpPr>
        <a:xfrm>
          <a:off x="0" y="0"/>
          <a:ext cx="0" cy="0"/>
          <a:chOff x="0" y="0"/>
          <a:chExt cx="0" cy="0"/>
        </a:xfrm>
      </p:grpSpPr>
      <p:pic>
        <p:nvPicPr>
          <p:cNvPr descr="HD-ShadowLong.png" id="33" name="Google Shape;33;p11"/>
          <p:cNvPicPr preferRelativeResize="0"/>
          <p:nvPr/>
        </p:nvPicPr>
        <p:blipFill rotWithShape="1">
          <a:blip r:embed="rId2">
            <a:alphaModFix/>
          </a:blip>
          <a:srcRect b="0" l="0" r="0" t="0"/>
          <a:stretch/>
        </p:blipFill>
        <p:spPr>
          <a:xfrm>
            <a:off x="0" y="4086910"/>
            <a:ext cx="10437811" cy="321164"/>
          </a:xfrm>
          <a:prstGeom prst="rect">
            <a:avLst/>
          </a:prstGeom>
          <a:noFill/>
          <a:ln>
            <a:noFill/>
          </a:ln>
        </p:spPr>
      </p:pic>
      <p:pic>
        <p:nvPicPr>
          <p:cNvPr descr="HD-ShadowShort.png" id="34" name="Google Shape;34;p11"/>
          <p:cNvPicPr preferRelativeResize="0"/>
          <p:nvPr/>
        </p:nvPicPr>
        <p:blipFill rotWithShape="1">
          <a:blip r:embed="rId3">
            <a:alphaModFix/>
          </a:blip>
          <a:srcRect b="0" l="0" r="0" t="0"/>
          <a:stretch/>
        </p:blipFill>
        <p:spPr>
          <a:xfrm>
            <a:off x="10585825" y="4087898"/>
            <a:ext cx="1602998" cy="144274"/>
          </a:xfrm>
          <a:prstGeom prst="rect">
            <a:avLst/>
          </a:prstGeom>
          <a:noFill/>
          <a:ln>
            <a:noFill/>
          </a:ln>
        </p:spPr>
      </p:pic>
      <p:sp>
        <p:nvSpPr>
          <p:cNvPr id="35" name="Google Shape;35;p11"/>
          <p:cNvSpPr/>
          <p:nvPr/>
        </p:nvSpPr>
        <p:spPr>
          <a:xfrm>
            <a:off x="0" y="2726265"/>
            <a:ext cx="10437811" cy="1368198"/>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 name="Google Shape;36;p11"/>
          <p:cNvSpPr/>
          <p:nvPr/>
        </p:nvSpPr>
        <p:spPr>
          <a:xfrm>
            <a:off x="10585825" y="2726265"/>
            <a:ext cx="1602998" cy="1368198"/>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11"/>
          <p:cNvSpPr txBox="1"/>
          <p:nvPr>
            <p:ph type="title"/>
          </p:nvPr>
        </p:nvSpPr>
        <p:spPr>
          <a:xfrm>
            <a:off x="680322" y="2869899"/>
            <a:ext cx="9613864" cy="109078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rgbClr val="FFFFFF"/>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680322" y="4232172"/>
            <a:ext cx="9613864" cy="1704020"/>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FFFFFF"/>
              </a:buClr>
              <a:buSzPts val="2000"/>
              <a:buNone/>
              <a:defRPr sz="2000"/>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1"/>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2" type="sldNum"/>
          </p:nvPr>
        </p:nvSpPr>
        <p:spPr>
          <a:xfrm>
            <a:off x="10729450" y="2869899"/>
            <a:ext cx="1154146" cy="1090787"/>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a:lvl1pPr>
            <a:lvl2pPr indent="0" lvl="1" marL="0" marR="0" algn="l">
              <a:lnSpc>
                <a:spcPct val="100000"/>
              </a:lnSpc>
              <a:spcBef>
                <a:spcPts val="0"/>
              </a:spcBef>
              <a:spcAft>
                <a:spcPts val="0"/>
              </a:spcAft>
              <a:buClr>
                <a:srgbClr val="FFFFFF"/>
              </a:buClr>
              <a:buSzPts val="3600"/>
              <a:buFont typeface="Trebuchet MS"/>
              <a:buNone/>
              <a:defRPr/>
            </a:lvl2pPr>
            <a:lvl3pPr indent="0" lvl="2" marL="0" marR="0" algn="l">
              <a:lnSpc>
                <a:spcPct val="100000"/>
              </a:lnSpc>
              <a:spcBef>
                <a:spcPts val="0"/>
              </a:spcBef>
              <a:spcAft>
                <a:spcPts val="0"/>
              </a:spcAft>
              <a:buClr>
                <a:srgbClr val="FFFFFF"/>
              </a:buClr>
              <a:buSzPts val="3600"/>
              <a:buFont typeface="Trebuchet MS"/>
              <a:buNone/>
              <a:defRPr/>
            </a:lvl3pPr>
            <a:lvl4pPr indent="0" lvl="3" marL="0" marR="0" algn="l">
              <a:lnSpc>
                <a:spcPct val="100000"/>
              </a:lnSpc>
              <a:spcBef>
                <a:spcPts val="0"/>
              </a:spcBef>
              <a:spcAft>
                <a:spcPts val="0"/>
              </a:spcAft>
              <a:buClr>
                <a:srgbClr val="FFFFFF"/>
              </a:buClr>
              <a:buSzPts val="3600"/>
              <a:buFont typeface="Trebuchet MS"/>
              <a:buNone/>
              <a:defRPr/>
            </a:lvl4pPr>
            <a:lvl5pPr indent="0" lvl="4" marL="0" marR="0" algn="l">
              <a:lnSpc>
                <a:spcPct val="100000"/>
              </a:lnSpc>
              <a:spcBef>
                <a:spcPts val="0"/>
              </a:spcBef>
              <a:spcAft>
                <a:spcPts val="0"/>
              </a:spcAft>
              <a:buClr>
                <a:srgbClr val="FFFFFF"/>
              </a:buClr>
              <a:buSzPts val="3600"/>
              <a:buFont typeface="Trebuchet MS"/>
              <a:buNone/>
              <a:defRPr/>
            </a:lvl5pPr>
            <a:lvl6pPr indent="0" lvl="5" marL="0" marR="0" algn="l">
              <a:lnSpc>
                <a:spcPct val="100000"/>
              </a:lnSpc>
              <a:spcBef>
                <a:spcPts val="0"/>
              </a:spcBef>
              <a:spcAft>
                <a:spcPts val="0"/>
              </a:spcAft>
              <a:buClr>
                <a:srgbClr val="FFFFFF"/>
              </a:buClr>
              <a:buSzPts val="3600"/>
              <a:buFont typeface="Trebuchet MS"/>
              <a:buNone/>
              <a:defRPr/>
            </a:lvl6pPr>
            <a:lvl7pPr indent="0" lvl="6" marL="0" marR="0" algn="l">
              <a:lnSpc>
                <a:spcPct val="100000"/>
              </a:lnSpc>
              <a:spcBef>
                <a:spcPts val="0"/>
              </a:spcBef>
              <a:spcAft>
                <a:spcPts val="0"/>
              </a:spcAft>
              <a:buClr>
                <a:srgbClr val="FFFFFF"/>
              </a:buClr>
              <a:buSzPts val="3600"/>
              <a:buFont typeface="Trebuchet MS"/>
              <a:buNone/>
              <a:defRPr/>
            </a:lvl7pPr>
            <a:lvl8pPr indent="0" lvl="7" marL="0" marR="0" algn="l">
              <a:lnSpc>
                <a:spcPct val="100000"/>
              </a:lnSpc>
              <a:spcBef>
                <a:spcPts val="0"/>
              </a:spcBef>
              <a:spcAft>
                <a:spcPts val="0"/>
              </a:spcAft>
              <a:buClr>
                <a:srgbClr val="FFFFFF"/>
              </a:buClr>
              <a:buSzPts val="3600"/>
              <a:buFont typeface="Trebuchet MS"/>
              <a:buNone/>
              <a:defRPr/>
            </a:lvl8pPr>
            <a:lvl9pPr indent="0" lvl="8" marL="0" marR="0" algn="l">
              <a:lnSpc>
                <a:spcPct val="100000"/>
              </a:lnSpc>
              <a:spcBef>
                <a:spcPts val="0"/>
              </a:spcBef>
              <a:spcAft>
                <a:spcPts val="0"/>
              </a:spcAft>
              <a:buClr>
                <a:srgbClr val="FFFFFF"/>
              </a:buClr>
              <a:buSzPts val="3600"/>
              <a:buFont typeface="Trebuchet MS"/>
              <a:buNone/>
              <a:defRPr/>
            </a:lvl9pPr>
          </a:lstStyle>
          <a:p>
            <a:pPr indent="0" lvl="0" marL="0" rtl="0" algn="l">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42" name="Shape 42"/>
        <p:cNvGrpSpPr/>
        <p:nvPr/>
      </p:nvGrpSpPr>
      <p:grpSpPr>
        <a:xfrm>
          <a:off x="0" y="0"/>
          <a:ext cx="0" cy="0"/>
          <a:chOff x="0" y="0"/>
          <a:chExt cx="0" cy="0"/>
        </a:xfrm>
      </p:grpSpPr>
      <p:pic>
        <p:nvPicPr>
          <p:cNvPr descr="HD-ShadowLong.png" id="43" name="Google Shape;43;p12"/>
          <p:cNvPicPr preferRelativeResize="0"/>
          <p:nvPr/>
        </p:nvPicPr>
        <p:blipFill rotWithShape="1">
          <a:blip r:embed="rId2">
            <a:alphaModFix/>
          </a:blip>
          <a:srcRect b="0" l="0" r="0" t="0"/>
          <a:stretch/>
        </p:blipFill>
        <p:spPr>
          <a:xfrm>
            <a:off x="0" y="1970239"/>
            <a:ext cx="10437811" cy="321164"/>
          </a:xfrm>
          <a:prstGeom prst="rect">
            <a:avLst/>
          </a:prstGeom>
          <a:noFill/>
          <a:ln>
            <a:noFill/>
          </a:ln>
        </p:spPr>
      </p:pic>
      <p:pic>
        <p:nvPicPr>
          <p:cNvPr descr="HD-ShadowShort.png" id="44" name="Google Shape;44;p12"/>
          <p:cNvPicPr preferRelativeResize="0"/>
          <p:nvPr/>
        </p:nvPicPr>
        <p:blipFill rotWithShape="1">
          <a:blip r:embed="rId3">
            <a:alphaModFix/>
          </a:blip>
          <a:srcRect b="0" l="0" r="0" t="0"/>
          <a:stretch/>
        </p:blipFill>
        <p:spPr>
          <a:xfrm>
            <a:off x="10585825" y="1971236"/>
            <a:ext cx="1602998" cy="144274"/>
          </a:xfrm>
          <a:prstGeom prst="rect">
            <a:avLst/>
          </a:prstGeom>
          <a:noFill/>
          <a:ln>
            <a:noFill/>
          </a:ln>
        </p:spPr>
      </p:pic>
      <p:sp>
        <p:nvSpPr>
          <p:cNvPr id="45" name="Google Shape;45;p12"/>
          <p:cNvSpPr/>
          <p:nvPr/>
        </p:nvSpPr>
        <p:spPr>
          <a:xfrm>
            <a:off x="0" y="609603"/>
            <a:ext cx="10437811" cy="1368198"/>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12"/>
          <p:cNvSpPr/>
          <p:nvPr/>
        </p:nvSpPr>
        <p:spPr>
          <a:xfrm>
            <a:off x="10585825" y="609603"/>
            <a:ext cx="1602998" cy="1368198"/>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12"/>
          <p:cNvSpPr txBox="1"/>
          <p:nvPr>
            <p:ph type="title"/>
          </p:nvPr>
        </p:nvSpPr>
        <p:spPr>
          <a:xfrm>
            <a:off x="680322" y="753227"/>
            <a:ext cx="9613864" cy="1080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2"/>
          <p:cNvSpPr txBox="1"/>
          <p:nvPr>
            <p:ph idx="1" type="body"/>
          </p:nvPr>
        </p:nvSpPr>
        <p:spPr>
          <a:xfrm>
            <a:off x="680322" y="2336877"/>
            <a:ext cx="4698360" cy="3599316"/>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FFFFFF"/>
              </a:buClr>
              <a:buSzPts val="2400"/>
              <a:buChar char="•"/>
              <a:defRPr/>
            </a:lvl1pPr>
            <a:lvl2pPr indent="-355600" lvl="1" marL="914400" algn="l">
              <a:lnSpc>
                <a:spcPct val="90000"/>
              </a:lnSpc>
              <a:spcBef>
                <a:spcPts val="500"/>
              </a:spcBef>
              <a:spcAft>
                <a:spcPts val="0"/>
              </a:spcAft>
              <a:buClr>
                <a:srgbClr val="FFFFFF"/>
              </a:buClr>
              <a:buSzPts val="2000"/>
              <a:buChar char="•"/>
              <a:defRPr/>
            </a:lvl2pPr>
            <a:lvl3pPr indent="-342900" lvl="2" marL="1371600" algn="l">
              <a:lnSpc>
                <a:spcPct val="90000"/>
              </a:lnSpc>
              <a:spcBef>
                <a:spcPts val="500"/>
              </a:spcBef>
              <a:spcAft>
                <a:spcPts val="0"/>
              </a:spcAft>
              <a:buClr>
                <a:srgbClr val="FFFFFF"/>
              </a:buClr>
              <a:buSzPts val="1800"/>
              <a:buChar char="•"/>
              <a:defRPr/>
            </a:lvl3pPr>
            <a:lvl4pPr indent="-330200" lvl="3" marL="1828800" algn="l">
              <a:lnSpc>
                <a:spcPct val="90000"/>
              </a:lnSpc>
              <a:spcBef>
                <a:spcPts val="500"/>
              </a:spcBef>
              <a:spcAft>
                <a:spcPts val="0"/>
              </a:spcAft>
              <a:buClr>
                <a:srgbClr val="FFFFFF"/>
              </a:buClr>
              <a:buSzPts val="1600"/>
              <a:buChar char="•"/>
              <a:defRPr/>
            </a:lvl4pPr>
            <a:lvl5pPr indent="-330200" lvl="4" marL="2286000" algn="l">
              <a:lnSpc>
                <a:spcPct val="90000"/>
              </a:lnSpc>
              <a:spcBef>
                <a:spcPts val="500"/>
              </a:spcBef>
              <a:spcAft>
                <a:spcPts val="0"/>
              </a:spcAft>
              <a:buClr>
                <a:srgbClr val="FFFFFF"/>
              </a:buClr>
              <a:buSzPts val="16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2"/>
          <p:cNvSpPr txBox="1"/>
          <p:nvPr>
            <p:ph idx="2" type="body"/>
          </p:nvPr>
        </p:nvSpPr>
        <p:spPr>
          <a:xfrm>
            <a:off x="5594125" y="2336877"/>
            <a:ext cx="4700061" cy="3599316"/>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FFFFFF"/>
              </a:buClr>
              <a:buSzPts val="2400"/>
              <a:buChar char="•"/>
              <a:defRPr/>
            </a:lvl1pPr>
            <a:lvl2pPr indent="-355600" lvl="1" marL="914400" algn="l">
              <a:lnSpc>
                <a:spcPct val="90000"/>
              </a:lnSpc>
              <a:spcBef>
                <a:spcPts val="500"/>
              </a:spcBef>
              <a:spcAft>
                <a:spcPts val="0"/>
              </a:spcAft>
              <a:buClr>
                <a:srgbClr val="FFFFFF"/>
              </a:buClr>
              <a:buSzPts val="2000"/>
              <a:buChar char="•"/>
              <a:defRPr/>
            </a:lvl2pPr>
            <a:lvl3pPr indent="-342900" lvl="2" marL="1371600" algn="l">
              <a:lnSpc>
                <a:spcPct val="90000"/>
              </a:lnSpc>
              <a:spcBef>
                <a:spcPts val="500"/>
              </a:spcBef>
              <a:spcAft>
                <a:spcPts val="0"/>
              </a:spcAft>
              <a:buClr>
                <a:srgbClr val="FFFFFF"/>
              </a:buClr>
              <a:buSzPts val="1800"/>
              <a:buChar char="•"/>
              <a:defRPr/>
            </a:lvl3pPr>
            <a:lvl4pPr indent="-330200" lvl="3" marL="1828800" algn="l">
              <a:lnSpc>
                <a:spcPct val="90000"/>
              </a:lnSpc>
              <a:spcBef>
                <a:spcPts val="500"/>
              </a:spcBef>
              <a:spcAft>
                <a:spcPts val="0"/>
              </a:spcAft>
              <a:buClr>
                <a:srgbClr val="FFFFFF"/>
              </a:buClr>
              <a:buSzPts val="1600"/>
              <a:buChar char="•"/>
              <a:defRPr/>
            </a:lvl4pPr>
            <a:lvl5pPr indent="-330200" lvl="4" marL="2286000" algn="l">
              <a:lnSpc>
                <a:spcPct val="90000"/>
              </a:lnSpc>
              <a:spcBef>
                <a:spcPts val="500"/>
              </a:spcBef>
              <a:spcAft>
                <a:spcPts val="0"/>
              </a:spcAft>
              <a:buClr>
                <a:srgbClr val="FFFFFF"/>
              </a:buClr>
              <a:buSzPts val="16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2" type="sldNum"/>
          </p:nvPr>
        </p:nvSpPr>
        <p:spPr>
          <a:xfrm>
            <a:off x="10729450" y="753227"/>
            <a:ext cx="1154146" cy="1090787"/>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a:lvl1pPr>
            <a:lvl2pPr indent="0" lvl="1" marL="0" marR="0" algn="l">
              <a:lnSpc>
                <a:spcPct val="100000"/>
              </a:lnSpc>
              <a:spcBef>
                <a:spcPts val="0"/>
              </a:spcBef>
              <a:spcAft>
                <a:spcPts val="0"/>
              </a:spcAft>
              <a:buClr>
                <a:srgbClr val="FFFFFF"/>
              </a:buClr>
              <a:buSzPts val="3600"/>
              <a:buFont typeface="Trebuchet MS"/>
              <a:buNone/>
              <a:defRPr/>
            </a:lvl2pPr>
            <a:lvl3pPr indent="0" lvl="2" marL="0" marR="0" algn="l">
              <a:lnSpc>
                <a:spcPct val="100000"/>
              </a:lnSpc>
              <a:spcBef>
                <a:spcPts val="0"/>
              </a:spcBef>
              <a:spcAft>
                <a:spcPts val="0"/>
              </a:spcAft>
              <a:buClr>
                <a:srgbClr val="FFFFFF"/>
              </a:buClr>
              <a:buSzPts val="3600"/>
              <a:buFont typeface="Trebuchet MS"/>
              <a:buNone/>
              <a:defRPr/>
            </a:lvl3pPr>
            <a:lvl4pPr indent="0" lvl="3" marL="0" marR="0" algn="l">
              <a:lnSpc>
                <a:spcPct val="100000"/>
              </a:lnSpc>
              <a:spcBef>
                <a:spcPts val="0"/>
              </a:spcBef>
              <a:spcAft>
                <a:spcPts val="0"/>
              </a:spcAft>
              <a:buClr>
                <a:srgbClr val="FFFFFF"/>
              </a:buClr>
              <a:buSzPts val="3600"/>
              <a:buFont typeface="Trebuchet MS"/>
              <a:buNone/>
              <a:defRPr/>
            </a:lvl4pPr>
            <a:lvl5pPr indent="0" lvl="4" marL="0" marR="0" algn="l">
              <a:lnSpc>
                <a:spcPct val="100000"/>
              </a:lnSpc>
              <a:spcBef>
                <a:spcPts val="0"/>
              </a:spcBef>
              <a:spcAft>
                <a:spcPts val="0"/>
              </a:spcAft>
              <a:buClr>
                <a:srgbClr val="FFFFFF"/>
              </a:buClr>
              <a:buSzPts val="3600"/>
              <a:buFont typeface="Trebuchet MS"/>
              <a:buNone/>
              <a:defRPr/>
            </a:lvl5pPr>
            <a:lvl6pPr indent="0" lvl="5" marL="0" marR="0" algn="l">
              <a:lnSpc>
                <a:spcPct val="100000"/>
              </a:lnSpc>
              <a:spcBef>
                <a:spcPts val="0"/>
              </a:spcBef>
              <a:spcAft>
                <a:spcPts val="0"/>
              </a:spcAft>
              <a:buClr>
                <a:srgbClr val="FFFFFF"/>
              </a:buClr>
              <a:buSzPts val="3600"/>
              <a:buFont typeface="Trebuchet MS"/>
              <a:buNone/>
              <a:defRPr/>
            </a:lvl6pPr>
            <a:lvl7pPr indent="0" lvl="6" marL="0" marR="0" algn="l">
              <a:lnSpc>
                <a:spcPct val="100000"/>
              </a:lnSpc>
              <a:spcBef>
                <a:spcPts val="0"/>
              </a:spcBef>
              <a:spcAft>
                <a:spcPts val="0"/>
              </a:spcAft>
              <a:buClr>
                <a:srgbClr val="FFFFFF"/>
              </a:buClr>
              <a:buSzPts val="3600"/>
              <a:buFont typeface="Trebuchet MS"/>
              <a:buNone/>
              <a:defRPr/>
            </a:lvl7pPr>
            <a:lvl8pPr indent="0" lvl="7" marL="0" marR="0" algn="l">
              <a:lnSpc>
                <a:spcPct val="100000"/>
              </a:lnSpc>
              <a:spcBef>
                <a:spcPts val="0"/>
              </a:spcBef>
              <a:spcAft>
                <a:spcPts val="0"/>
              </a:spcAft>
              <a:buClr>
                <a:srgbClr val="FFFFFF"/>
              </a:buClr>
              <a:buSzPts val="3600"/>
              <a:buFont typeface="Trebuchet MS"/>
              <a:buNone/>
              <a:defRPr/>
            </a:lvl8pPr>
            <a:lvl9pPr indent="0" lvl="8" marL="0" marR="0" algn="l">
              <a:lnSpc>
                <a:spcPct val="100000"/>
              </a:lnSpc>
              <a:spcBef>
                <a:spcPts val="0"/>
              </a:spcBef>
              <a:spcAft>
                <a:spcPts val="0"/>
              </a:spcAft>
              <a:buClr>
                <a:srgbClr val="FFFFFF"/>
              </a:buClr>
              <a:buSzPts val="3600"/>
              <a:buFont typeface="Trebuchet MS"/>
              <a:buNone/>
              <a:defRPr/>
            </a:lvl9pPr>
          </a:lstStyle>
          <a:p>
            <a:pPr indent="0" lvl="0" marL="0" rtl="0" algn="l">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53" name="Shape 53"/>
        <p:cNvGrpSpPr/>
        <p:nvPr/>
      </p:nvGrpSpPr>
      <p:grpSpPr>
        <a:xfrm>
          <a:off x="0" y="0"/>
          <a:ext cx="0" cy="0"/>
          <a:chOff x="0" y="0"/>
          <a:chExt cx="0" cy="0"/>
        </a:xfrm>
      </p:grpSpPr>
      <p:pic>
        <p:nvPicPr>
          <p:cNvPr descr="HD-ShadowLong.png" id="54" name="Google Shape;54;p13"/>
          <p:cNvPicPr preferRelativeResize="0"/>
          <p:nvPr/>
        </p:nvPicPr>
        <p:blipFill rotWithShape="1">
          <a:blip r:embed="rId2">
            <a:alphaModFix/>
          </a:blip>
          <a:srcRect b="0" l="0" r="0" t="0"/>
          <a:stretch/>
        </p:blipFill>
        <p:spPr>
          <a:xfrm>
            <a:off x="0" y="1970239"/>
            <a:ext cx="10437811" cy="321164"/>
          </a:xfrm>
          <a:prstGeom prst="rect">
            <a:avLst/>
          </a:prstGeom>
          <a:noFill/>
          <a:ln>
            <a:noFill/>
          </a:ln>
        </p:spPr>
      </p:pic>
      <p:pic>
        <p:nvPicPr>
          <p:cNvPr descr="HD-ShadowShort.png" id="55" name="Google Shape;55;p13"/>
          <p:cNvPicPr preferRelativeResize="0"/>
          <p:nvPr/>
        </p:nvPicPr>
        <p:blipFill rotWithShape="1">
          <a:blip r:embed="rId3">
            <a:alphaModFix/>
          </a:blip>
          <a:srcRect b="0" l="0" r="0" t="0"/>
          <a:stretch/>
        </p:blipFill>
        <p:spPr>
          <a:xfrm>
            <a:off x="10585825" y="1971236"/>
            <a:ext cx="1602998" cy="144274"/>
          </a:xfrm>
          <a:prstGeom prst="rect">
            <a:avLst/>
          </a:prstGeom>
          <a:noFill/>
          <a:ln>
            <a:noFill/>
          </a:ln>
        </p:spPr>
      </p:pic>
      <p:sp>
        <p:nvSpPr>
          <p:cNvPr id="56" name="Google Shape;56;p13"/>
          <p:cNvSpPr/>
          <p:nvPr/>
        </p:nvSpPr>
        <p:spPr>
          <a:xfrm>
            <a:off x="0" y="609603"/>
            <a:ext cx="10437811" cy="1368198"/>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3"/>
          <p:cNvSpPr/>
          <p:nvPr/>
        </p:nvSpPr>
        <p:spPr>
          <a:xfrm>
            <a:off x="10585825" y="609603"/>
            <a:ext cx="1602998" cy="1368198"/>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3"/>
          <p:cNvSpPr txBox="1"/>
          <p:nvPr>
            <p:ph type="title"/>
          </p:nvPr>
        </p:nvSpPr>
        <p:spPr>
          <a:xfrm>
            <a:off x="680322" y="753227"/>
            <a:ext cx="9613864" cy="1080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3"/>
          <p:cNvSpPr txBox="1"/>
          <p:nvPr>
            <p:ph idx="1" type="body"/>
          </p:nvPr>
        </p:nvSpPr>
        <p:spPr>
          <a:xfrm>
            <a:off x="906353" y="2336877"/>
            <a:ext cx="4472330" cy="69313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2400"/>
              <a:buNone/>
              <a:defRPr b="1"/>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3"/>
          <p:cNvSpPr txBox="1"/>
          <p:nvPr>
            <p:ph idx="2" type="body"/>
          </p:nvPr>
        </p:nvSpPr>
        <p:spPr>
          <a:xfrm>
            <a:off x="680322" y="3030010"/>
            <a:ext cx="4698351" cy="2906182"/>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FFFFFF"/>
              </a:buClr>
              <a:buSzPts val="2400"/>
              <a:buChar char="•"/>
              <a:defRPr/>
            </a:lvl1pPr>
            <a:lvl2pPr indent="-355600" lvl="1" marL="914400" algn="l">
              <a:lnSpc>
                <a:spcPct val="90000"/>
              </a:lnSpc>
              <a:spcBef>
                <a:spcPts val="500"/>
              </a:spcBef>
              <a:spcAft>
                <a:spcPts val="0"/>
              </a:spcAft>
              <a:buClr>
                <a:srgbClr val="FFFFFF"/>
              </a:buClr>
              <a:buSzPts val="2000"/>
              <a:buChar char="•"/>
              <a:defRPr/>
            </a:lvl2pPr>
            <a:lvl3pPr indent="-342900" lvl="2" marL="1371600" algn="l">
              <a:lnSpc>
                <a:spcPct val="90000"/>
              </a:lnSpc>
              <a:spcBef>
                <a:spcPts val="500"/>
              </a:spcBef>
              <a:spcAft>
                <a:spcPts val="0"/>
              </a:spcAft>
              <a:buClr>
                <a:srgbClr val="FFFFFF"/>
              </a:buClr>
              <a:buSzPts val="1800"/>
              <a:buChar char="•"/>
              <a:defRPr/>
            </a:lvl3pPr>
            <a:lvl4pPr indent="-330200" lvl="3" marL="1828800" algn="l">
              <a:lnSpc>
                <a:spcPct val="90000"/>
              </a:lnSpc>
              <a:spcBef>
                <a:spcPts val="500"/>
              </a:spcBef>
              <a:spcAft>
                <a:spcPts val="0"/>
              </a:spcAft>
              <a:buClr>
                <a:srgbClr val="FFFFFF"/>
              </a:buClr>
              <a:buSzPts val="1600"/>
              <a:buChar char="•"/>
              <a:defRPr/>
            </a:lvl4pPr>
            <a:lvl5pPr indent="-330200" lvl="4" marL="2286000" algn="l">
              <a:lnSpc>
                <a:spcPct val="90000"/>
              </a:lnSpc>
              <a:spcBef>
                <a:spcPts val="500"/>
              </a:spcBef>
              <a:spcAft>
                <a:spcPts val="0"/>
              </a:spcAft>
              <a:buClr>
                <a:srgbClr val="FFFFFF"/>
              </a:buClr>
              <a:buSzPts val="16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3" type="body"/>
          </p:nvPr>
        </p:nvSpPr>
        <p:spPr>
          <a:xfrm>
            <a:off x="5820155" y="2336877"/>
            <a:ext cx="4474031" cy="69207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2400"/>
              <a:buNone/>
              <a:defRPr b="1"/>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3"/>
          <p:cNvSpPr txBox="1"/>
          <p:nvPr>
            <p:ph idx="4" type="body"/>
          </p:nvPr>
        </p:nvSpPr>
        <p:spPr>
          <a:xfrm>
            <a:off x="5594125" y="3030010"/>
            <a:ext cx="4700061" cy="2906182"/>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FFFFFF"/>
              </a:buClr>
              <a:buSzPts val="2400"/>
              <a:buChar char="•"/>
              <a:defRPr/>
            </a:lvl1pPr>
            <a:lvl2pPr indent="-355600" lvl="1" marL="914400" algn="l">
              <a:lnSpc>
                <a:spcPct val="90000"/>
              </a:lnSpc>
              <a:spcBef>
                <a:spcPts val="500"/>
              </a:spcBef>
              <a:spcAft>
                <a:spcPts val="0"/>
              </a:spcAft>
              <a:buClr>
                <a:srgbClr val="FFFFFF"/>
              </a:buClr>
              <a:buSzPts val="2000"/>
              <a:buChar char="•"/>
              <a:defRPr/>
            </a:lvl2pPr>
            <a:lvl3pPr indent="-342900" lvl="2" marL="1371600" algn="l">
              <a:lnSpc>
                <a:spcPct val="90000"/>
              </a:lnSpc>
              <a:spcBef>
                <a:spcPts val="500"/>
              </a:spcBef>
              <a:spcAft>
                <a:spcPts val="0"/>
              </a:spcAft>
              <a:buClr>
                <a:srgbClr val="FFFFFF"/>
              </a:buClr>
              <a:buSzPts val="1800"/>
              <a:buChar char="•"/>
              <a:defRPr/>
            </a:lvl3pPr>
            <a:lvl4pPr indent="-330200" lvl="3" marL="1828800" algn="l">
              <a:lnSpc>
                <a:spcPct val="90000"/>
              </a:lnSpc>
              <a:spcBef>
                <a:spcPts val="500"/>
              </a:spcBef>
              <a:spcAft>
                <a:spcPts val="0"/>
              </a:spcAft>
              <a:buClr>
                <a:srgbClr val="FFFFFF"/>
              </a:buClr>
              <a:buSzPts val="1600"/>
              <a:buChar char="•"/>
              <a:defRPr/>
            </a:lvl4pPr>
            <a:lvl5pPr indent="-330200" lvl="4" marL="2286000" algn="l">
              <a:lnSpc>
                <a:spcPct val="90000"/>
              </a:lnSpc>
              <a:spcBef>
                <a:spcPts val="500"/>
              </a:spcBef>
              <a:spcAft>
                <a:spcPts val="0"/>
              </a:spcAft>
              <a:buClr>
                <a:srgbClr val="FFFFFF"/>
              </a:buClr>
              <a:buSzPts val="16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3"/>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txBox="1"/>
          <p:nvPr>
            <p:ph idx="12" type="sldNum"/>
          </p:nvPr>
        </p:nvSpPr>
        <p:spPr>
          <a:xfrm>
            <a:off x="10729450" y="753227"/>
            <a:ext cx="1154146" cy="1090787"/>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a:lvl1pPr>
            <a:lvl2pPr indent="0" lvl="1" marL="0" marR="0" algn="l">
              <a:lnSpc>
                <a:spcPct val="100000"/>
              </a:lnSpc>
              <a:spcBef>
                <a:spcPts val="0"/>
              </a:spcBef>
              <a:spcAft>
                <a:spcPts val="0"/>
              </a:spcAft>
              <a:buClr>
                <a:srgbClr val="FFFFFF"/>
              </a:buClr>
              <a:buSzPts val="3600"/>
              <a:buFont typeface="Trebuchet MS"/>
              <a:buNone/>
              <a:defRPr/>
            </a:lvl2pPr>
            <a:lvl3pPr indent="0" lvl="2" marL="0" marR="0" algn="l">
              <a:lnSpc>
                <a:spcPct val="100000"/>
              </a:lnSpc>
              <a:spcBef>
                <a:spcPts val="0"/>
              </a:spcBef>
              <a:spcAft>
                <a:spcPts val="0"/>
              </a:spcAft>
              <a:buClr>
                <a:srgbClr val="FFFFFF"/>
              </a:buClr>
              <a:buSzPts val="3600"/>
              <a:buFont typeface="Trebuchet MS"/>
              <a:buNone/>
              <a:defRPr/>
            </a:lvl3pPr>
            <a:lvl4pPr indent="0" lvl="3" marL="0" marR="0" algn="l">
              <a:lnSpc>
                <a:spcPct val="100000"/>
              </a:lnSpc>
              <a:spcBef>
                <a:spcPts val="0"/>
              </a:spcBef>
              <a:spcAft>
                <a:spcPts val="0"/>
              </a:spcAft>
              <a:buClr>
                <a:srgbClr val="FFFFFF"/>
              </a:buClr>
              <a:buSzPts val="3600"/>
              <a:buFont typeface="Trebuchet MS"/>
              <a:buNone/>
              <a:defRPr/>
            </a:lvl4pPr>
            <a:lvl5pPr indent="0" lvl="4" marL="0" marR="0" algn="l">
              <a:lnSpc>
                <a:spcPct val="100000"/>
              </a:lnSpc>
              <a:spcBef>
                <a:spcPts val="0"/>
              </a:spcBef>
              <a:spcAft>
                <a:spcPts val="0"/>
              </a:spcAft>
              <a:buClr>
                <a:srgbClr val="FFFFFF"/>
              </a:buClr>
              <a:buSzPts val="3600"/>
              <a:buFont typeface="Trebuchet MS"/>
              <a:buNone/>
              <a:defRPr/>
            </a:lvl5pPr>
            <a:lvl6pPr indent="0" lvl="5" marL="0" marR="0" algn="l">
              <a:lnSpc>
                <a:spcPct val="100000"/>
              </a:lnSpc>
              <a:spcBef>
                <a:spcPts val="0"/>
              </a:spcBef>
              <a:spcAft>
                <a:spcPts val="0"/>
              </a:spcAft>
              <a:buClr>
                <a:srgbClr val="FFFFFF"/>
              </a:buClr>
              <a:buSzPts val="3600"/>
              <a:buFont typeface="Trebuchet MS"/>
              <a:buNone/>
              <a:defRPr/>
            </a:lvl6pPr>
            <a:lvl7pPr indent="0" lvl="6" marL="0" marR="0" algn="l">
              <a:lnSpc>
                <a:spcPct val="100000"/>
              </a:lnSpc>
              <a:spcBef>
                <a:spcPts val="0"/>
              </a:spcBef>
              <a:spcAft>
                <a:spcPts val="0"/>
              </a:spcAft>
              <a:buClr>
                <a:srgbClr val="FFFFFF"/>
              </a:buClr>
              <a:buSzPts val="3600"/>
              <a:buFont typeface="Trebuchet MS"/>
              <a:buNone/>
              <a:defRPr/>
            </a:lvl7pPr>
            <a:lvl8pPr indent="0" lvl="7" marL="0" marR="0" algn="l">
              <a:lnSpc>
                <a:spcPct val="100000"/>
              </a:lnSpc>
              <a:spcBef>
                <a:spcPts val="0"/>
              </a:spcBef>
              <a:spcAft>
                <a:spcPts val="0"/>
              </a:spcAft>
              <a:buClr>
                <a:srgbClr val="FFFFFF"/>
              </a:buClr>
              <a:buSzPts val="3600"/>
              <a:buFont typeface="Trebuchet MS"/>
              <a:buNone/>
              <a:defRPr/>
            </a:lvl8pPr>
            <a:lvl9pPr indent="0" lvl="8" marL="0" marR="0" algn="l">
              <a:lnSpc>
                <a:spcPct val="100000"/>
              </a:lnSpc>
              <a:spcBef>
                <a:spcPts val="0"/>
              </a:spcBef>
              <a:spcAft>
                <a:spcPts val="0"/>
              </a:spcAft>
              <a:buClr>
                <a:srgbClr val="FFFFFF"/>
              </a:buClr>
              <a:buSzPts val="3600"/>
              <a:buFont typeface="Trebuchet MS"/>
              <a:buNone/>
              <a:defRPr/>
            </a:lvl9pPr>
          </a:lstStyle>
          <a:p>
            <a:pPr indent="0" lvl="0" marL="0" rtl="0" algn="l">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66" name="Shape 66"/>
        <p:cNvGrpSpPr/>
        <p:nvPr/>
      </p:nvGrpSpPr>
      <p:grpSpPr>
        <a:xfrm>
          <a:off x="0" y="0"/>
          <a:ext cx="0" cy="0"/>
          <a:chOff x="0" y="0"/>
          <a:chExt cx="0" cy="0"/>
        </a:xfrm>
      </p:grpSpPr>
      <p:pic>
        <p:nvPicPr>
          <p:cNvPr descr="HD-ShadowLong.png" id="67" name="Google Shape;67;p14"/>
          <p:cNvPicPr preferRelativeResize="0"/>
          <p:nvPr/>
        </p:nvPicPr>
        <p:blipFill rotWithShape="1">
          <a:blip r:embed="rId2">
            <a:alphaModFix/>
          </a:blip>
          <a:srcRect b="0" l="0" r="0" t="0"/>
          <a:stretch/>
        </p:blipFill>
        <p:spPr>
          <a:xfrm>
            <a:off x="0" y="1970239"/>
            <a:ext cx="10437811" cy="321164"/>
          </a:xfrm>
          <a:prstGeom prst="rect">
            <a:avLst/>
          </a:prstGeom>
          <a:noFill/>
          <a:ln>
            <a:noFill/>
          </a:ln>
        </p:spPr>
      </p:pic>
      <p:pic>
        <p:nvPicPr>
          <p:cNvPr descr="HD-ShadowShort.png" id="68" name="Google Shape;68;p14"/>
          <p:cNvPicPr preferRelativeResize="0"/>
          <p:nvPr/>
        </p:nvPicPr>
        <p:blipFill rotWithShape="1">
          <a:blip r:embed="rId3">
            <a:alphaModFix/>
          </a:blip>
          <a:srcRect b="0" l="0" r="0" t="0"/>
          <a:stretch/>
        </p:blipFill>
        <p:spPr>
          <a:xfrm>
            <a:off x="10585825" y="1971236"/>
            <a:ext cx="1602998" cy="144274"/>
          </a:xfrm>
          <a:prstGeom prst="rect">
            <a:avLst/>
          </a:prstGeom>
          <a:noFill/>
          <a:ln>
            <a:noFill/>
          </a:ln>
        </p:spPr>
      </p:pic>
      <p:sp>
        <p:nvSpPr>
          <p:cNvPr id="69" name="Google Shape;69;p14"/>
          <p:cNvSpPr/>
          <p:nvPr/>
        </p:nvSpPr>
        <p:spPr>
          <a:xfrm>
            <a:off x="0" y="609603"/>
            <a:ext cx="10437811" cy="1368198"/>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14"/>
          <p:cNvSpPr/>
          <p:nvPr/>
        </p:nvSpPr>
        <p:spPr>
          <a:xfrm>
            <a:off x="10585825" y="609603"/>
            <a:ext cx="1602998" cy="1368198"/>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14"/>
          <p:cNvSpPr txBox="1"/>
          <p:nvPr>
            <p:ph type="title"/>
          </p:nvPr>
        </p:nvSpPr>
        <p:spPr>
          <a:xfrm>
            <a:off x="680322" y="753227"/>
            <a:ext cx="9613864" cy="1080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4"/>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2" type="sldNum"/>
          </p:nvPr>
        </p:nvSpPr>
        <p:spPr>
          <a:xfrm>
            <a:off x="10729450" y="753227"/>
            <a:ext cx="1154146" cy="1090787"/>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a:lvl1pPr>
            <a:lvl2pPr indent="0" lvl="1" marL="0" marR="0" algn="l">
              <a:lnSpc>
                <a:spcPct val="100000"/>
              </a:lnSpc>
              <a:spcBef>
                <a:spcPts val="0"/>
              </a:spcBef>
              <a:spcAft>
                <a:spcPts val="0"/>
              </a:spcAft>
              <a:buClr>
                <a:srgbClr val="FFFFFF"/>
              </a:buClr>
              <a:buSzPts val="3600"/>
              <a:buFont typeface="Trebuchet MS"/>
              <a:buNone/>
              <a:defRPr/>
            </a:lvl2pPr>
            <a:lvl3pPr indent="0" lvl="2" marL="0" marR="0" algn="l">
              <a:lnSpc>
                <a:spcPct val="100000"/>
              </a:lnSpc>
              <a:spcBef>
                <a:spcPts val="0"/>
              </a:spcBef>
              <a:spcAft>
                <a:spcPts val="0"/>
              </a:spcAft>
              <a:buClr>
                <a:srgbClr val="FFFFFF"/>
              </a:buClr>
              <a:buSzPts val="3600"/>
              <a:buFont typeface="Trebuchet MS"/>
              <a:buNone/>
              <a:defRPr/>
            </a:lvl3pPr>
            <a:lvl4pPr indent="0" lvl="3" marL="0" marR="0" algn="l">
              <a:lnSpc>
                <a:spcPct val="100000"/>
              </a:lnSpc>
              <a:spcBef>
                <a:spcPts val="0"/>
              </a:spcBef>
              <a:spcAft>
                <a:spcPts val="0"/>
              </a:spcAft>
              <a:buClr>
                <a:srgbClr val="FFFFFF"/>
              </a:buClr>
              <a:buSzPts val="3600"/>
              <a:buFont typeface="Trebuchet MS"/>
              <a:buNone/>
              <a:defRPr/>
            </a:lvl4pPr>
            <a:lvl5pPr indent="0" lvl="4" marL="0" marR="0" algn="l">
              <a:lnSpc>
                <a:spcPct val="100000"/>
              </a:lnSpc>
              <a:spcBef>
                <a:spcPts val="0"/>
              </a:spcBef>
              <a:spcAft>
                <a:spcPts val="0"/>
              </a:spcAft>
              <a:buClr>
                <a:srgbClr val="FFFFFF"/>
              </a:buClr>
              <a:buSzPts val="3600"/>
              <a:buFont typeface="Trebuchet MS"/>
              <a:buNone/>
              <a:defRPr/>
            </a:lvl5pPr>
            <a:lvl6pPr indent="0" lvl="5" marL="0" marR="0" algn="l">
              <a:lnSpc>
                <a:spcPct val="100000"/>
              </a:lnSpc>
              <a:spcBef>
                <a:spcPts val="0"/>
              </a:spcBef>
              <a:spcAft>
                <a:spcPts val="0"/>
              </a:spcAft>
              <a:buClr>
                <a:srgbClr val="FFFFFF"/>
              </a:buClr>
              <a:buSzPts val="3600"/>
              <a:buFont typeface="Trebuchet MS"/>
              <a:buNone/>
              <a:defRPr/>
            </a:lvl6pPr>
            <a:lvl7pPr indent="0" lvl="6" marL="0" marR="0" algn="l">
              <a:lnSpc>
                <a:spcPct val="100000"/>
              </a:lnSpc>
              <a:spcBef>
                <a:spcPts val="0"/>
              </a:spcBef>
              <a:spcAft>
                <a:spcPts val="0"/>
              </a:spcAft>
              <a:buClr>
                <a:srgbClr val="FFFFFF"/>
              </a:buClr>
              <a:buSzPts val="3600"/>
              <a:buFont typeface="Trebuchet MS"/>
              <a:buNone/>
              <a:defRPr/>
            </a:lvl7pPr>
            <a:lvl8pPr indent="0" lvl="7" marL="0" marR="0" algn="l">
              <a:lnSpc>
                <a:spcPct val="100000"/>
              </a:lnSpc>
              <a:spcBef>
                <a:spcPts val="0"/>
              </a:spcBef>
              <a:spcAft>
                <a:spcPts val="0"/>
              </a:spcAft>
              <a:buClr>
                <a:srgbClr val="FFFFFF"/>
              </a:buClr>
              <a:buSzPts val="3600"/>
              <a:buFont typeface="Trebuchet MS"/>
              <a:buNone/>
              <a:defRPr/>
            </a:lvl8pPr>
            <a:lvl9pPr indent="0" lvl="8" marL="0" marR="0" algn="l">
              <a:lnSpc>
                <a:spcPct val="100000"/>
              </a:lnSpc>
              <a:spcBef>
                <a:spcPts val="0"/>
              </a:spcBef>
              <a:spcAft>
                <a:spcPts val="0"/>
              </a:spcAft>
              <a:buClr>
                <a:srgbClr val="FFFFFF"/>
              </a:buClr>
              <a:buSzPts val="3600"/>
              <a:buFont typeface="Trebuchet MS"/>
              <a:buNone/>
              <a:defRPr/>
            </a:lvl9pPr>
          </a:lstStyle>
          <a:p>
            <a:pPr indent="0" lvl="0" marL="0" rtl="0" algn="l">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type="blank">
  <p:cSld name="BLANK">
    <p:spTree>
      <p:nvGrpSpPr>
        <p:cNvPr id="75" name="Shape 75"/>
        <p:cNvGrpSpPr/>
        <p:nvPr/>
      </p:nvGrpSpPr>
      <p:grpSpPr>
        <a:xfrm>
          <a:off x="0" y="0"/>
          <a:ext cx="0" cy="0"/>
          <a:chOff x="0" y="0"/>
          <a:chExt cx="0" cy="0"/>
        </a:xfrm>
      </p:grpSpPr>
      <p:pic>
        <p:nvPicPr>
          <p:cNvPr descr="HD-ShadowShort.png" id="76" name="Google Shape;76;p15"/>
          <p:cNvPicPr preferRelativeResize="0"/>
          <p:nvPr/>
        </p:nvPicPr>
        <p:blipFill rotWithShape="1">
          <a:blip r:embed="rId2">
            <a:alphaModFix/>
          </a:blip>
          <a:srcRect b="0" l="0" r="0" t="0"/>
          <a:stretch/>
        </p:blipFill>
        <p:spPr>
          <a:xfrm>
            <a:off x="10585825" y="1971236"/>
            <a:ext cx="1602998" cy="144274"/>
          </a:xfrm>
          <a:prstGeom prst="rect">
            <a:avLst/>
          </a:prstGeom>
          <a:noFill/>
          <a:ln>
            <a:noFill/>
          </a:ln>
        </p:spPr>
      </p:pic>
      <p:sp>
        <p:nvSpPr>
          <p:cNvPr id="77" name="Google Shape;77;p15"/>
          <p:cNvSpPr/>
          <p:nvPr/>
        </p:nvSpPr>
        <p:spPr>
          <a:xfrm>
            <a:off x="10585825" y="609603"/>
            <a:ext cx="1602998" cy="1368198"/>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15"/>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p:nvPr>
            <p:ph idx="12" type="sldNum"/>
          </p:nvPr>
        </p:nvSpPr>
        <p:spPr>
          <a:xfrm>
            <a:off x="10729450" y="753227"/>
            <a:ext cx="1154146" cy="1090787"/>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a:lvl1pPr>
            <a:lvl2pPr indent="0" lvl="1" marL="0" marR="0" algn="l">
              <a:lnSpc>
                <a:spcPct val="100000"/>
              </a:lnSpc>
              <a:spcBef>
                <a:spcPts val="0"/>
              </a:spcBef>
              <a:spcAft>
                <a:spcPts val="0"/>
              </a:spcAft>
              <a:buClr>
                <a:srgbClr val="FFFFFF"/>
              </a:buClr>
              <a:buSzPts val="3600"/>
              <a:buFont typeface="Trebuchet MS"/>
              <a:buNone/>
              <a:defRPr/>
            </a:lvl2pPr>
            <a:lvl3pPr indent="0" lvl="2" marL="0" marR="0" algn="l">
              <a:lnSpc>
                <a:spcPct val="100000"/>
              </a:lnSpc>
              <a:spcBef>
                <a:spcPts val="0"/>
              </a:spcBef>
              <a:spcAft>
                <a:spcPts val="0"/>
              </a:spcAft>
              <a:buClr>
                <a:srgbClr val="FFFFFF"/>
              </a:buClr>
              <a:buSzPts val="3600"/>
              <a:buFont typeface="Trebuchet MS"/>
              <a:buNone/>
              <a:defRPr/>
            </a:lvl3pPr>
            <a:lvl4pPr indent="0" lvl="3" marL="0" marR="0" algn="l">
              <a:lnSpc>
                <a:spcPct val="100000"/>
              </a:lnSpc>
              <a:spcBef>
                <a:spcPts val="0"/>
              </a:spcBef>
              <a:spcAft>
                <a:spcPts val="0"/>
              </a:spcAft>
              <a:buClr>
                <a:srgbClr val="FFFFFF"/>
              </a:buClr>
              <a:buSzPts val="3600"/>
              <a:buFont typeface="Trebuchet MS"/>
              <a:buNone/>
              <a:defRPr/>
            </a:lvl4pPr>
            <a:lvl5pPr indent="0" lvl="4" marL="0" marR="0" algn="l">
              <a:lnSpc>
                <a:spcPct val="100000"/>
              </a:lnSpc>
              <a:spcBef>
                <a:spcPts val="0"/>
              </a:spcBef>
              <a:spcAft>
                <a:spcPts val="0"/>
              </a:spcAft>
              <a:buClr>
                <a:srgbClr val="FFFFFF"/>
              </a:buClr>
              <a:buSzPts val="3600"/>
              <a:buFont typeface="Trebuchet MS"/>
              <a:buNone/>
              <a:defRPr/>
            </a:lvl5pPr>
            <a:lvl6pPr indent="0" lvl="5" marL="0" marR="0" algn="l">
              <a:lnSpc>
                <a:spcPct val="100000"/>
              </a:lnSpc>
              <a:spcBef>
                <a:spcPts val="0"/>
              </a:spcBef>
              <a:spcAft>
                <a:spcPts val="0"/>
              </a:spcAft>
              <a:buClr>
                <a:srgbClr val="FFFFFF"/>
              </a:buClr>
              <a:buSzPts val="3600"/>
              <a:buFont typeface="Trebuchet MS"/>
              <a:buNone/>
              <a:defRPr/>
            </a:lvl6pPr>
            <a:lvl7pPr indent="0" lvl="6" marL="0" marR="0" algn="l">
              <a:lnSpc>
                <a:spcPct val="100000"/>
              </a:lnSpc>
              <a:spcBef>
                <a:spcPts val="0"/>
              </a:spcBef>
              <a:spcAft>
                <a:spcPts val="0"/>
              </a:spcAft>
              <a:buClr>
                <a:srgbClr val="FFFFFF"/>
              </a:buClr>
              <a:buSzPts val="3600"/>
              <a:buFont typeface="Trebuchet MS"/>
              <a:buNone/>
              <a:defRPr/>
            </a:lvl7pPr>
            <a:lvl8pPr indent="0" lvl="7" marL="0" marR="0" algn="l">
              <a:lnSpc>
                <a:spcPct val="100000"/>
              </a:lnSpc>
              <a:spcBef>
                <a:spcPts val="0"/>
              </a:spcBef>
              <a:spcAft>
                <a:spcPts val="0"/>
              </a:spcAft>
              <a:buClr>
                <a:srgbClr val="FFFFFF"/>
              </a:buClr>
              <a:buSzPts val="3600"/>
              <a:buFont typeface="Trebuchet MS"/>
              <a:buNone/>
              <a:defRPr/>
            </a:lvl8pPr>
            <a:lvl9pPr indent="0" lvl="8" marL="0" marR="0" algn="l">
              <a:lnSpc>
                <a:spcPct val="100000"/>
              </a:lnSpc>
              <a:spcBef>
                <a:spcPts val="0"/>
              </a:spcBef>
              <a:spcAft>
                <a:spcPts val="0"/>
              </a:spcAft>
              <a:buClr>
                <a:srgbClr val="FFFFFF"/>
              </a:buClr>
              <a:buSzPts val="3600"/>
              <a:buFont typeface="Trebuchet MS"/>
              <a:buNone/>
              <a:defRPr/>
            </a:lvl9pPr>
          </a:lstStyle>
          <a:p>
            <a:pPr indent="0" lvl="0" marL="0" rtl="0" algn="l">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81" name="Shape 81"/>
        <p:cNvGrpSpPr/>
        <p:nvPr/>
      </p:nvGrpSpPr>
      <p:grpSpPr>
        <a:xfrm>
          <a:off x="0" y="0"/>
          <a:ext cx="0" cy="0"/>
          <a:chOff x="0" y="0"/>
          <a:chExt cx="0" cy="0"/>
        </a:xfrm>
      </p:grpSpPr>
      <p:pic>
        <p:nvPicPr>
          <p:cNvPr descr="HD-ShadowLong.png" id="82" name="Google Shape;82;p16"/>
          <p:cNvPicPr preferRelativeResize="0"/>
          <p:nvPr/>
        </p:nvPicPr>
        <p:blipFill rotWithShape="1">
          <a:blip r:embed="rId2">
            <a:alphaModFix/>
          </a:blip>
          <a:srcRect b="0" l="0" r="0" t="0"/>
          <a:stretch/>
        </p:blipFill>
        <p:spPr>
          <a:xfrm>
            <a:off x="0" y="1970239"/>
            <a:ext cx="10437811" cy="321164"/>
          </a:xfrm>
          <a:prstGeom prst="rect">
            <a:avLst/>
          </a:prstGeom>
          <a:noFill/>
          <a:ln>
            <a:noFill/>
          </a:ln>
        </p:spPr>
      </p:pic>
      <p:pic>
        <p:nvPicPr>
          <p:cNvPr descr="HD-ShadowShort.png" id="83" name="Google Shape;83;p16"/>
          <p:cNvPicPr preferRelativeResize="0"/>
          <p:nvPr/>
        </p:nvPicPr>
        <p:blipFill rotWithShape="1">
          <a:blip r:embed="rId3">
            <a:alphaModFix/>
          </a:blip>
          <a:srcRect b="0" l="0" r="0" t="0"/>
          <a:stretch/>
        </p:blipFill>
        <p:spPr>
          <a:xfrm>
            <a:off x="10585825" y="1971236"/>
            <a:ext cx="1602998" cy="144274"/>
          </a:xfrm>
          <a:prstGeom prst="rect">
            <a:avLst/>
          </a:prstGeom>
          <a:noFill/>
          <a:ln>
            <a:noFill/>
          </a:ln>
        </p:spPr>
      </p:pic>
      <p:sp>
        <p:nvSpPr>
          <p:cNvPr id="84" name="Google Shape;84;p16"/>
          <p:cNvSpPr/>
          <p:nvPr/>
        </p:nvSpPr>
        <p:spPr>
          <a:xfrm>
            <a:off x="0" y="609603"/>
            <a:ext cx="10437811" cy="1368198"/>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6"/>
          <p:cNvSpPr/>
          <p:nvPr/>
        </p:nvSpPr>
        <p:spPr>
          <a:xfrm>
            <a:off x="10585825" y="609603"/>
            <a:ext cx="1602998" cy="1368198"/>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6"/>
          <p:cNvSpPr txBox="1"/>
          <p:nvPr>
            <p:ph type="title"/>
          </p:nvPr>
        </p:nvSpPr>
        <p:spPr>
          <a:xfrm>
            <a:off x="680322" y="753227"/>
            <a:ext cx="9613855" cy="1080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6"/>
          <p:cNvSpPr txBox="1"/>
          <p:nvPr>
            <p:ph idx="1" type="body"/>
          </p:nvPr>
        </p:nvSpPr>
        <p:spPr>
          <a:xfrm>
            <a:off x="4685842" y="2336877"/>
            <a:ext cx="5608335" cy="3599316"/>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FFFFFF"/>
              </a:buClr>
              <a:buSzPts val="2400"/>
              <a:buChar char="•"/>
              <a:defRPr/>
            </a:lvl1pPr>
            <a:lvl2pPr indent="-355600" lvl="1" marL="914400" algn="l">
              <a:lnSpc>
                <a:spcPct val="90000"/>
              </a:lnSpc>
              <a:spcBef>
                <a:spcPts val="500"/>
              </a:spcBef>
              <a:spcAft>
                <a:spcPts val="0"/>
              </a:spcAft>
              <a:buClr>
                <a:srgbClr val="FFFFFF"/>
              </a:buClr>
              <a:buSzPts val="2000"/>
              <a:buChar char="•"/>
              <a:defRPr/>
            </a:lvl2pPr>
            <a:lvl3pPr indent="-342900" lvl="2" marL="1371600" algn="l">
              <a:lnSpc>
                <a:spcPct val="90000"/>
              </a:lnSpc>
              <a:spcBef>
                <a:spcPts val="500"/>
              </a:spcBef>
              <a:spcAft>
                <a:spcPts val="0"/>
              </a:spcAft>
              <a:buClr>
                <a:srgbClr val="FFFFFF"/>
              </a:buClr>
              <a:buSzPts val="1800"/>
              <a:buChar char="•"/>
              <a:defRPr/>
            </a:lvl3pPr>
            <a:lvl4pPr indent="-330200" lvl="3" marL="1828800" algn="l">
              <a:lnSpc>
                <a:spcPct val="90000"/>
              </a:lnSpc>
              <a:spcBef>
                <a:spcPts val="500"/>
              </a:spcBef>
              <a:spcAft>
                <a:spcPts val="0"/>
              </a:spcAft>
              <a:buClr>
                <a:srgbClr val="FFFFFF"/>
              </a:buClr>
              <a:buSzPts val="1600"/>
              <a:buChar char="•"/>
              <a:defRPr/>
            </a:lvl4pPr>
            <a:lvl5pPr indent="-330200" lvl="4" marL="2286000" algn="l">
              <a:lnSpc>
                <a:spcPct val="90000"/>
              </a:lnSpc>
              <a:spcBef>
                <a:spcPts val="500"/>
              </a:spcBef>
              <a:spcAft>
                <a:spcPts val="0"/>
              </a:spcAft>
              <a:buClr>
                <a:srgbClr val="FFFFFF"/>
              </a:buClr>
              <a:buSzPts val="16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6"/>
          <p:cNvSpPr txBox="1"/>
          <p:nvPr>
            <p:ph idx="2" type="body"/>
          </p:nvPr>
        </p:nvSpPr>
        <p:spPr>
          <a:xfrm>
            <a:off x="680322" y="2336868"/>
            <a:ext cx="3790078" cy="359931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1600"/>
              <a:buNone/>
              <a:defRPr sz="1600"/>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6"/>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6"/>
          <p:cNvSpPr txBox="1"/>
          <p:nvPr>
            <p:ph idx="12" type="sldNum"/>
          </p:nvPr>
        </p:nvSpPr>
        <p:spPr>
          <a:xfrm>
            <a:off x="10729450" y="753227"/>
            <a:ext cx="1154146" cy="1090787"/>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a:lvl1pPr>
            <a:lvl2pPr indent="0" lvl="1" marL="0" marR="0" algn="l">
              <a:lnSpc>
                <a:spcPct val="100000"/>
              </a:lnSpc>
              <a:spcBef>
                <a:spcPts val="0"/>
              </a:spcBef>
              <a:spcAft>
                <a:spcPts val="0"/>
              </a:spcAft>
              <a:buClr>
                <a:srgbClr val="FFFFFF"/>
              </a:buClr>
              <a:buSzPts val="3600"/>
              <a:buFont typeface="Trebuchet MS"/>
              <a:buNone/>
              <a:defRPr/>
            </a:lvl2pPr>
            <a:lvl3pPr indent="0" lvl="2" marL="0" marR="0" algn="l">
              <a:lnSpc>
                <a:spcPct val="100000"/>
              </a:lnSpc>
              <a:spcBef>
                <a:spcPts val="0"/>
              </a:spcBef>
              <a:spcAft>
                <a:spcPts val="0"/>
              </a:spcAft>
              <a:buClr>
                <a:srgbClr val="FFFFFF"/>
              </a:buClr>
              <a:buSzPts val="3600"/>
              <a:buFont typeface="Trebuchet MS"/>
              <a:buNone/>
              <a:defRPr/>
            </a:lvl3pPr>
            <a:lvl4pPr indent="0" lvl="3" marL="0" marR="0" algn="l">
              <a:lnSpc>
                <a:spcPct val="100000"/>
              </a:lnSpc>
              <a:spcBef>
                <a:spcPts val="0"/>
              </a:spcBef>
              <a:spcAft>
                <a:spcPts val="0"/>
              </a:spcAft>
              <a:buClr>
                <a:srgbClr val="FFFFFF"/>
              </a:buClr>
              <a:buSzPts val="3600"/>
              <a:buFont typeface="Trebuchet MS"/>
              <a:buNone/>
              <a:defRPr/>
            </a:lvl4pPr>
            <a:lvl5pPr indent="0" lvl="4" marL="0" marR="0" algn="l">
              <a:lnSpc>
                <a:spcPct val="100000"/>
              </a:lnSpc>
              <a:spcBef>
                <a:spcPts val="0"/>
              </a:spcBef>
              <a:spcAft>
                <a:spcPts val="0"/>
              </a:spcAft>
              <a:buClr>
                <a:srgbClr val="FFFFFF"/>
              </a:buClr>
              <a:buSzPts val="3600"/>
              <a:buFont typeface="Trebuchet MS"/>
              <a:buNone/>
              <a:defRPr/>
            </a:lvl5pPr>
            <a:lvl6pPr indent="0" lvl="5" marL="0" marR="0" algn="l">
              <a:lnSpc>
                <a:spcPct val="100000"/>
              </a:lnSpc>
              <a:spcBef>
                <a:spcPts val="0"/>
              </a:spcBef>
              <a:spcAft>
                <a:spcPts val="0"/>
              </a:spcAft>
              <a:buClr>
                <a:srgbClr val="FFFFFF"/>
              </a:buClr>
              <a:buSzPts val="3600"/>
              <a:buFont typeface="Trebuchet MS"/>
              <a:buNone/>
              <a:defRPr/>
            </a:lvl6pPr>
            <a:lvl7pPr indent="0" lvl="6" marL="0" marR="0" algn="l">
              <a:lnSpc>
                <a:spcPct val="100000"/>
              </a:lnSpc>
              <a:spcBef>
                <a:spcPts val="0"/>
              </a:spcBef>
              <a:spcAft>
                <a:spcPts val="0"/>
              </a:spcAft>
              <a:buClr>
                <a:srgbClr val="FFFFFF"/>
              </a:buClr>
              <a:buSzPts val="3600"/>
              <a:buFont typeface="Trebuchet MS"/>
              <a:buNone/>
              <a:defRPr/>
            </a:lvl7pPr>
            <a:lvl8pPr indent="0" lvl="7" marL="0" marR="0" algn="l">
              <a:lnSpc>
                <a:spcPct val="100000"/>
              </a:lnSpc>
              <a:spcBef>
                <a:spcPts val="0"/>
              </a:spcBef>
              <a:spcAft>
                <a:spcPts val="0"/>
              </a:spcAft>
              <a:buClr>
                <a:srgbClr val="FFFFFF"/>
              </a:buClr>
              <a:buSzPts val="3600"/>
              <a:buFont typeface="Trebuchet MS"/>
              <a:buNone/>
              <a:defRPr/>
            </a:lvl8pPr>
            <a:lvl9pPr indent="0" lvl="8" marL="0" marR="0" algn="l">
              <a:lnSpc>
                <a:spcPct val="100000"/>
              </a:lnSpc>
              <a:spcBef>
                <a:spcPts val="0"/>
              </a:spcBef>
              <a:spcAft>
                <a:spcPts val="0"/>
              </a:spcAft>
              <a:buClr>
                <a:srgbClr val="FFFFFF"/>
              </a:buClr>
              <a:buSzPts val="3600"/>
              <a:buFont typeface="Trebuchet MS"/>
              <a:buNone/>
              <a:defRPr/>
            </a:lvl9pPr>
          </a:lstStyle>
          <a:p>
            <a:pPr indent="0" lvl="0" marL="0" rtl="0" algn="l">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92" name="Shape 92"/>
        <p:cNvGrpSpPr/>
        <p:nvPr/>
      </p:nvGrpSpPr>
      <p:grpSpPr>
        <a:xfrm>
          <a:off x="0" y="0"/>
          <a:ext cx="0" cy="0"/>
          <a:chOff x="0" y="0"/>
          <a:chExt cx="0" cy="0"/>
        </a:xfrm>
      </p:grpSpPr>
      <p:pic>
        <p:nvPicPr>
          <p:cNvPr descr="HD-ShadowLong.png" id="93" name="Google Shape;93;p17"/>
          <p:cNvPicPr preferRelativeResize="0"/>
          <p:nvPr/>
        </p:nvPicPr>
        <p:blipFill rotWithShape="1">
          <a:blip r:embed="rId2">
            <a:alphaModFix/>
          </a:blip>
          <a:srcRect b="0" l="0" r="0" t="0"/>
          <a:stretch/>
        </p:blipFill>
        <p:spPr>
          <a:xfrm>
            <a:off x="0" y="1970239"/>
            <a:ext cx="10437811" cy="321164"/>
          </a:xfrm>
          <a:prstGeom prst="rect">
            <a:avLst/>
          </a:prstGeom>
          <a:noFill/>
          <a:ln>
            <a:noFill/>
          </a:ln>
        </p:spPr>
      </p:pic>
      <p:pic>
        <p:nvPicPr>
          <p:cNvPr descr="HD-ShadowShort.png" id="94" name="Google Shape;94;p17"/>
          <p:cNvPicPr preferRelativeResize="0"/>
          <p:nvPr/>
        </p:nvPicPr>
        <p:blipFill rotWithShape="1">
          <a:blip r:embed="rId3">
            <a:alphaModFix/>
          </a:blip>
          <a:srcRect b="0" l="0" r="0" t="0"/>
          <a:stretch/>
        </p:blipFill>
        <p:spPr>
          <a:xfrm>
            <a:off x="10585825" y="1971236"/>
            <a:ext cx="1602998" cy="144274"/>
          </a:xfrm>
          <a:prstGeom prst="rect">
            <a:avLst/>
          </a:prstGeom>
          <a:noFill/>
          <a:ln>
            <a:noFill/>
          </a:ln>
        </p:spPr>
      </p:pic>
      <p:sp>
        <p:nvSpPr>
          <p:cNvPr id="95" name="Google Shape;95;p17"/>
          <p:cNvSpPr/>
          <p:nvPr/>
        </p:nvSpPr>
        <p:spPr>
          <a:xfrm>
            <a:off x="0" y="609603"/>
            <a:ext cx="10437811" cy="1368198"/>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17"/>
          <p:cNvSpPr/>
          <p:nvPr/>
        </p:nvSpPr>
        <p:spPr>
          <a:xfrm>
            <a:off x="10585825" y="609603"/>
            <a:ext cx="1602998" cy="1368198"/>
          </a:xfrm>
          <a:prstGeom prst="rect">
            <a:avLst/>
          </a:prstGeom>
          <a:solidFill>
            <a:srgbClr val="F094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7"/>
          <p:cNvSpPr txBox="1"/>
          <p:nvPr>
            <p:ph type="title"/>
          </p:nvPr>
        </p:nvSpPr>
        <p:spPr>
          <a:xfrm>
            <a:off x="680322" y="753227"/>
            <a:ext cx="9613855" cy="1080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7"/>
          <p:cNvSpPr/>
          <p:nvPr>
            <p:ph idx="2" type="pic"/>
          </p:nvPr>
        </p:nvSpPr>
        <p:spPr>
          <a:xfrm>
            <a:off x="4868329" y="2336877"/>
            <a:ext cx="5425848" cy="3599316"/>
          </a:xfrm>
          <a:prstGeom prst="rect">
            <a:avLst/>
          </a:prstGeom>
          <a:noFill/>
          <a:ln>
            <a:noFill/>
          </a:ln>
          <a:effectLst>
            <a:outerShdw algn="tl" dir="5039953" dist="63496">
              <a:srgbClr val="000000">
                <a:alpha val="40784"/>
              </a:srgbClr>
            </a:outerShdw>
          </a:effectLst>
        </p:spPr>
      </p:sp>
      <p:sp>
        <p:nvSpPr>
          <p:cNvPr id="99" name="Google Shape;99;p17"/>
          <p:cNvSpPr txBox="1"/>
          <p:nvPr>
            <p:ph idx="1" type="body"/>
          </p:nvPr>
        </p:nvSpPr>
        <p:spPr>
          <a:xfrm>
            <a:off x="680322" y="2336877"/>
            <a:ext cx="3876260" cy="359931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1600"/>
              <a:buNone/>
              <a:defRPr sz="1600"/>
            </a:lvl1pPr>
            <a:lvl2pPr indent="-342900" lvl="1" marL="914400" algn="l">
              <a:lnSpc>
                <a:spcPct val="90000"/>
              </a:lnSpc>
              <a:spcBef>
                <a:spcPts val="500"/>
              </a:spcBef>
              <a:spcAft>
                <a:spcPts val="0"/>
              </a:spcAft>
              <a:buClr>
                <a:srgbClr val="FFFFFF"/>
              </a:buClr>
              <a:buSzPts val="1800"/>
              <a:buChar char="•"/>
              <a:defRPr/>
            </a:lvl2pPr>
            <a:lvl3pPr indent="-342900" lvl="2" marL="1371600" algn="l">
              <a:lnSpc>
                <a:spcPct val="90000"/>
              </a:lnSpc>
              <a:spcBef>
                <a:spcPts val="500"/>
              </a:spcBef>
              <a:spcAft>
                <a:spcPts val="0"/>
              </a:spcAft>
              <a:buClr>
                <a:srgbClr val="FFFFFF"/>
              </a:buClr>
              <a:buSzPts val="1800"/>
              <a:buChar char="•"/>
              <a:defRPr/>
            </a:lvl3pPr>
            <a:lvl4pPr indent="-342900" lvl="3" marL="1828800" algn="l">
              <a:lnSpc>
                <a:spcPct val="90000"/>
              </a:lnSpc>
              <a:spcBef>
                <a:spcPts val="500"/>
              </a:spcBef>
              <a:spcAft>
                <a:spcPts val="0"/>
              </a:spcAft>
              <a:buClr>
                <a:srgbClr val="FFFFFF"/>
              </a:buClr>
              <a:buSzPts val="1800"/>
              <a:buChar char="•"/>
              <a:defRPr/>
            </a:lvl4pPr>
            <a:lvl5pPr indent="-342900" lvl="4" marL="2286000" algn="l">
              <a:lnSpc>
                <a:spcPct val="90000"/>
              </a:lnSpc>
              <a:spcBef>
                <a:spcPts val="500"/>
              </a:spcBef>
              <a:spcAft>
                <a:spcPts val="0"/>
              </a:spcAft>
              <a:buClr>
                <a:srgbClr val="FFFFF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7"/>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7"/>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5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7"/>
          <p:cNvSpPr txBox="1"/>
          <p:nvPr>
            <p:ph idx="12" type="sldNum"/>
          </p:nvPr>
        </p:nvSpPr>
        <p:spPr>
          <a:xfrm>
            <a:off x="10729450" y="753227"/>
            <a:ext cx="1154146" cy="1090787"/>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a:lvl1pPr>
            <a:lvl2pPr indent="0" lvl="1" marL="0" marR="0" algn="l">
              <a:lnSpc>
                <a:spcPct val="100000"/>
              </a:lnSpc>
              <a:spcBef>
                <a:spcPts val="0"/>
              </a:spcBef>
              <a:spcAft>
                <a:spcPts val="0"/>
              </a:spcAft>
              <a:buClr>
                <a:srgbClr val="FFFFFF"/>
              </a:buClr>
              <a:buSzPts val="3600"/>
              <a:buFont typeface="Trebuchet MS"/>
              <a:buNone/>
              <a:defRPr/>
            </a:lvl2pPr>
            <a:lvl3pPr indent="0" lvl="2" marL="0" marR="0" algn="l">
              <a:lnSpc>
                <a:spcPct val="100000"/>
              </a:lnSpc>
              <a:spcBef>
                <a:spcPts val="0"/>
              </a:spcBef>
              <a:spcAft>
                <a:spcPts val="0"/>
              </a:spcAft>
              <a:buClr>
                <a:srgbClr val="FFFFFF"/>
              </a:buClr>
              <a:buSzPts val="3600"/>
              <a:buFont typeface="Trebuchet MS"/>
              <a:buNone/>
              <a:defRPr/>
            </a:lvl3pPr>
            <a:lvl4pPr indent="0" lvl="3" marL="0" marR="0" algn="l">
              <a:lnSpc>
                <a:spcPct val="100000"/>
              </a:lnSpc>
              <a:spcBef>
                <a:spcPts val="0"/>
              </a:spcBef>
              <a:spcAft>
                <a:spcPts val="0"/>
              </a:spcAft>
              <a:buClr>
                <a:srgbClr val="FFFFFF"/>
              </a:buClr>
              <a:buSzPts val="3600"/>
              <a:buFont typeface="Trebuchet MS"/>
              <a:buNone/>
              <a:defRPr/>
            </a:lvl4pPr>
            <a:lvl5pPr indent="0" lvl="4" marL="0" marR="0" algn="l">
              <a:lnSpc>
                <a:spcPct val="100000"/>
              </a:lnSpc>
              <a:spcBef>
                <a:spcPts val="0"/>
              </a:spcBef>
              <a:spcAft>
                <a:spcPts val="0"/>
              </a:spcAft>
              <a:buClr>
                <a:srgbClr val="FFFFFF"/>
              </a:buClr>
              <a:buSzPts val="3600"/>
              <a:buFont typeface="Trebuchet MS"/>
              <a:buNone/>
              <a:defRPr/>
            </a:lvl5pPr>
            <a:lvl6pPr indent="0" lvl="5" marL="0" marR="0" algn="l">
              <a:lnSpc>
                <a:spcPct val="100000"/>
              </a:lnSpc>
              <a:spcBef>
                <a:spcPts val="0"/>
              </a:spcBef>
              <a:spcAft>
                <a:spcPts val="0"/>
              </a:spcAft>
              <a:buClr>
                <a:srgbClr val="FFFFFF"/>
              </a:buClr>
              <a:buSzPts val="3600"/>
              <a:buFont typeface="Trebuchet MS"/>
              <a:buNone/>
              <a:defRPr/>
            </a:lvl6pPr>
            <a:lvl7pPr indent="0" lvl="6" marL="0" marR="0" algn="l">
              <a:lnSpc>
                <a:spcPct val="100000"/>
              </a:lnSpc>
              <a:spcBef>
                <a:spcPts val="0"/>
              </a:spcBef>
              <a:spcAft>
                <a:spcPts val="0"/>
              </a:spcAft>
              <a:buClr>
                <a:srgbClr val="FFFFFF"/>
              </a:buClr>
              <a:buSzPts val="3600"/>
              <a:buFont typeface="Trebuchet MS"/>
              <a:buNone/>
              <a:defRPr/>
            </a:lvl7pPr>
            <a:lvl8pPr indent="0" lvl="7" marL="0" marR="0" algn="l">
              <a:lnSpc>
                <a:spcPct val="100000"/>
              </a:lnSpc>
              <a:spcBef>
                <a:spcPts val="0"/>
              </a:spcBef>
              <a:spcAft>
                <a:spcPts val="0"/>
              </a:spcAft>
              <a:buClr>
                <a:srgbClr val="FFFFFF"/>
              </a:buClr>
              <a:buSzPts val="3600"/>
              <a:buFont typeface="Trebuchet MS"/>
              <a:buNone/>
              <a:defRPr/>
            </a:lvl8pPr>
            <a:lvl9pPr indent="0" lvl="8" marL="0" marR="0" algn="l">
              <a:lnSpc>
                <a:spcPct val="100000"/>
              </a:lnSpc>
              <a:spcBef>
                <a:spcPts val="0"/>
              </a:spcBef>
              <a:spcAft>
                <a:spcPts val="0"/>
              </a:spcAft>
              <a:buClr>
                <a:srgbClr val="FFFFFF"/>
              </a:buClr>
              <a:buSzPts val="3600"/>
              <a:buFont typeface="Trebuchet MS"/>
              <a:buNone/>
              <a:defRPr/>
            </a:lvl9pPr>
          </a:lstStyle>
          <a:p>
            <a:pPr indent="0" lvl="0" marL="0" rtl="0" algn="l">
              <a:spcBef>
                <a:spcPts val="0"/>
              </a:spcBef>
              <a:spcAft>
                <a:spcPts val="0"/>
              </a:spcAft>
              <a:buNone/>
            </a:pPr>
            <a:fld id="{00000000-1234-1234-1234-123412341234}" type="slidenum">
              <a:rPr lang="it-IT"/>
              <a:t>‹#›</a:t>
            </a:fld>
            <a:endParaRPr b="0" i="0" sz="3600" u="none" cap="none" strike="noStrike">
              <a:solidFill>
                <a:srgbClr val="FFFFFF"/>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100000">
              <a:srgbClr val="D54209"/>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8"/>
          <p:cNvPicPr preferRelativeResize="0"/>
          <p:nvPr/>
        </p:nvPicPr>
        <p:blipFill rotWithShape="1">
          <a:blip r:embed="rId1">
            <a:alphaModFix amt="10000"/>
          </a:blip>
          <a:srcRect b="0" l="0" r="0" t="0"/>
          <a:stretch/>
        </p:blipFill>
        <p:spPr>
          <a:xfrm>
            <a:off x="0" y="0"/>
            <a:ext cx="12191996" cy="6858000"/>
          </a:xfrm>
          <a:prstGeom prst="rect">
            <a:avLst/>
          </a:prstGeom>
          <a:noFill/>
          <a:ln>
            <a:noFill/>
          </a:ln>
        </p:spPr>
      </p:pic>
      <p:sp>
        <p:nvSpPr>
          <p:cNvPr id="7" name="Google Shape;7;p8"/>
          <p:cNvSpPr txBox="1"/>
          <p:nvPr>
            <p:ph type="title"/>
          </p:nvPr>
        </p:nvSpPr>
        <p:spPr>
          <a:xfrm>
            <a:off x="680322" y="753227"/>
            <a:ext cx="9613864" cy="108093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Trebuchet MS"/>
              <a:buNone/>
              <a:defRPr b="0" i="0" sz="3600" u="none" cap="none" strike="noStrike">
                <a:solidFill>
                  <a:srgbClr val="FFFFFF"/>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8"/>
          <p:cNvSpPr txBox="1"/>
          <p:nvPr>
            <p:ph idx="1" type="body"/>
          </p:nvPr>
        </p:nvSpPr>
        <p:spPr>
          <a:xfrm>
            <a:off x="680322" y="2336877"/>
            <a:ext cx="9613864"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rgbClr val="FFFFFF"/>
              </a:buClr>
              <a:buSzPts val="2400"/>
              <a:buFont typeface="Arial"/>
              <a:buChar char="•"/>
              <a:defRPr b="0" i="0" sz="2400" u="none" cap="none" strike="noStrike">
                <a:solidFill>
                  <a:srgbClr val="FFFFFF"/>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rgbClr val="FFFFFF"/>
              </a:buClr>
              <a:buSzPts val="2000"/>
              <a:buFont typeface="Arial"/>
              <a:buChar char="•"/>
              <a:defRPr b="0" i="0" sz="2000" u="none" cap="none" strike="noStrike">
                <a:solidFill>
                  <a:srgbClr val="FFFFFF"/>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rgbClr val="FFFFFF"/>
              </a:buClr>
              <a:buSzPts val="1800"/>
              <a:buFont typeface="Arial"/>
              <a:buChar char="•"/>
              <a:defRPr b="0" i="0" sz="1800" u="none" cap="none" strike="noStrike">
                <a:solidFill>
                  <a:srgbClr val="FFFFFF"/>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rgbClr val="FFFFFF"/>
              </a:buClr>
              <a:buSzPts val="1600"/>
              <a:buFont typeface="Arial"/>
              <a:buChar char="•"/>
              <a:defRPr b="0" i="0" sz="1600" u="none" cap="none" strike="noStrike">
                <a:solidFill>
                  <a:srgbClr val="FFFFFF"/>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rgbClr val="FFFFFF"/>
              </a:buClr>
              <a:buSzPts val="1600"/>
              <a:buFont typeface="Arial"/>
              <a:buChar char="•"/>
              <a:defRPr b="0" i="0" sz="1600" u="none" cap="none" strike="noStrike">
                <a:solidFill>
                  <a:srgbClr val="FFFFFF"/>
                </a:solidFill>
                <a:latin typeface="Trebuchet MS"/>
                <a:ea typeface="Trebuchet MS"/>
                <a:cs typeface="Trebuchet MS"/>
                <a:sym typeface="Trebuchet M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0" type="dt"/>
          </p:nvPr>
        </p:nvSpPr>
        <p:spPr>
          <a:xfrm>
            <a:off x="7550978" y="5936184"/>
            <a:ext cx="2743200" cy="365129"/>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FFFFFF"/>
              </a:buClr>
              <a:buSzPts val="1050"/>
              <a:buFont typeface="Trebuchet MS"/>
              <a:buNone/>
              <a:defRPr b="0" i="0" sz="1050" u="none" cap="none" strike="noStrike">
                <a:solidFill>
                  <a:srgbClr val="FFFFFF"/>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1" type="ftr"/>
          </p:nvPr>
        </p:nvSpPr>
        <p:spPr>
          <a:xfrm>
            <a:off x="680322" y="5936184"/>
            <a:ext cx="6870664" cy="36512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050"/>
              <a:buFont typeface="Trebuchet MS"/>
              <a:buNone/>
              <a:defRPr b="0" i="0" sz="1050" u="none" cap="none" strike="noStrike">
                <a:solidFill>
                  <a:srgbClr val="FFFFFF"/>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8"/>
          <p:cNvSpPr txBox="1"/>
          <p:nvPr>
            <p:ph idx="12" type="sldNum"/>
          </p:nvPr>
        </p:nvSpPr>
        <p:spPr>
          <a:xfrm>
            <a:off x="10729450" y="753227"/>
            <a:ext cx="1154146" cy="109078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cap="none" strike="noStrik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cap="none" strike="noStrik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cap="none" strike="noStrik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cap="none" strike="noStrik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cap="none" strike="noStrik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cap="none" strike="noStrik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cap="none" strike="noStrik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cap="none" strike="noStrik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cap="none" strike="noStrik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hyperlink" Target="https://it.wikipedia.org/wiki/Lipid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it.wikipedia.org/wiki/Olio_vegetale" TargetMode="External"/><Relationship Id="rId4" Type="http://schemas.openxmlformats.org/officeDocument/2006/relationships/hyperlink" Target="https://it.wikipedia.org/wiki/Olio_minerale" TargetMode="External"/><Relationship Id="rId5" Type="http://schemas.openxmlformats.org/officeDocument/2006/relationships/hyperlink" Target="https://it.wikipedia.org/wiki/Olio_essenziale" TargetMode="External"/><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it.wikipedia.org/wiki/Vino_bianco" TargetMode="External"/><Relationship Id="rId4" Type="http://schemas.openxmlformats.org/officeDocument/2006/relationships/hyperlink" Target="https://it.wikipedia.org/wiki/Vino_bianco" TargetMode="External"/><Relationship Id="rId5" Type="http://schemas.openxmlformats.org/officeDocument/2006/relationships/hyperlink" Target="https://it.wikipedia.org/wiki/Vino_bianco" TargetMode="External"/><Relationship Id="rId6" Type="http://schemas.openxmlformats.org/officeDocument/2006/relationships/hyperlink" Target="https://it.wikipedia.org/wiki/Vino_novello" TargetMode="External"/><Relationship Id="rId7" Type="http://schemas.openxmlformats.org/officeDocument/2006/relationships/image" Target="../media/image8.png"/></Relationships>
</file>

<file path=ppt/slides/_rels/slide6.xml.rels><?xml version="1.0" encoding="UTF-8" standalone="yes"?><Relationships xmlns="http://schemas.openxmlformats.org/package/2006/relationships"><Relationship Id="rId10"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10.png"/><Relationship Id="rId5" Type="http://schemas.openxmlformats.org/officeDocument/2006/relationships/hyperlink" Target="https://it.wikipedia.org/wiki/Manduria" TargetMode="External"/><Relationship Id="rId6" Type="http://schemas.openxmlformats.org/officeDocument/2006/relationships/hyperlink" Target="https://it.wikipedia.org/wiki/Lizzano" TargetMode="External"/><Relationship Id="rId7" Type="http://schemas.openxmlformats.org/officeDocument/2006/relationships/image" Target="../media/image9.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680322" y="2733708"/>
            <a:ext cx="8144131" cy="1373072"/>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5400"/>
              <a:buFont typeface="Trebuchet MS"/>
              <a:buNone/>
            </a:pPr>
            <a:r>
              <a:rPr lang="it-IT"/>
              <a:t>Vini &amp; Oli</a:t>
            </a:r>
            <a:endParaRPr/>
          </a:p>
        </p:txBody>
      </p:sp>
      <p:sp>
        <p:nvSpPr>
          <p:cNvPr id="203" name="Google Shape;203;p1"/>
          <p:cNvSpPr txBox="1"/>
          <p:nvPr>
            <p:ph idx="1" type="subTitle"/>
          </p:nvPr>
        </p:nvSpPr>
        <p:spPr>
          <a:xfrm>
            <a:off x="680322" y="4394039"/>
            <a:ext cx="8144131" cy="111768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FFFFFF"/>
              </a:buClr>
              <a:buSzPts val="2000"/>
              <a:buNone/>
            </a:pPr>
            <a:r>
              <a:rPr lang="it-IT"/>
              <a:t>Introduzione al corso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100000">
              <a:srgbClr val="D54209"/>
            </a:gs>
          </a:gsLst>
          <a:lin ang="2520000" scaled="0"/>
        </a:gradFill>
      </p:bgPr>
    </p:bg>
    <p:spTree>
      <p:nvGrpSpPr>
        <p:cNvPr id="207" name="Shape 207"/>
        <p:cNvGrpSpPr/>
        <p:nvPr/>
      </p:nvGrpSpPr>
      <p:grpSpPr>
        <a:xfrm>
          <a:off x="0" y="0"/>
          <a:ext cx="0" cy="0"/>
          <a:chOff x="0" y="0"/>
          <a:chExt cx="0" cy="0"/>
        </a:xfrm>
      </p:grpSpPr>
      <p:sp>
        <p:nvSpPr>
          <p:cNvPr id="208" name="Google Shape;208;p2"/>
          <p:cNvSpPr/>
          <p:nvPr/>
        </p:nvSpPr>
        <p:spPr>
          <a:xfrm>
            <a:off x="0" y="0"/>
            <a:ext cx="12188823" cy="6858000"/>
          </a:xfrm>
          <a:prstGeom prst="rect">
            <a:avLst/>
          </a:prstGeom>
          <a:gradFill>
            <a:gsLst>
              <a:gs pos="0">
                <a:srgbClr val="F78925"/>
              </a:gs>
              <a:gs pos="100000">
                <a:srgbClr val="D54209"/>
              </a:gs>
            </a:gsLst>
            <a:lin ang="2520000" scaled="0"/>
          </a:gra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pic>
        <p:nvPicPr>
          <p:cNvPr id="209" name="Google Shape;209;p2"/>
          <p:cNvPicPr preferRelativeResize="0"/>
          <p:nvPr/>
        </p:nvPicPr>
        <p:blipFill rotWithShape="1">
          <a:blip r:embed="rId3">
            <a:alphaModFix amt="10000"/>
          </a:blip>
          <a:srcRect b="0" l="0" r="0" t="0"/>
          <a:stretch/>
        </p:blipFill>
        <p:spPr>
          <a:xfrm>
            <a:off x="0" y="0"/>
            <a:ext cx="12191996" cy="6858000"/>
          </a:xfrm>
          <a:prstGeom prst="rect">
            <a:avLst/>
          </a:prstGeom>
          <a:noFill/>
          <a:ln>
            <a:noFill/>
          </a:ln>
        </p:spPr>
      </p:pic>
      <p:sp>
        <p:nvSpPr>
          <p:cNvPr id="210" name="Google Shape;210;p2"/>
          <p:cNvSpPr/>
          <p:nvPr/>
        </p:nvSpPr>
        <p:spPr>
          <a:xfrm>
            <a:off x="4644530" y="0"/>
            <a:ext cx="7552944" cy="6858000"/>
          </a:xfrm>
          <a:prstGeom prst="rect">
            <a:avLst/>
          </a:prstGeom>
          <a:solidFill>
            <a:srgbClr val="F09415"/>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pic>
        <p:nvPicPr>
          <p:cNvPr id="211" name="Google Shape;211;p2"/>
          <p:cNvPicPr preferRelativeResize="0"/>
          <p:nvPr/>
        </p:nvPicPr>
        <p:blipFill rotWithShape="1">
          <a:blip r:embed="rId4">
            <a:alphaModFix/>
          </a:blip>
          <a:srcRect b="0" l="0" r="0" t="0"/>
          <a:stretch/>
        </p:blipFill>
        <p:spPr>
          <a:xfrm>
            <a:off x="0" y="5006047"/>
            <a:ext cx="4965192" cy="144667"/>
          </a:xfrm>
          <a:prstGeom prst="rect">
            <a:avLst/>
          </a:prstGeom>
          <a:noFill/>
          <a:ln>
            <a:noFill/>
          </a:ln>
        </p:spPr>
      </p:pic>
      <p:sp>
        <p:nvSpPr>
          <p:cNvPr id="212" name="Google Shape;212;p2"/>
          <p:cNvSpPr/>
          <p:nvPr/>
        </p:nvSpPr>
        <p:spPr>
          <a:xfrm>
            <a:off x="0" y="1838766"/>
            <a:ext cx="4964570" cy="3180475"/>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2"/>
          <p:cNvSpPr txBox="1"/>
          <p:nvPr>
            <p:ph type="title"/>
          </p:nvPr>
        </p:nvSpPr>
        <p:spPr>
          <a:xfrm>
            <a:off x="680322" y="2063261"/>
            <a:ext cx="3739283" cy="266105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FFFFF"/>
              </a:buClr>
              <a:buSzPts val="4400"/>
              <a:buFont typeface="Trebuchet MS"/>
              <a:buNone/>
            </a:pPr>
            <a:r>
              <a:rPr lang="it-IT" sz="4400"/>
              <a:t>Olio</a:t>
            </a:r>
            <a:endParaRPr/>
          </a:p>
        </p:txBody>
      </p:sp>
      <p:grpSp>
        <p:nvGrpSpPr>
          <p:cNvPr id="214" name="Google Shape;214;p2"/>
          <p:cNvGrpSpPr/>
          <p:nvPr/>
        </p:nvGrpSpPr>
        <p:grpSpPr>
          <a:xfrm>
            <a:off x="5284783" y="640747"/>
            <a:ext cx="6261097" cy="5576505"/>
            <a:chOff x="5284783" y="640747"/>
            <a:chExt cx="6261097" cy="5576505"/>
          </a:xfrm>
        </p:grpSpPr>
        <p:sp>
          <p:nvSpPr>
            <p:cNvPr id="215" name="Google Shape;215;p2"/>
            <p:cNvSpPr/>
            <p:nvPr/>
          </p:nvSpPr>
          <p:spPr>
            <a:xfrm>
              <a:off x="5284783" y="4838977"/>
              <a:ext cx="6261097" cy="1378275"/>
            </a:xfrm>
            <a:custGeom>
              <a:rect b="b" l="l" r="r" t="t"/>
              <a:pathLst>
                <a:path extrusionOk="0" h="1378275" w="6261100">
                  <a:moveTo>
                    <a:pt x="0" y="0"/>
                  </a:moveTo>
                  <a:lnTo>
                    <a:pt x="6261100" y="0"/>
                  </a:lnTo>
                  <a:lnTo>
                    <a:pt x="6261100" y="1378275"/>
                  </a:lnTo>
                  <a:lnTo>
                    <a:pt x="0" y="1378275"/>
                  </a:lnTo>
                  <a:lnTo>
                    <a:pt x="0" y="0"/>
                  </a:lnTo>
                  <a:close/>
                </a:path>
              </a:pathLst>
            </a:custGeom>
            <a:gradFill>
              <a:gsLst>
                <a:gs pos="0">
                  <a:srgbClr val="C8BE7E"/>
                </a:gs>
                <a:gs pos="100000">
                  <a:srgbClr val="C5B867"/>
                </a:gs>
              </a:gsLst>
              <a:lin ang="5400000" scaled="0"/>
            </a:gradFill>
            <a:ln>
              <a:noFill/>
            </a:ln>
            <a:effectLst>
              <a:outerShdw algn="tl" dir="5400000" dist="19046">
                <a:srgbClr val="000000">
                  <a:alpha val="62745"/>
                </a:srgbClr>
              </a:outerShdw>
            </a:effectLst>
          </p:spPr>
          <p:txBody>
            <a:bodyPr anchorCtr="1" anchor="ctr" bIns="106675" lIns="106675" spcFirstLastPara="1" rIns="106675" wrap="square" tIns="106675">
              <a:noAutofit/>
            </a:bodyPr>
            <a:lstStyle/>
            <a:p>
              <a:pPr indent="0" lvl="0" marL="0" marR="0" rtl="0" algn="ctr">
                <a:lnSpc>
                  <a:spcPct val="90000"/>
                </a:lnSpc>
                <a:spcBef>
                  <a:spcPts val="0"/>
                </a:spcBef>
                <a:spcAft>
                  <a:spcPts val="0"/>
                </a:spcAft>
                <a:buClr>
                  <a:srgbClr val="FFFFFF"/>
                </a:buClr>
                <a:buSzPts val="1500"/>
                <a:buFont typeface="Trebuchet MS"/>
                <a:buNone/>
              </a:pPr>
              <a:r>
                <a:rPr b="0" i="0" lang="it-IT" sz="1500" u="none" cap="none" strike="noStrike">
                  <a:solidFill>
                    <a:srgbClr val="FFFFFF"/>
                  </a:solidFill>
                  <a:latin typeface="Trebuchet MS"/>
                  <a:ea typeface="Trebuchet MS"/>
                  <a:cs typeface="Trebuchet MS"/>
                  <a:sym typeface="Trebuchet MS"/>
                </a:rPr>
                <a:t>Sono utilizzati a scopo alimentare, come combustibili o lubrificanti e nella produzione di vernici, materie plastiche e altri materiali. Sono inoltre utilizzati in cerimonie religiose come veicolo di purificazione.</a:t>
              </a:r>
              <a:endParaRPr b="0" i="0" sz="1500" u="none" cap="none" strike="noStrike">
                <a:solidFill>
                  <a:srgbClr val="FFFFFF"/>
                </a:solidFill>
                <a:latin typeface="Trebuchet MS"/>
                <a:ea typeface="Trebuchet MS"/>
                <a:cs typeface="Trebuchet MS"/>
                <a:sym typeface="Trebuchet MS"/>
              </a:endParaRPr>
            </a:p>
          </p:txBody>
        </p:sp>
        <p:sp>
          <p:nvSpPr>
            <p:cNvPr id="216" name="Google Shape;216;p2"/>
            <p:cNvSpPr/>
            <p:nvPr/>
          </p:nvSpPr>
          <p:spPr>
            <a:xfrm>
              <a:off x="5284783" y="2739862"/>
              <a:ext cx="6261097" cy="2119789"/>
            </a:xfrm>
            <a:custGeom>
              <a:rect b="b" l="l" r="r" t="t"/>
              <a:pathLst>
                <a:path extrusionOk="0" h="2119787" w="6261100">
                  <a:moveTo>
                    <a:pt x="6261100" y="1377374"/>
                  </a:moveTo>
                  <a:lnTo>
                    <a:pt x="3395523" y="1377374"/>
                  </a:lnTo>
                  <a:lnTo>
                    <a:pt x="3395523" y="1589840"/>
                  </a:lnTo>
                  <a:lnTo>
                    <a:pt x="3660497" y="1589840"/>
                  </a:lnTo>
                  <a:lnTo>
                    <a:pt x="3130550" y="2119786"/>
                  </a:lnTo>
                  <a:lnTo>
                    <a:pt x="2600603" y="1589840"/>
                  </a:lnTo>
                  <a:lnTo>
                    <a:pt x="2865577" y="1589840"/>
                  </a:lnTo>
                  <a:lnTo>
                    <a:pt x="2865577" y="1377374"/>
                  </a:lnTo>
                  <a:lnTo>
                    <a:pt x="0" y="1377374"/>
                  </a:lnTo>
                  <a:lnTo>
                    <a:pt x="0" y="1"/>
                  </a:lnTo>
                  <a:lnTo>
                    <a:pt x="6261100" y="1"/>
                  </a:lnTo>
                  <a:lnTo>
                    <a:pt x="6261100" y="1377374"/>
                  </a:lnTo>
                  <a:close/>
                </a:path>
              </a:pathLst>
            </a:custGeom>
            <a:gradFill>
              <a:gsLst>
                <a:gs pos="0">
                  <a:srgbClr val="66B884"/>
                </a:gs>
                <a:gs pos="100000">
                  <a:srgbClr val="46B472"/>
                </a:gs>
              </a:gsLst>
              <a:lin ang="5400000" scaled="0"/>
            </a:gradFill>
            <a:ln>
              <a:noFill/>
            </a:ln>
            <a:effectLst>
              <a:outerShdw algn="tl" dir="5400000" dist="19046">
                <a:srgbClr val="000000">
                  <a:alpha val="62745"/>
                </a:srgbClr>
              </a:outerShdw>
            </a:effectLst>
          </p:spPr>
          <p:txBody>
            <a:bodyPr anchorCtr="1" anchor="ctr" bIns="849075" lIns="106675" spcFirstLastPara="1" rIns="106675" wrap="square" tIns="106675">
              <a:noAutofit/>
            </a:bodyPr>
            <a:lstStyle/>
            <a:p>
              <a:pPr indent="0" lvl="0" marL="0" marR="0" rtl="0" algn="ctr">
                <a:lnSpc>
                  <a:spcPct val="90000"/>
                </a:lnSpc>
                <a:spcBef>
                  <a:spcPts val="0"/>
                </a:spcBef>
                <a:spcAft>
                  <a:spcPts val="0"/>
                </a:spcAft>
                <a:buClr>
                  <a:srgbClr val="FFFFFF"/>
                </a:buClr>
                <a:buSzPts val="1500"/>
                <a:buFont typeface="Trebuchet MS"/>
                <a:buNone/>
              </a:pPr>
              <a:r>
                <a:rPr b="0" i="0" lang="it-IT" sz="1500" u="none" cap="none" strike="noStrike">
                  <a:solidFill>
                    <a:srgbClr val="FFFFFF"/>
                  </a:solidFill>
                  <a:latin typeface="Trebuchet MS"/>
                  <a:ea typeface="Trebuchet MS"/>
                  <a:cs typeface="Trebuchet MS"/>
                  <a:sym typeface="Trebuchet MS"/>
                </a:rPr>
                <a:t>In origine il termine si riferiva unicamente all’olio d’oliva, ricavato dalla spremitura dei frutti dell’olivo. In seguito questo nome è stato esteso a tutti i </a:t>
              </a:r>
              <a:r>
                <a:rPr b="0" i="0" lang="it-IT" sz="1500" u="sng" cap="none" strike="noStrike">
                  <a:solidFill>
                    <a:srgbClr val="FFFFFF"/>
                  </a:solidFill>
                  <a:latin typeface="Trebuchet MS"/>
                  <a:ea typeface="Trebuchet MS"/>
                  <a:cs typeface="Trebuchet MS"/>
                  <a:sym typeface="Trebuchet MS"/>
                  <a:hlinkClick r:id="rId5">
                    <a:extLst>
                      <a:ext uri="{A12FA001-AC4F-418D-AE19-62706E023703}">
                        <ahyp:hlinkClr val="tx"/>
                      </a:ext>
                    </a:extLst>
                  </a:hlinkClick>
                </a:rPr>
                <a:t>lipidi</a:t>
              </a:r>
              <a:r>
                <a:rPr b="0" i="0" lang="it-IT" sz="1500" u="none" cap="none" strike="noStrike">
                  <a:solidFill>
                    <a:srgbClr val="FFFFFF"/>
                  </a:solidFill>
                  <a:latin typeface="Trebuchet MS"/>
                  <a:ea typeface="Trebuchet MS"/>
                  <a:cs typeface="Trebuchet MS"/>
                  <a:sym typeface="Trebuchet MS"/>
                </a:rPr>
                <a:t> che si trovano allo stato liquido a temperatura ambiente e anche ad altri liquidi che presentano proprietà simili ma composizione differente come gli oli minerali.</a:t>
              </a:r>
              <a:endParaRPr b="0" i="0" sz="1500" u="none" cap="none" strike="noStrike">
                <a:solidFill>
                  <a:srgbClr val="FFFFFF"/>
                </a:solidFill>
                <a:latin typeface="Trebuchet MS"/>
                <a:ea typeface="Trebuchet MS"/>
                <a:cs typeface="Trebuchet MS"/>
                <a:sym typeface="Trebuchet MS"/>
              </a:endParaRPr>
            </a:p>
          </p:txBody>
        </p:sp>
        <p:sp>
          <p:nvSpPr>
            <p:cNvPr id="217" name="Google Shape;217;p2"/>
            <p:cNvSpPr/>
            <p:nvPr/>
          </p:nvSpPr>
          <p:spPr>
            <a:xfrm>
              <a:off x="5284783" y="640747"/>
              <a:ext cx="6261097" cy="2119789"/>
            </a:xfrm>
            <a:custGeom>
              <a:rect b="b" l="l" r="r" t="t"/>
              <a:pathLst>
                <a:path extrusionOk="0" h="2119787" w="6261100">
                  <a:moveTo>
                    <a:pt x="6261100" y="1377374"/>
                  </a:moveTo>
                  <a:lnTo>
                    <a:pt x="3395523" y="1377374"/>
                  </a:lnTo>
                  <a:lnTo>
                    <a:pt x="3395523" y="1589840"/>
                  </a:lnTo>
                  <a:lnTo>
                    <a:pt x="3660497" y="1589840"/>
                  </a:lnTo>
                  <a:lnTo>
                    <a:pt x="3130550" y="2119786"/>
                  </a:lnTo>
                  <a:lnTo>
                    <a:pt x="2600603" y="1589840"/>
                  </a:lnTo>
                  <a:lnTo>
                    <a:pt x="2865577" y="1589840"/>
                  </a:lnTo>
                  <a:lnTo>
                    <a:pt x="2865577" y="1377374"/>
                  </a:lnTo>
                  <a:lnTo>
                    <a:pt x="0" y="1377374"/>
                  </a:lnTo>
                  <a:lnTo>
                    <a:pt x="0" y="1"/>
                  </a:lnTo>
                  <a:lnTo>
                    <a:pt x="6261100" y="1"/>
                  </a:lnTo>
                  <a:lnTo>
                    <a:pt x="6261100" y="1377374"/>
                  </a:lnTo>
                  <a:close/>
                </a:path>
              </a:pathLst>
            </a:custGeom>
            <a:gradFill>
              <a:gsLst>
                <a:gs pos="0">
                  <a:srgbClr val="71B0C8"/>
                </a:gs>
                <a:gs pos="100000">
                  <a:srgbClr val="55A9C5"/>
                </a:gs>
              </a:gsLst>
              <a:lin ang="5400000" scaled="0"/>
            </a:gradFill>
            <a:ln>
              <a:noFill/>
            </a:ln>
            <a:effectLst>
              <a:outerShdw algn="tl" dir="5400000" dist="19046">
                <a:srgbClr val="000000">
                  <a:alpha val="62745"/>
                </a:srgbClr>
              </a:outerShdw>
            </a:effectLst>
          </p:spPr>
          <p:txBody>
            <a:bodyPr anchorCtr="1" anchor="ctr" bIns="849075" lIns="106675" spcFirstLastPara="1" rIns="106675" wrap="square" tIns="106675">
              <a:noAutofit/>
            </a:bodyPr>
            <a:lstStyle/>
            <a:p>
              <a:pPr indent="0" lvl="0" marL="0" marR="0" rtl="0" algn="ctr">
                <a:lnSpc>
                  <a:spcPct val="90000"/>
                </a:lnSpc>
                <a:spcBef>
                  <a:spcPts val="0"/>
                </a:spcBef>
                <a:spcAft>
                  <a:spcPts val="0"/>
                </a:spcAft>
                <a:buClr>
                  <a:srgbClr val="FFFFFF"/>
                </a:buClr>
                <a:buSzPts val="1500"/>
                <a:buFont typeface="Trebuchet MS"/>
                <a:buNone/>
              </a:pPr>
              <a:r>
                <a:rPr b="0" i="0" lang="it-IT" sz="1500" u="none" cap="none" strike="noStrike">
                  <a:solidFill>
                    <a:srgbClr val="FFFFFF"/>
                  </a:solidFill>
                  <a:latin typeface="Trebuchet MS"/>
                  <a:ea typeface="Trebuchet MS"/>
                  <a:cs typeface="Trebuchet MS"/>
                  <a:sym typeface="Trebuchet MS"/>
                </a:rPr>
                <a:t>Il termine </a:t>
              </a:r>
              <a:r>
                <a:rPr b="1" i="0" lang="it-IT" sz="1500" u="none" cap="none" strike="noStrike">
                  <a:solidFill>
                    <a:srgbClr val="FFFFFF"/>
                  </a:solidFill>
                  <a:latin typeface="Trebuchet MS"/>
                  <a:ea typeface="Trebuchet MS"/>
                  <a:cs typeface="Trebuchet MS"/>
                  <a:sym typeface="Trebuchet MS"/>
                </a:rPr>
                <a:t>olio </a:t>
              </a:r>
              <a:r>
                <a:rPr b="0" i="0" lang="it-IT" sz="1500" u="none" cap="none" strike="noStrike">
                  <a:solidFill>
                    <a:srgbClr val="FFFFFF"/>
                  </a:solidFill>
                  <a:latin typeface="Trebuchet MS"/>
                  <a:ea typeface="Trebuchet MS"/>
                  <a:cs typeface="Trebuchet MS"/>
                  <a:sym typeface="Trebuchet MS"/>
                </a:rPr>
                <a:t>è utilizzato per indicare un liquido organisco viscoso e miscibie con altri oli ma non con l’acqua.</a:t>
              </a:r>
              <a:endParaRPr b="0" i="0" sz="1500" u="none" cap="none" strike="noStrike">
                <a:solidFill>
                  <a:srgbClr val="FFFFFF"/>
                </a:solidFill>
                <a:latin typeface="Trebuchet MS"/>
                <a:ea typeface="Trebuchet MS"/>
                <a:cs typeface="Trebuchet MS"/>
                <a:sym typeface="Trebuchet M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100000">
              <a:srgbClr val="D54209"/>
            </a:gs>
          </a:gsLst>
          <a:lin ang="2520000" scaled="0"/>
        </a:gradFill>
      </p:bgPr>
    </p:bg>
    <p:spTree>
      <p:nvGrpSpPr>
        <p:cNvPr id="221" name="Shape 221"/>
        <p:cNvGrpSpPr/>
        <p:nvPr/>
      </p:nvGrpSpPr>
      <p:grpSpPr>
        <a:xfrm>
          <a:off x="0" y="0"/>
          <a:ext cx="0" cy="0"/>
          <a:chOff x="0" y="0"/>
          <a:chExt cx="0" cy="0"/>
        </a:xfrm>
      </p:grpSpPr>
      <p:sp>
        <p:nvSpPr>
          <p:cNvPr id="222" name="Google Shape;222;p3"/>
          <p:cNvSpPr txBox="1"/>
          <p:nvPr>
            <p:ph type="title"/>
          </p:nvPr>
        </p:nvSpPr>
        <p:spPr>
          <a:xfrm>
            <a:off x="680322" y="753227"/>
            <a:ext cx="9613864" cy="10809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Trebuchet MS"/>
              <a:buNone/>
            </a:pPr>
            <a:r>
              <a:rPr lang="it-IT"/>
              <a:t>Classificazione degli oli</a:t>
            </a:r>
            <a:endParaRPr/>
          </a:p>
        </p:txBody>
      </p:sp>
      <p:sp>
        <p:nvSpPr>
          <p:cNvPr id="223" name="Google Shape;223;p3"/>
          <p:cNvSpPr txBox="1"/>
          <p:nvPr>
            <p:ph idx="1" type="body"/>
          </p:nvPr>
        </p:nvSpPr>
        <p:spPr>
          <a:xfrm>
            <a:off x="680322" y="2336877"/>
            <a:ext cx="4931048" cy="359931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2000"/>
              <a:buNone/>
            </a:pPr>
            <a:r>
              <a:rPr lang="it-IT" sz="2000"/>
              <a:t>Gli oli vengono classificati in base al loro luogo di estrazione:</a:t>
            </a:r>
            <a:endParaRPr/>
          </a:p>
          <a:p>
            <a:pPr indent="0" lvl="0" marL="0" rtl="0" algn="l">
              <a:lnSpc>
                <a:spcPct val="90000"/>
              </a:lnSpc>
              <a:spcBef>
                <a:spcPts val="1000"/>
              </a:spcBef>
              <a:spcAft>
                <a:spcPts val="0"/>
              </a:spcAft>
              <a:buClr>
                <a:srgbClr val="FFFFFF"/>
              </a:buClr>
              <a:buSzPts val="2000"/>
              <a:buNone/>
            </a:pPr>
            <a:r>
              <a:t/>
            </a:r>
            <a:endParaRPr sz="2000"/>
          </a:p>
          <a:p>
            <a:pPr indent="0" lvl="0" marL="0" rtl="0" algn="l">
              <a:lnSpc>
                <a:spcPct val="90000"/>
              </a:lnSpc>
              <a:spcBef>
                <a:spcPts val="1000"/>
              </a:spcBef>
              <a:spcAft>
                <a:spcPts val="0"/>
              </a:spcAft>
              <a:buClr>
                <a:srgbClr val="FFFFFF"/>
              </a:buClr>
              <a:buSzPts val="2000"/>
              <a:buNone/>
            </a:pPr>
            <a:r>
              <a:rPr lang="it-IT" sz="2000"/>
              <a:t>-Oli animali</a:t>
            </a:r>
            <a:endParaRPr/>
          </a:p>
          <a:p>
            <a:pPr indent="0" lvl="0" marL="0" rtl="0" algn="l">
              <a:lnSpc>
                <a:spcPct val="90000"/>
              </a:lnSpc>
              <a:spcBef>
                <a:spcPts val="1000"/>
              </a:spcBef>
              <a:spcAft>
                <a:spcPts val="0"/>
              </a:spcAft>
              <a:buClr>
                <a:srgbClr val="FFFFFF"/>
              </a:buClr>
              <a:buSzPts val="2000"/>
              <a:buNone/>
            </a:pPr>
            <a:r>
              <a:rPr lang="it-IT" sz="2000"/>
              <a:t>-</a:t>
            </a:r>
            <a:r>
              <a:rPr lang="it-IT" sz="2000" u="sng">
                <a:solidFill>
                  <a:schemeClr val="hlink"/>
                </a:solidFill>
                <a:hlinkClick r:id="rId3"/>
              </a:rPr>
              <a:t>Oli vegetali</a:t>
            </a:r>
            <a:endParaRPr sz="2000"/>
          </a:p>
          <a:p>
            <a:pPr indent="0" lvl="0" marL="0" rtl="0" algn="l">
              <a:lnSpc>
                <a:spcPct val="90000"/>
              </a:lnSpc>
              <a:spcBef>
                <a:spcPts val="1000"/>
              </a:spcBef>
              <a:spcAft>
                <a:spcPts val="0"/>
              </a:spcAft>
              <a:buClr>
                <a:srgbClr val="FFFFFF"/>
              </a:buClr>
              <a:buSzPts val="2000"/>
              <a:buNone/>
            </a:pPr>
            <a:r>
              <a:rPr lang="it-IT" sz="2000"/>
              <a:t>-</a:t>
            </a:r>
            <a:r>
              <a:rPr lang="it-IT" sz="2000" u="sng">
                <a:solidFill>
                  <a:schemeClr val="hlink"/>
                </a:solidFill>
                <a:hlinkClick r:id="rId4"/>
              </a:rPr>
              <a:t>Oli minerali</a:t>
            </a:r>
            <a:endParaRPr sz="2000"/>
          </a:p>
          <a:p>
            <a:pPr indent="0" lvl="0" marL="0" rtl="0" algn="l">
              <a:lnSpc>
                <a:spcPct val="90000"/>
              </a:lnSpc>
              <a:spcBef>
                <a:spcPts val="1000"/>
              </a:spcBef>
              <a:spcAft>
                <a:spcPts val="0"/>
              </a:spcAft>
              <a:buClr>
                <a:srgbClr val="FFFFFF"/>
              </a:buClr>
              <a:buSzPts val="2000"/>
              <a:buNone/>
            </a:pPr>
            <a:r>
              <a:rPr lang="it-IT" sz="2000"/>
              <a:t>-</a:t>
            </a:r>
            <a:r>
              <a:rPr lang="it-IT" sz="2000" u="sng">
                <a:solidFill>
                  <a:schemeClr val="hlink"/>
                </a:solidFill>
                <a:hlinkClick r:id="rId5"/>
              </a:rPr>
              <a:t>Oli essenziali</a:t>
            </a:r>
            <a:endParaRPr sz="2000"/>
          </a:p>
        </p:txBody>
      </p:sp>
      <p:pic>
        <p:nvPicPr>
          <p:cNvPr id="224" name="Google Shape;224;p3"/>
          <p:cNvPicPr preferRelativeResize="0"/>
          <p:nvPr/>
        </p:nvPicPr>
        <p:blipFill rotWithShape="1">
          <a:blip r:embed="rId6">
            <a:alphaModFix/>
          </a:blip>
          <a:srcRect b="0" l="0" r="0" t="0"/>
          <a:stretch/>
        </p:blipFill>
        <p:spPr>
          <a:xfrm>
            <a:off x="3829049" y="3209928"/>
            <a:ext cx="7296153" cy="2486025"/>
          </a:xfrm>
          <a:prstGeom prst="rect">
            <a:avLst/>
          </a:prstGeom>
          <a:noFill/>
          <a:ln>
            <a:noFill/>
          </a:ln>
          <a:effectLst>
            <a:outerShdw algn="tl" dir="5039953" dist="63496">
              <a:srgbClr val="000000">
                <a:alpha val="40784"/>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100000">
              <a:srgbClr val="D54209"/>
            </a:gs>
          </a:gsLst>
          <a:lin ang="2520000" scaled="0"/>
        </a:gradFill>
      </p:bgPr>
    </p:bg>
    <p:spTree>
      <p:nvGrpSpPr>
        <p:cNvPr id="228" name="Shape 228"/>
        <p:cNvGrpSpPr/>
        <p:nvPr/>
      </p:nvGrpSpPr>
      <p:grpSpPr>
        <a:xfrm>
          <a:off x="0" y="0"/>
          <a:ext cx="0" cy="0"/>
          <a:chOff x="0" y="0"/>
          <a:chExt cx="0" cy="0"/>
        </a:xfrm>
      </p:grpSpPr>
      <p:sp>
        <p:nvSpPr>
          <p:cNvPr id="229" name="Google Shape;229;p4"/>
          <p:cNvSpPr/>
          <p:nvPr/>
        </p:nvSpPr>
        <p:spPr>
          <a:xfrm>
            <a:off x="0" y="0"/>
            <a:ext cx="12188823" cy="6858000"/>
          </a:xfrm>
          <a:prstGeom prst="rect">
            <a:avLst/>
          </a:prstGeom>
          <a:gradFill>
            <a:gsLst>
              <a:gs pos="0">
                <a:srgbClr val="F78925"/>
              </a:gs>
              <a:gs pos="100000">
                <a:srgbClr val="D54209"/>
              </a:gs>
            </a:gsLst>
            <a:lin ang="2520000" scaled="0"/>
          </a:gra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pic>
        <p:nvPicPr>
          <p:cNvPr id="230" name="Google Shape;230;p4"/>
          <p:cNvPicPr preferRelativeResize="0"/>
          <p:nvPr/>
        </p:nvPicPr>
        <p:blipFill rotWithShape="1">
          <a:blip r:embed="rId3">
            <a:alphaModFix amt="10000"/>
          </a:blip>
          <a:srcRect b="0" l="0" r="0" t="0"/>
          <a:stretch/>
        </p:blipFill>
        <p:spPr>
          <a:xfrm>
            <a:off x="0" y="0"/>
            <a:ext cx="12191996" cy="6858000"/>
          </a:xfrm>
          <a:prstGeom prst="rect">
            <a:avLst/>
          </a:prstGeom>
          <a:noFill/>
          <a:ln>
            <a:noFill/>
          </a:ln>
        </p:spPr>
      </p:pic>
      <p:sp>
        <p:nvSpPr>
          <p:cNvPr id="231" name="Google Shape;231;p4"/>
          <p:cNvSpPr/>
          <p:nvPr/>
        </p:nvSpPr>
        <p:spPr>
          <a:xfrm>
            <a:off x="4644530" y="0"/>
            <a:ext cx="7552944" cy="6858000"/>
          </a:xfrm>
          <a:prstGeom prst="rect">
            <a:avLst/>
          </a:prstGeom>
          <a:solidFill>
            <a:srgbClr val="F09415"/>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pic>
        <p:nvPicPr>
          <p:cNvPr id="232" name="Google Shape;232;p4"/>
          <p:cNvPicPr preferRelativeResize="0"/>
          <p:nvPr/>
        </p:nvPicPr>
        <p:blipFill rotWithShape="1">
          <a:blip r:embed="rId4">
            <a:alphaModFix/>
          </a:blip>
          <a:srcRect b="0" l="0" r="0" t="0"/>
          <a:stretch/>
        </p:blipFill>
        <p:spPr>
          <a:xfrm>
            <a:off x="0" y="5006047"/>
            <a:ext cx="4965192" cy="144667"/>
          </a:xfrm>
          <a:prstGeom prst="rect">
            <a:avLst/>
          </a:prstGeom>
          <a:noFill/>
          <a:ln>
            <a:noFill/>
          </a:ln>
        </p:spPr>
      </p:pic>
      <p:sp>
        <p:nvSpPr>
          <p:cNvPr id="233" name="Google Shape;233;p4"/>
          <p:cNvSpPr/>
          <p:nvPr/>
        </p:nvSpPr>
        <p:spPr>
          <a:xfrm>
            <a:off x="0" y="1838766"/>
            <a:ext cx="4964570" cy="3180475"/>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4"/>
          <p:cNvSpPr txBox="1"/>
          <p:nvPr>
            <p:ph type="title"/>
          </p:nvPr>
        </p:nvSpPr>
        <p:spPr>
          <a:xfrm>
            <a:off x="680322" y="2063261"/>
            <a:ext cx="3739283" cy="266105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FFFFF"/>
              </a:buClr>
              <a:buSzPts val="4400"/>
              <a:buFont typeface="Trebuchet MS"/>
              <a:buNone/>
            </a:pPr>
            <a:r>
              <a:rPr lang="it-IT" sz="4400"/>
              <a:t>Vino</a:t>
            </a:r>
            <a:endParaRPr/>
          </a:p>
        </p:txBody>
      </p:sp>
      <p:grpSp>
        <p:nvGrpSpPr>
          <p:cNvPr id="235" name="Google Shape;235;p4"/>
          <p:cNvGrpSpPr/>
          <p:nvPr/>
        </p:nvGrpSpPr>
        <p:grpSpPr>
          <a:xfrm>
            <a:off x="5772168" y="639759"/>
            <a:ext cx="5286338" cy="5578471"/>
            <a:chOff x="5772168" y="639759"/>
            <a:chExt cx="5286338" cy="5578471"/>
          </a:xfrm>
        </p:grpSpPr>
        <p:sp>
          <p:nvSpPr>
            <p:cNvPr id="236" name="Google Shape;236;p4"/>
            <p:cNvSpPr/>
            <p:nvPr/>
          </p:nvSpPr>
          <p:spPr>
            <a:xfrm>
              <a:off x="5772168" y="639759"/>
              <a:ext cx="5286338" cy="1394615"/>
            </a:xfrm>
            <a:custGeom>
              <a:rect b="b" l="l" r="r" t="t"/>
              <a:pathLst>
                <a:path extrusionOk="0" h="1394618" w="5286340">
                  <a:moveTo>
                    <a:pt x="0" y="139462"/>
                  </a:moveTo>
                  <a:cubicBezTo>
                    <a:pt x="0" y="62439"/>
                    <a:pt x="62439" y="0"/>
                    <a:pt x="139462" y="0"/>
                  </a:cubicBezTo>
                  <a:lnTo>
                    <a:pt x="5146878" y="0"/>
                  </a:lnTo>
                  <a:cubicBezTo>
                    <a:pt x="5223901" y="0"/>
                    <a:pt x="5286340" y="62439"/>
                    <a:pt x="5286340" y="139462"/>
                  </a:cubicBezTo>
                  <a:lnTo>
                    <a:pt x="5286340" y="1255156"/>
                  </a:lnTo>
                  <a:cubicBezTo>
                    <a:pt x="5286340" y="1332179"/>
                    <a:pt x="5223901" y="1394618"/>
                    <a:pt x="5146878" y="1394618"/>
                  </a:cubicBezTo>
                  <a:lnTo>
                    <a:pt x="139462" y="1394618"/>
                  </a:lnTo>
                  <a:cubicBezTo>
                    <a:pt x="62439" y="1394618"/>
                    <a:pt x="0" y="1332179"/>
                    <a:pt x="0" y="1255156"/>
                  </a:cubicBezTo>
                  <a:lnTo>
                    <a:pt x="0" y="139462"/>
                  </a:lnTo>
                  <a:close/>
                </a:path>
              </a:pathLst>
            </a:custGeom>
            <a:gradFill>
              <a:gsLst>
                <a:gs pos="0">
                  <a:srgbClr val="C8BE7E"/>
                </a:gs>
                <a:gs pos="100000">
                  <a:srgbClr val="C5B867"/>
                </a:gs>
              </a:gsLst>
              <a:lin ang="5400000" scaled="0"/>
            </a:gradFill>
            <a:ln>
              <a:noFill/>
            </a:ln>
            <a:effectLst>
              <a:outerShdw algn="tl" dir="5400000" dist="19046">
                <a:srgbClr val="000000">
                  <a:alpha val="62745"/>
                </a:srgbClr>
              </a:outerShdw>
            </a:effectLst>
          </p:spPr>
          <p:txBody>
            <a:bodyPr anchorCtr="1" anchor="ctr" bIns="90375" lIns="90375" spcFirstLastPara="1" rIns="90375" wrap="square" tIns="90375">
              <a:noAutofit/>
            </a:bodyPr>
            <a:lstStyle/>
            <a:p>
              <a:pPr indent="0" lvl="0" marL="0" marR="0" rtl="0" algn="ctr">
                <a:lnSpc>
                  <a:spcPct val="90000"/>
                </a:lnSpc>
                <a:spcBef>
                  <a:spcPts val="0"/>
                </a:spcBef>
                <a:spcAft>
                  <a:spcPts val="0"/>
                </a:spcAft>
                <a:buClr>
                  <a:srgbClr val="FFFFFF"/>
                </a:buClr>
                <a:buSzPts val="1300"/>
                <a:buFont typeface="Trebuchet MS"/>
                <a:buNone/>
              </a:pPr>
              <a:r>
                <a:rPr b="0" i="0" lang="it-IT" sz="1300" u="none" cap="none" strike="noStrike">
                  <a:solidFill>
                    <a:srgbClr val="FFFFFF"/>
                  </a:solidFill>
                  <a:latin typeface="Trebuchet MS"/>
                  <a:ea typeface="Trebuchet MS"/>
                  <a:cs typeface="Trebuchet MS"/>
                  <a:sym typeface="Trebuchet MS"/>
                </a:rPr>
                <a:t>La storia del vino risale alla preistoria; è così antica da confondersi con la stessa storia dell’umanità. La prova più antica della produzione di vino seriale è stata trovata in Armenia con la scoperta della più antica cantina per la conservazione esistente.</a:t>
              </a:r>
              <a:endParaRPr b="0" i="0" sz="1300" u="none" cap="none" strike="noStrike">
                <a:solidFill>
                  <a:srgbClr val="FFFFFF"/>
                </a:solidFill>
                <a:latin typeface="Trebuchet MS"/>
                <a:ea typeface="Trebuchet MS"/>
                <a:cs typeface="Trebuchet MS"/>
                <a:sym typeface="Trebuchet MS"/>
              </a:endParaRPr>
            </a:p>
          </p:txBody>
        </p:sp>
        <p:sp>
          <p:nvSpPr>
            <p:cNvPr id="237" name="Google Shape;237;p4"/>
            <p:cNvSpPr/>
            <p:nvPr/>
          </p:nvSpPr>
          <p:spPr>
            <a:xfrm>
              <a:off x="8101547" y="2121545"/>
              <a:ext cx="627580" cy="522981"/>
            </a:xfrm>
            <a:custGeom>
              <a:rect b="b" l="l" r="r" t="t"/>
              <a:pathLst>
                <a:path extrusionOk="0" h="627578" w="522982">
                  <a:moveTo>
                    <a:pt x="418385" y="1"/>
                  </a:moveTo>
                  <a:lnTo>
                    <a:pt x="418385" y="313789"/>
                  </a:lnTo>
                  <a:lnTo>
                    <a:pt x="522982" y="313789"/>
                  </a:lnTo>
                  <a:lnTo>
                    <a:pt x="261491" y="627577"/>
                  </a:lnTo>
                  <a:lnTo>
                    <a:pt x="0" y="313789"/>
                  </a:lnTo>
                  <a:lnTo>
                    <a:pt x="104597" y="313789"/>
                  </a:lnTo>
                  <a:lnTo>
                    <a:pt x="104597" y="1"/>
                  </a:lnTo>
                  <a:lnTo>
                    <a:pt x="418385" y="1"/>
                  </a:lnTo>
                  <a:close/>
                </a:path>
              </a:pathLst>
            </a:custGeom>
            <a:gradFill>
              <a:gsLst>
                <a:gs pos="0">
                  <a:srgbClr val="C8BE7E"/>
                </a:gs>
                <a:gs pos="100000">
                  <a:srgbClr val="C5B867"/>
                </a:gs>
              </a:gsLst>
              <a:lin ang="5400000" scaled="0"/>
            </a:gradFill>
            <a:ln>
              <a:noFill/>
            </a:ln>
            <a:effectLst>
              <a:outerShdw algn="tl" dir="5400000" dist="19046">
                <a:srgbClr val="000000">
                  <a:alpha val="62745"/>
                </a:srgbClr>
              </a:outerShdw>
            </a:effectLst>
          </p:spPr>
          <p:txBody>
            <a:bodyPr anchorCtr="1" anchor="ctr" bIns="156875" lIns="125500" spcFirstLastPara="1" rIns="125500" wrap="square" tIns="0">
              <a:noAutofit/>
            </a:bodyPr>
            <a:lstStyle/>
            <a:p>
              <a:pPr indent="0" lvl="0" marL="0" marR="0" rtl="0" algn="ctr">
                <a:lnSpc>
                  <a:spcPct val="90000"/>
                </a:lnSpc>
                <a:spcBef>
                  <a:spcPts val="0"/>
                </a:spcBef>
                <a:spcAft>
                  <a:spcPts val="0"/>
                </a:spcAft>
                <a:buClr>
                  <a:srgbClr val="000000"/>
                </a:buClr>
                <a:buSzPts val="1000"/>
                <a:buFont typeface="Calibri"/>
                <a:buNone/>
              </a:pPr>
              <a:r>
                <a:t/>
              </a:r>
              <a:endParaRPr b="0" i="0" sz="1000" u="none" cap="none" strike="noStrike">
                <a:solidFill>
                  <a:srgbClr val="FFFFFF"/>
                </a:solidFill>
                <a:latin typeface="Trebuchet MS"/>
                <a:ea typeface="Trebuchet MS"/>
                <a:cs typeface="Trebuchet MS"/>
                <a:sym typeface="Trebuchet MS"/>
              </a:endParaRPr>
            </a:p>
          </p:txBody>
        </p:sp>
        <p:sp>
          <p:nvSpPr>
            <p:cNvPr id="238" name="Google Shape;238;p4"/>
            <p:cNvSpPr/>
            <p:nvPr/>
          </p:nvSpPr>
          <p:spPr>
            <a:xfrm>
              <a:off x="5772168" y="2731687"/>
              <a:ext cx="5286338" cy="1394615"/>
            </a:xfrm>
            <a:custGeom>
              <a:rect b="b" l="l" r="r" t="t"/>
              <a:pathLst>
                <a:path extrusionOk="0" h="1394618" w="5286340">
                  <a:moveTo>
                    <a:pt x="0" y="139462"/>
                  </a:moveTo>
                  <a:cubicBezTo>
                    <a:pt x="0" y="62439"/>
                    <a:pt x="62439" y="0"/>
                    <a:pt x="139462" y="0"/>
                  </a:cubicBezTo>
                  <a:lnTo>
                    <a:pt x="5146878" y="0"/>
                  </a:lnTo>
                  <a:cubicBezTo>
                    <a:pt x="5223901" y="0"/>
                    <a:pt x="5286340" y="62439"/>
                    <a:pt x="5286340" y="139462"/>
                  </a:cubicBezTo>
                  <a:lnTo>
                    <a:pt x="5286340" y="1255156"/>
                  </a:lnTo>
                  <a:cubicBezTo>
                    <a:pt x="5286340" y="1332179"/>
                    <a:pt x="5223901" y="1394618"/>
                    <a:pt x="5146878" y="1394618"/>
                  </a:cubicBezTo>
                  <a:lnTo>
                    <a:pt x="139462" y="1394618"/>
                  </a:lnTo>
                  <a:cubicBezTo>
                    <a:pt x="62439" y="1394618"/>
                    <a:pt x="0" y="1332179"/>
                    <a:pt x="0" y="1255156"/>
                  </a:cubicBezTo>
                  <a:lnTo>
                    <a:pt x="0" y="139462"/>
                  </a:lnTo>
                  <a:close/>
                </a:path>
              </a:pathLst>
            </a:custGeom>
            <a:gradFill>
              <a:gsLst>
                <a:gs pos="0">
                  <a:srgbClr val="66B884"/>
                </a:gs>
                <a:gs pos="100000">
                  <a:srgbClr val="46B472"/>
                </a:gs>
              </a:gsLst>
              <a:lin ang="5400000" scaled="0"/>
            </a:gradFill>
            <a:ln>
              <a:noFill/>
            </a:ln>
            <a:effectLst>
              <a:outerShdw algn="tl" dir="5400000" dist="19046">
                <a:srgbClr val="000000">
                  <a:alpha val="62745"/>
                </a:srgbClr>
              </a:outerShdw>
            </a:effectLst>
          </p:spPr>
          <p:txBody>
            <a:bodyPr anchorCtr="1" anchor="ctr" bIns="90375" lIns="90375" spcFirstLastPara="1" rIns="90375" wrap="square" tIns="90375">
              <a:noAutofit/>
            </a:bodyPr>
            <a:lstStyle/>
            <a:p>
              <a:pPr indent="0" lvl="0" marL="0" marR="0" rtl="0" algn="ctr">
                <a:lnSpc>
                  <a:spcPct val="90000"/>
                </a:lnSpc>
                <a:spcBef>
                  <a:spcPts val="0"/>
                </a:spcBef>
                <a:spcAft>
                  <a:spcPts val="0"/>
                </a:spcAft>
                <a:buClr>
                  <a:srgbClr val="FFFFFF"/>
                </a:buClr>
                <a:buSzPts val="1300"/>
                <a:buFont typeface="Trebuchet MS"/>
                <a:buNone/>
              </a:pPr>
              <a:r>
                <a:rPr b="0" i="0" lang="it-IT" sz="1300" u="none" cap="none" strike="noStrike">
                  <a:solidFill>
                    <a:srgbClr val="FFFFFF"/>
                  </a:solidFill>
                  <a:latin typeface="Trebuchet MS"/>
                  <a:ea typeface="Trebuchet MS"/>
                  <a:cs typeface="Trebuchet MS"/>
                  <a:sym typeface="Trebuchet MS"/>
                </a:rPr>
                <a:t>Il vigneto e il vino sono stati una parte importante delle società sin dall’antichità. Il vino è sinonimo di festività, ubriachezza, convivialità; ha investito di sé il vasto campo dei valori simbolici ed è presente tutt'oggi nella maggior parte dei paesi. La sua esistenza è frutto di una storia lunga e turbolenta.</a:t>
              </a:r>
              <a:endParaRPr b="0" i="0" sz="1300" u="none" cap="none" strike="noStrike">
                <a:solidFill>
                  <a:srgbClr val="FFFFFF"/>
                </a:solidFill>
                <a:latin typeface="Trebuchet MS"/>
                <a:ea typeface="Trebuchet MS"/>
                <a:cs typeface="Trebuchet MS"/>
                <a:sym typeface="Trebuchet MS"/>
              </a:endParaRPr>
            </a:p>
          </p:txBody>
        </p:sp>
        <p:sp>
          <p:nvSpPr>
            <p:cNvPr id="239" name="Google Shape;239;p4"/>
            <p:cNvSpPr/>
            <p:nvPr/>
          </p:nvSpPr>
          <p:spPr>
            <a:xfrm>
              <a:off x="8101547" y="4213472"/>
              <a:ext cx="627580" cy="522981"/>
            </a:xfrm>
            <a:custGeom>
              <a:rect b="b" l="l" r="r" t="t"/>
              <a:pathLst>
                <a:path extrusionOk="0" h="627578" w="522982">
                  <a:moveTo>
                    <a:pt x="418385" y="1"/>
                  </a:moveTo>
                  <a:lnTo>
                    <a:pt x="418385" y="313789"/>
                  </a:lnTo>
                  <a:lnTo>
                    <a:pt x="522982" y="313789"/>
                  </a:lnTo>
                  <a:lnTo>
                    <a:pt x="261491" y="627577"/>
                  </a:lnTo>
                  <a:lnTo>
                    <a:pt x="0" y="313789"/>
                  </a:lnTo>
                  <a:lnTo>
                    <a:pt x="104597" y="313789"/>
                  </a:lnTo>
                  <a:lnTo>
                    <a:pt x="104597" y="1"/>
                  </a:lnTo>
                  <a:lnTo>
                    <a:pt x="418385" y="1"/>
                  </a:lnTo>
                  <a:close/>
                </a:path>
              </a:pathLst>
            </a:custGeom>
            <a:gradFill>
              <a:gsLst>
                <a:gs pos="0">
                  <a:srgbClr val="66B884"/>
                </a:gs>
                <a:gs pos="100000">
                  <a:srgbClr val="46B472"/>
                </a:gs>
              </a:gsLst>
              <a:lin ang="5400000" scaled="0"/>
            </a:gradFill>
            <a:ln>
              <a:noFill/>
            </a:ln>
            <a:effectLst>
              <a:outerShdw algn="tl" dir="5400000" dist="19046">
                <a:srgbClr val="000000">
                  <a:alpha val="62745"/>
                </a:srgbClr>
              </a:outerShdw>
            </a:effectLst>
          </p:spPr>
          <p:txBody>
            <a:bodyPr anchorCtr="1" anchor="ctr" bIns="156875" lIns="125500" spcFirstLastPara="1" rIns="125500" wrap="square" tIns="0">
              <a:noAutofit/>
            </a:bodyPr>
            <a:lstStyle/>
            <a:p>
              <a:pPr indent="0" lvl="0" marL="0" marR="0" rtl="0" algn="ctr">
                <a:lnSpc>
                  <a:spcPct val="90000"/>
                </a:lnSpc>
                <a:spcBef>
                  <a:spcPts val="0"/>
                </a:spcBef>
                <a:spcAft>
                  <a:spcPts val="0"/>
                </a:spcAft>
                <a:buClr>
                  <a:srgbClr val="000000"/>
                </a:buClr>
                <a:buSzPts val="1000"/>
                <a:buFont typeface="Calibri"/>
                <a:buNone/>
              </a:pPr>
              <a:r>
                <a:t/>
              </a:r>
              <a:endParaRPr b="0" i="0" sz="1000" u="none" cap="none" strike="noStrike">
                <a:solidFill>
                  <a:srgbClr val="FFFFFF"/>
                </a:solidFill>
                <a:latin typeface="Trebuchet MS"/>
                <a:ea typeface="Trebuchet MS"/>
                <a:cs typeface="Trebuchet MS"/>
                <a:sym typeface="Trebuchet MS"/>
              </a:endParaRPr>
            </a:p>
          </p:txBody>
        </p:sp>
        <p:sp>
          <p:nvSpPr>
            <p:cNvPr id="240" name="Google Shape;240;p4"/>
            <p:cNvSpPr/>
            <p:nvPr/>
          </p:nvSpPr>
          <p:spPr>
            <a:xfrm>
              <a:off x="5772168" y="4823615"/>
              <a:ext cx="5286338" cy="1394615"/>
            </a:xfrm>
            <a:custGeom>
              <a:rect b="b" l="l" r="r" t="t"/>
              <a:pathLst>
                <a:path extrusionOk="0" h="1394618" w="5286340">
                  <a:moveTo>
                    <a:pt x="0" y="139462"/>
                  </a:moveTo>
                  <a:cubicBezTo>
                    <a:pt x="0" y="62439"/>
                    <a:pt x="62439" y="0"/>
                    <a:pt x="139462" y="0"/>
                  </a:cubicBezTo>
                  <a:lnTo>
                    <a:pt x="5146878" y="0"/>
                  </a:lnTo>
                  <a:cubicBezTo>
                    <a:pt x="5223901" y="0"/>
                    <a:pt x="5286340" y="62439"/>
                    <a:pt x="5286340" y="139462"/>
                  </a:cubicBezTo>
                  <a:lnTo>
                    <a:pt x="5286340" y="1255156"/>
                  </a:lnTo>
                  <a:cubicBezTo>
                    <a:pt x="5286340" y="1332179"/>
                    <a:pt x="5223901" y="1394618"/>
                    <a:pt x="5146878" y="1394618"/>
                  </a:cubicBezTo>
                  <a:lnTo>
                    <a:pt x="139462" y="1394618"/>
                  </a:lnTo>
                  <a:cubicBezTo>
                    <a:pt x="62439" y="1394618"/>
                    <a:pt x="0" y="1332179"/>
                    <a:pt x="0" y="1255156"/>
                  </a:cubicBezTo>
                  <a:lnTo>
                    <a:pt x="0" y="139462"/>
                  </a:lnTo>
                  <a:close/>
                </a:path>
              </a:pathLst>
            </a:custGeom>
            <a:gradFill>
              <a:gsLst>
                <a:gs pos="0">
                  <a:srgbClr val="71B0C8"/>
                </a:gs>
                <a:gs pos="100000">
                  <a:srgbClr val="55A9C5"/>
                </a:gs>
              </a:gsLst>
              <a:lin ang="5400000" scaled="0"/>
            </a:gradFill>
            <a:ln>
              <a:noFill/>
            </a:ln>
            <a:effectLst>
              <a:outerShdw algn="tl" dir="5400000" dist="19046">
                <a:srgbClr val="000000">
                  <a:alpha val="62745"/>
                </a:srgbClr>
              </a:outerShdw>
            </a:effectLst>
          </p:spPr>
          <p:txBody>
            <a:bodyPr anchorCtr="1" anchor="ctr" bIns="90375" lIns="90375" spcFirstLastPara="1" rIns="90375" wrap="square" tIns="90375">
              <a:noAutofit/>
            </a:bodyPr>
            <a:lstStyle/>
            <a:p>
              <a:pPr indent="0" lvl="0" marL="0" marR="0" rtl="0" algn="ctr">
                <a:lnSpc>
                  <a:spcPct val="90000"/>
                </a:lnSpc>
                <a:spcBef>
                  <a:spcPts val="0"/>
                </a:spcBef>
                <a:spcAft>
                  <a:spcPts val="0"/>
                </a:spcAft>
                <a:buClr>
                  <a:srgbClr val="FFFFFF"/>
                </a:buClr>
                <a:buSzPts val="1300"/>
                <a:buFont typeface="Trebuchet MS"/>
                <a:buNone/>
              </a:pPr>
              <a:r>
                <a:rPr b="0" i="0" lang="it-IT" sz="1300" u="none" cap="none" strike="noStrike">
                  <a:solidFill>
                    <a:srgbClr val="FFFFFF"/>
                  </a:solidFill>
                  <a:latin typeface="Trebuchet MS"/>
                  <a:ea typeface="Trebuchet MS"/>
                  <a:cs typeface="Trebuchet MS"/>
                  <a:sym typeface="Trebuchet MS"/>
                </a:rPr>
                <a:t>Il temporaneo stato alternato di coscienza riconducibile all'assunzione di vino venne considerato in un ambito religioso fin dalle sue origini. Nell’Antica Grecia si adorò Dioniso e nell’Antica Roma ne trasmise il culto tramite la figura di Bacco. Il consumo rituale di vino rimase sin dai tempi biblici e, come parte della celebrazione eucaristica per commemorare il sacrificio di Gesù sulla croce, diventò ancora più essenziale per le origini del cristianesimo</a:t>
              </a:r>
              <a:endParaRPr b="0" i="0" sz="1300" u="none" cap="none" strike="noStrike">
                <a:solidFill>
                  <a:srgbClr val="FFFFFF"/>
                </a:solidFill>
                <a:latin typeface="Trebuchet MS"/>
                <a:ea typeface="Trebuchet MS"/>
                <a:cs typeface="Trebuchet MS"/>
                <a:sym typeface="Trebuchet M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100000">
              <a:srgbClr val="D54209"/>
            </a:gs>
          </a:gsLst>
          <a:lin ang="2520000" scaled="0"/>
        </a:gradFill>
      </p:bgPr>
    </p:bg>
    <p:spTree>
      <p:nvGrpSpPr>
        <p:cNvPr id="244" name="Shape 244"/>
        <p:cNvGrpSpPr/>
        <p:nvPr/>
      </p:nvGrpSpPr>
      <p:grpSpPr>
        <a:xfrm>
          <a:off x="0" y="0"/>
          <a:ext cx="0" cy="0"/>
          <a:chOff x="0" y="0"/>
          <a:chExt cx="0" cy="0"/>
        </a:xfrm>
      </p:grpSpPr>
      <p:sp>
        <p:nvSpPr>
          <p:cNvPr id="245" name="Google Shape;245;p5"/>
          <p:cNvSpPr txBox="1"/>
          <p:nvPr>
            <p:ph type="title"/>
          </p:nvPr>
        </p:nvSpPr>
        <p:spPr>
          <a:xfrm>
            <a:off x="680322" y="753227"/>
            <a:ext cx="9613864" cy="10809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Trebuchet MS"/>
              <a:buNone/>
            </a:pPr>
            <a:r>
              <a:rPr lang="it-IT"/>
              <a:t>Classificazione dei vini</a:t>
            </a:r>
            <a:endParaRPr/>
          </a:p>
        </p:txBody>
      </p:sp>
      <p:sp>
        <p:nvSpPr>
          <p:cNvPr id="246" name="Google Shape;246;p5"/>
          <p:cNvSpPr txBox="1"/>
          <p:nvPr>
            <p:ph idx="1" type="body"/>
          </p:nvPr>
        </p:nvSpPr>
        <p:spPr>
          <a:xfrm>
            <a:off x="680322" y="2336877"/>
            <a:ext cx="3948239" cy="359931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1600"/>
              <a:buNone/>
            </a:pPr>
            <a:r>
              <a:rPr lang="it-IT" sz="1600"/>
              <a:t>Una delle possibili classificazioni è quella per tipologia :</a:t>
            </a:r>
            <a:endParaRPr/>
          </a:p>
          <a:p>
            <a:pPr indent="0" lvl="0" marL="0" rtl="0" algn="l">
              <a:lnSpc>
                <a:spcPct val="90000"/>
              </a:lnSpc>
              <a:spcBef>
                <a:spcPts val="1000"/>
              </a:spcBef>
              <a:spcAft>
                <a:spcPts val="0"/>
              </a:spcAft>
              <a:buClr>
                <a:srgbClr val="FFFFFF"/>
              </a:buClr>
              <a:buSzPts val="1600"/>
              <a:buNone/>
            </a:pPr>
            <a:r>
              <a:t/>
            </a:r>
            <a:endParaRPr sz="1600"/>
          </a:p>
          <a:p>
            <a:pPr indent="0" lvl="0" marL="0" rtl="0" algn="l">
              <a:lnSpc>
                <a:spcPct val="90000"/>
              </a:lnSpc>
              <a:spcBef>
                <a:spcPts val="1000"/>
              </a:spcBef>
              <a:spcAft>
                <a:spcPts val="0"/>
              </a:spcAft>
              <a:buClr>
                <a:srgbClr val="FFFFFF"/>
              </a:buClr>
              <a:buSzPts val="1600"/>
              <a:buNone/>
            </a:pPr>
            <a:r>
              <a:rPr lang="it-IT" sz="1600"/>
              <a:t>-Vini ordinari                -Vino fermo</a:t>
            </a:r>
            <a:endParaRPr/>
          </a:p>
          <a:p>
            <a:pPr indent="0" lvl="0" marL="0" rtl="0" algn="l">
              <a:lnSpc>
                <a:spcPct val="90000"/>
              </a:lnSpc>
              <a:spcBef>
                <a:spcPts val="1000"/>
              </a:spcBef>
              <a:spcAft>
                <a:spcPts val="0"/>
              </a:spcAft>
              <a:buClr>
                <a:srgbClr val="FFFFFF"/>
              </a:buClr>
              <a:buSzPts val="1600"/>
              <a:buNone/>
            </a:pPr>
            <a:r>
              <a:rPr lang="it-IT" sz="1600"/>
              <a:t>-Vino effervescente      -</a:t>
            </a:r>
            <a:r>
              <a:rPr lang="it-IT" sz="1600" u="sng">
                <a:solidFill>
                  <a:schemeClr val="hlink"/>
                </a:solidFill>
                <a:hlinkClick r:id="rId3"/>
              </a:rPr>
              <a:t>Vino bianco</a:t>
            </a:r>
            <a:endParaRPr sz="1600"/>
          </a:p>
          <a:p>
            <a:pPr indent="0" lvl="0" marL="0" rtl="0" algn="l">
              <a:lnSpc>
                <a:spcPct val="90000"/>
              </a:lnSpc>
              <a:spcBef>
                <a:spcPts val="1000"/>
              </a:spcBef>
              <a:spcAft>
                <a:spcPts val="0"/>
              </a:spcAft>
              <a:buClr>
                <a:srgbClr val="FFFFFF"/>
              </a:buClr>
              <a:buSzPts val="1600"/>
              <a:buNone/>
            </a:pPr>
            <a:r>
              <a:rPr lang="it-IT" sz="1600"/>
              <a:t>-</a:t>
            </a:r>
            <a:r>
              <a:rPr lang="it-IT" sz="1600" u="sng">
                <a:solidFill>
                  <a:schemeClr val="hlink"/>
                </a:solidFill>
                <a:hlinkClick r:id="rId4"/>
              </a:rPr>
              <a:t>Vino rosato                  </a:t>
            </a:r>
            <a:r>
              <a:rPr lang="it-IT" sz="1600"/>
              <a:t>-</a:t>
            </a:r>
            <a:r>
              <a:rPr lang="it-IT" sz="1600" u="sng">
                <a:solidFill>
                  <a:schemeClr val="hlink"/>
                </a:solidFill>
                <a:hlinkClick r:id="rId5"/>
              </a:rPr>
              <a:t>Vino rosso</a:t>
            </a:r>
            <a:endParaRPr sz="1600"/>
          </a:p>
          <a:p>
            <a:pPr indent="0" lvl="0" marL="0" rtl="0" algn="l">
              <a:lnSpc>
                <a:spcPct val="90000"/>
              </a:lnSpc>
              <a:spcBef>
                <a:spcPts val="1000"/>
              </a:spcBef>
              <a:spcAft>
                <a:spcPts val="0"/>
              </a:spcAft>
              <a:buClr>
                <a:srgbClr val="FFFFFF"/>
              </a:buClr>
              <a:buSzPts val="1600"/>
              <a:buNone/>
            </a:pPr>
            <a:r>
              <a:rPr lang="it-IT" sz="1600"/>
              <a:t>-Vino arancione            -</a:t>
            </a:r>
            <a:r>
              <a:rPr lang="it-IT" sz="1600" u="sng">
                <a:solidFill>
                  <a:schemeClr val="hlink"/>
                </a:solidFill>
                <a:hlinkClick r:id="rId6"/>
              </a:rPr>
              <a:t>Vino novello</a:t>
            </a:r>
            <a:endParaRPr sz="1600"/>
          </a:p>
          <a:p>
            <a:pPr indent="0" lvl="0" marL="0" rtl="0" algn="l">
              <a:lnSpc>
                <a:spcPct val="90000"/>
              </a:lnSpc>
              <a:spcBef>
                <a:spcPts val="1000"/>
              </a:spcBef>
              <a:spcAft>
                <a:spcPts val="0"/>
              </a:spcAft>
              <a:buClr>
                <a:srgbClr val="FFFFFF"/>
              </a:buClr>
              <a:buSzPts val="1600"/>
              <a:buNone/>
            </a:pPr>
            <a:r>
              <a:rPr lang="it-IT" sz="1600"/>
              <a:t>-Vino barricato             -Vino frizzante</a:t>
            </a:r>
            <a:endParaRPr/>
          </a:p>
          <a:p>
            <a:pPr indent="0" lvl="0" marL="0" rtl="0" algn="l">
              <a:lnSpc>
                <a:spcPct val="90000"/>
              </a:lnSpc>
              <a:spcBef>
                <a:spcPts val="1000"/>
              </a:spcBef>
              <a:spcAft>
                <a:spcPts val="0"/>
              </a:spcAft>
              <a:buClr>
                <a:srgbClr val="FFFFFF"/>
              </a:buClr>
              <a:buSzPts val="1600"/>
              <a:buNone/>
            </a:pPr>
            <a:r>
              <a:rPr lang="it-IT" sz="1600"/>
              <a:t>-Vino speciale</a:t>
            </a:r>
            <a:endParaRPr/>
          </a:p>
          <a:p>
            <a:pPr indent="0" lvl="0" marL="0" rtl="0" algn="l">
              <a:lnSpc>
                <a:spcPct val="90000"/>
              </a:lnSpc>
              <a:spcBef>
                <a:spcPts val="1000"/>
              </a:spcBef>
              <a:spcAft>
                <a:spcPts val="0"/>
              </a:spcAft>
              <a:buClr>
                <a:srgbClr val="FFFFFF"/>
              </a:buClr>
              <a:buSzPts val="1000"/>
              <a:buNone/>
            </a:pPr>
            <a:r>
              <a:t/>
            </a:r>
            <a:endParaRPr sz="1000"/>
          </a:p>
        </p:txBody>
      </p:sp>
      <p:pic>
        <p:nvPicPr>
          <p:cNvPr id="247" name="Google Shape;247;p5"/>
          <p:cNvPicPr preferRelativeResize="0"/>
          <p:nvPr/>
        </p:nvPicPr>
        <p:blipFill rotWithShape="1">
          <a:blip r:embed="rId7">
            <a:alphaModFix/>
          </a:blip>
          <a:srcRect b="0" l="0" r="0" t="0"/>
          <a:stretch/>
        </p:blipFill>
        <p:spPr>
          <a:xfrm>
            <a:off x="4937229" y="2336804"/>
            <a:ext cx="5074014" cy="3598858"/>
          </a:xfrm>
          <a:prstGeom prst="rect">
            <a:avLst/>
          </a:prstGeom>
          <a:noFill/>
          <a:ln>
            <a:noFill/>
          </a:ln>
          <a:effectLst>
            <a:outerShdw algn="tl" dir="5039953" dist="63496">
              <a:srgbClr val="000000">
                <a:alpha val="40784"/>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100000">
              <a:srgbClr val="D54209"/>
            </a:gs>
          </a:gsLst>
          <a:lin ang="2520000" scaled="0"/>
        </a:gradFill>
      </p:bgPr>
    </p:bg>
    <p:spTree>
      <p:nvGrpSpPr>
        <p:cNvPr id="251" name="Shape 251"/>
        <p:cNvGrpSpPr/>
        <p:nvPr/>
      </p:nvGrpSpPr>
      <p:grpSpPr>
        <a:xfrm>
          <a:off x="0" y="0"/>
          <a:ext cx="0" cy="0"/>
          <a:chOff x="0" y="0"/>
          <a:chExt cx="0" cy="0"/>
        </a:xfrm>
      </p:grpSpPr>
      <p:grpSp>
        <p:nvGrpSpPr>
          <p:cNvPr id="252" name="Google Shape;252;p6"/>
          <p:cNvGrpSpPr/>
          <p:nvPr/>
        </p:nvGrpSpPr>
        <p:grpSpPr>
          <a:xfrm>
            <a:off x="-3172" y="0"/>
            <a:ext cx="12191996" cy="6858000"/>
            <a:chOff x="-3172" y="0"/>
            <a:chExt cx="12191996" cy="6858000"/>
          </a:xfrm>
        </p:grpSpPr>
        <p:sp>
          <p:nvSpPr>
            <p:cNvPr id="253" name="Google Shape;253;p6"/>
            <p:cNvSpPr/>
            <p:nvPr/>
          </p:nvSpPr>
          <p:spPr>
            <a:xfrm>
              <a:off x="0" y="0"/>
              <a:ext cx="12188823" cy="6858000"/>
            </a:xfrm>
            <a:prstGeom prst="rect">
              <a:avLst/>
            </a:prstGeom>
            <a:gradFill>
              <a:gsLst>
                <a:gs pos="0">
                  <a:srgbClr val="F78925"/>
                </a:gs>
                <a:gs pos="100000">
                  <a:srgbClr val="D54209"/>
                </a:gs>
              </a:gsLst>
              <a:lin ang="2520000" scaled="0"/>
            </a:gra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pic>
          <p:nvPicPr>
            <p:cNvPr id="254" name="Google Shape;254;p6"/>
            <p:cNvPicPr preferRelativeResize="0"/>
            <p:nvPr/>
          </p:nvPicPr>
          <p:blipFill rotWithShape="1">
            <a:blip r:embed="rId3">
              <a:alphaModFix amt="10000"/>
            </a:blip>
            <a:srcRect b="0" l="0" r="0" t="0"/>
            <a:stretch/>
          </p:blipFill>
          <p:spPr>
            <a:xfrm>
              <a:off x="-3172" y="0"/>
              <a:ext cx="12191996" cy="6858000"/>
            </a:xfrm>
            <a:prstGeom prst="rect">
              <a:avLst/>
            </a:prstGeom>
            <a:noFill/>
            <a:ln>
              <a:noFill/>
            </a:ln>
          </p:spPr>
        </p:pic>
      </p:grpSp>
      <p:sp>
        <p:nvSpPr>
          <p:cNvPr id="255" name="Google Shape;255;p6"/>
          <p:cNvSpPr/>
          <p:nvPr/>
        </p:nvSpPr>
        <p:spPr>
          <a:xfrm>
            <a:off x="0" y="609603"/>
            <a:ext cx="5018565" cy="1368198"/>
          </a:xfrm>
          <a:prstGeom prst="rect">
            <a:avLst/>
          </a:pr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6"/>
          <p:cNvSpPr txBox="1"/>
          <p:nvPr>
            <p:ph type="title"/>
          </p:nvPr>
        </p:nvSpPr>
        <p:spPr>
          <a:xfrm>
            <a:off x="680322" y="753227"/>
            <a:ext cx="4196474" cy="10809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200"/>
              <a:buFont typeface="Trebuchet MS"/>
              <a:buNone/>
            </a:pPr>
            <a:r>
              <a:rPr lang="it-IT" sz="3200"/>
              <a:t>Impatto nella cultura Tarantina</a:t>
            </a:r>
            <a:endParaRPr/>
          </a:p>
        </p:txBody>
      </p:sp>
      <p:pic>
        <p:nvPicPr>
          <p:cNvPr id="257" name="Google Shape;257;p6"/>
          <p:cNvPicPr preferRelativeResize="0"/>
          <p:nvPr/>
        </p:nvPicPr>
        <p:blipFill rotWithShape="1">
          <a:blip r:embed="rId4">
            <a:alphaModFix/>
          </a:blip>
          <a:srcRect b="0" l="0" r="0" t="0"/>
          <a:stretch/>
        </p:blipFill>
        <p:spPr>
          <a:xfrm>
            <a:off x="0" y="1970239"/>
            <a:ext cx="5029200" cy="202740"/>
          </a:xfrm>
          <a:prstGeom prst="rect">
            <a:avLst/>
          </a:prstGeom>
          <a:noFill/>
          <a:ln>
            <a:noFill/>
          </a:ln>
        </p:spPr>
      </p:pic>
      <p:sp>
        <p:nvSpPr>
          <p:cNvPr id="258" name="Google Shape;258;p6"/>
          <p:cNvSpPr txBox="1"/>
          <p:nvPr>
            <p:ph idx="1" type="body"/>
          </p:nvPr>
        </p:nvSpPr>
        <p:spPr>
          <a:xfrm>
            <a:off x="680322" y="2336877"/>
            <a:ext cx="4124291" cy="285425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2000"/>
              <a:buNone/>
            </a:pPr>
            <a:r>
              <a:rPr lang="it-IT" sz="2000"/>
              <a:t>La produzione del Vino e dell’Olio è uno dei punti forti della cultura Tarantina, basta pensare alle numerose enoteche, vigneti, ulivi e  masserie presenti sul territorio. </a:t>
            </a:r>
            <a:endParaRPr/>
          </a:p>
          <a:p>
            <a:pPr indent="0" lvl="0" marL="0" rtl="0" algn="l">
              <a:lnSpc>
                <a:spcPct val="90000"/>
              </a:lnSpc>
              <a:spcBef>
                <a:spcPts val="1000"/>
              </a:spcBef>
              <a:spcAft>
                <a:spcPts val="0"/>
              </a:spcAft>
              <a:buClr>
                <a:srgbClr val="FFFFFF"/>
              </a:buClr>
              <a:buSzPts val="2000"/>
              <a:buNone/>
            </a:pPr>
            <a:r>
              <a:t/>
            </a:r>
            <a:endParaRPr sz="2000"/>
          </a:p>
          <a:p>
            <a:pPr indent="0" lvl="0" marL="0" rtl="0" algn="l">
              <a:lnSpc>
                <a:spcPct val="90000"/>
              </a:lnSpc>
              <a:spcBef>
                <a:spcPts val="1000"/>
              </a:spcBef>
              <a:spcAft>
                <a:spcPts val="0"/>
              </a:spcAft>
              <a:buClr>
                <a:srgbClr val="FFFFFF"/>
              </a:buClr>
              <a:buSzPts val="2000"/>
              <a:buNone/>
            </a:pPr>
            <a:r>
              <a:rPr lang="it-IT" sz="2000"/>
              <a:t>Fra le provincie in cui spicca questo aspetto possiamo citare «</a:t>
            </a:r>
            <a:r>
              <a:rPr lang="it-IT" sz="2000" u="sng">
                <a:solidFill>
                  <a:schemeClr val="hlink"/>
                </a:solidFill>
                <a:hlinkClick r:id="rId5"/>
              </a:rPr>
              <a:t>Manduria</a:t>
            </a:r>
            <a:r>
              <a:rPr lang="it-IT" sz="2000"/>
              <a:t>» e «</a:t>
            </a:r>
            <a:r>
              <a:rPr lang="it-IT" sz="2000" u="sng">
                <a:solidFill>
                  <a:schemeClr val="hlink"/>
                </a:solidFill>
                <a:hlinkClick r:id="rId6"/>
              </a:rPr>
              <a:t>Lizzano</a:t>
            </a:r>
            <a:r>
              <a:rPr lang="it-IT" sz="2000"/>
              <a:t>».</a:t>
            </a:r>
            <a:endParaRPr/>
          </a:p>
          <a:p>
            <a:pPr indent="0" lvl="0" marL="0" rtl="0" algn="l">
              <a:lnSpc>
                <a:spcPct val="90000"/>
              </a:lnSpc>
              <a:spcBef>
                <a:spcPts val="1000"/>
              </a:spcBef>
              <a:spcAft>
                <a:spcPts val="0"/>
              </a:spcAft>
              <a:buClr>
                <a:srgbClr val="FFFFFF"/>
              </a:buClr>
              <a:buSzPts val="2000"/>
              <a:buNone/>
            </a:pPr>
            <a:r>
              <a:t/>
            </a:r>
            <a:endParaRPr sz="2000"/>
          </a:p>
          <a:p>
            <a:pPr indent="0" lvl="0" marL="0" rtl="0" algn="l">
              <a:lnSpc>
                <a:spcPct val="90000"/>
              </a:lnSpc>
              <a:spcBef>
                <a:spcPts val="1000"/>
              </a:spcBef>
              <a:spcAft>
                <a:spcPts val="0"/>
              </a:spcAft>
              <a:buClr>
                <a:srgbClr val="FFFFFF"/>
              </a:buClr>
              <a:buSzPts val="1600"/>
              <a:buNone/>
            </a:pPr>
            <a:r>
              <a:t/>
            </a:r>
            <a:endParaRPr sz="1600"/>
          </a:p>
        </p:txBody>
      </p:sp>
      <p:sp>
        <p:nvSpPr>
          <p:cNvPr id="259" name="Google Shape;259;p6"/>
          <p:cNvSpPr/>
          <p:nvPr/>
        </p:nvSpPr>
        <p:spPr>
          <a:xfrm>
            <a:off x="5449193" y="488847"/>
            <a:ext cx="3378077" cy="3526036"/>
          </a:xfrm>
          <a:prstGeom prst="rect">
            <a:avLst/>
          </a:prstGeom>
          <a:solidFill>
            <a:srgbClr val="FFFFFF"/>
          </a:solidFill>
          <a:ln>
            <a:noFill/>
          </a:ln>
          <a:effectLst>
            <a:outerShdw algn="tl" dir="5039953" dist="63496">
              <a:srgbClr val="000000">
                <a:alpha val="40784"/>
              </a:srgbClr>
            </a:outerShdw>
          </a:effectLst>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pic>
        <p:nvPicPr>
          <p:cNvPr id="260" name="Google Shape;260;p6"/>
          <p:cNvPicPr preferRelativeResize="0"/>
          <p:nvPr/>
        </p:nvPicPr>
        <p:blipFill rotWithShape="1">
          <a:blip r:embed="rId7">
            <a:alphaModFix/>
          </a:blip>
          <a:srcRect b="0" l="0" r="0" t="0"/>
          <a:stretch/>
        </p:blipFill>
        <p:spPr>
          <a:xfrm>
            <a:off x="5692332" y="649708"/>
            <a:ext cx="2891680" cy="3193331"/>
          </a:xfrm>
          <a:prstGeom prst="rect">
            <a:avLst/>
          </a:prstGeom>
          <a:noFill/>
          <a:ln>
            <a:noFill/>
          </a:ln>
        </p:spPr>
      </p:pic>
      <p:sp>
        <p:nvSpPr>
          <p:cNvPr id="261" name="Google Shape;261;p6"/>
          <p:cNvSpPr/>
          <p:nvPr/>
        </p:nvSpPr>
        <p:spPr>
          <a:xfrm>
            <a:off x="8967676" y="488847"/>
            <a:ext cx="2739688" cy="2480867"/>
          </a:xfrm>
          <a:prstGeom prst="rect">
            <a:avLst/>
          </a:prstGeom>
          <a:solidFill>
            <a:srgbClr val="FFFFFF"/>
          </a:solidFill>
          <a:ln>
            <a:noFill/>
          </a:ln>
          <a:effectLst>
            <a:outerShdw algn="tl" dir="5039953" dist="63496">
              <a:srgbClr val="000000">
                <a:alpha val="40784"/>
              </a:srgbClr>
            </a:outerShdw>
          </a:effectLst>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pic>
        <p:nvPicPr>
          <p:cNvPr id="262" name="Google Shape;262;p6"/>
          <p:cNvPicPr preferRelativeResize="0"/>
          <p:nvPr/>
        </p:nvPicPr>
        <p:blipFill rotWithShape="1">
          <a:blip r:embed="rId8">
            <a:alphaModFix/>
          </a:blip>
          <a:srcRect b="0" l="0" r="0" t="0"/>
          <a:stretch/>
        </p:blipFill>
        <p:spPr>
          <a:xfrm>
            <a:off x="9270717" y="649708"/>
            <a:ext cx="2137153" cy="2150641"/>
          </a:xfrm>
          <a:prstGeom prst="rect">
            <a:avLst/>
          </a:prstGeom>
          <a:noFill/>
          <a:ln>
            <a:noFill/>
          </a:ln>
        </p:spPr>
      </p:pic>
      <p:sp>
        <p:nvSpPr>
          <p:cNvPr id="263" name="Google Shape;263;p6"/>
          <p:cNvSpPr/>
          <p:nvPr/>
        </p:nvSpPr>
        <p:spPr>
          <a:xfrm>
            <a:off x="5449193" y="4169234"/>
            <a:ext cx="3378077" cy="2217438"/>
          </a:xfrm>
          <a:prstGeom prst="rect">
            <a:avLst/>
          </a:prstGeom>
          <a:solidFill>
            <a:srgbClr val="FFFFFF"/>
          </a:solidFill>
          <a:ln>
            <a:noFill/>
          </a:ln>
          <a:effectLst>
            <a:outerShdw algn="tl" dir="5039953" dist="63496">
              <a:srgbClr val="000000">
                <a:alpha val="40784"/>
              </a:srgbClr>
            </a:outerShdw>
          </a:effectLst>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pic>
        <p:nvPicPr>
          <p:cNvPr id="264" name="Google Shape;264;p6"/>
          <p:cNvPicPr preferRelativeResize="0"/>
          <p:nvPr/>
        </p:nvPicPr>
        <p:blipFill rotWithShape="1">
          <a:blip r:embed="rId9">
            <a:alphaModFix/>
          </a:blip>
          <a:srcRect b="0" l="0" r="0" t="0"/>
          <a:stretch/>
        </p:blipFill>
        <p:spPr>
          <a:xfrm>
            <a:off x="5844296" y="4327526"/>
            <a:ext cx="2589589" cy="1890393"/>
          </a:xfrm>
          <a:prstGeom prst="rect">
            <a:avLst/>
          </a:prstGeom>
          <a:noFill/>
          <a:ln>
            <a:noFill/>
          </a:ln>
        </p:spPr>
      </p:pic>
      <p:sp>
        <p:nvSpPr>
          <p:cNvPr id="265" name="Google Shape;265;p6"/>
          <p:cNvSpPr/>
          <p:nvPr/>
        </p:nvSpPr>
        <p:spPr>
          <a:xfrm>
            <a:off x="8967676" y="3130585"/>
            <a:ext cx="2739688" cy="3248031"/>
          </a:xfrm>
          <a:prstGeom prst="rect">
            <a:avLst/>
          </a:prstGeom>
          <a:solidFill>
            <a:srgbClr val="FFFFFF"/>
          </a:solidFill>
          <a:ln>
            <a:noFill/>
          </a:ln>
          <a:effectLst>
            <a:outerShdw algn="tl" dir="5039953" dist="63496">
              <a:srgbClr val="000000">
                <a:alpha val="40784"/>
              </a:srgbClr>
            </a:outerShdw>
          </a:effectLst>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pic>
        <p:nvPicPr>
          <p:cNvPr id="266" name="Google Shape;266;p6"/>
          <p:cNvPicPr preferRelativeResize="0"/>
          <p:nvPr/>
        </p:nvPicPr>
        <p:blipFill rotWithShape="1">
          <a:blip r:embed="rId10">
            <a:alphaModFix/>
          </a:blip>
          <a:srcRect b="0" l="0" r="0" t="0"/>
          <a:stretch/>
        </p:blipFill>
        <p:spPr>
          <a:xfrm>
            <a:off x="9449181" y="3275737"/>
            <a:ext cx="1783390" cy="29421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7"/>
          <p:cNvSpPr txBox="1"/>
          <p:nvPr>
            <p:ph type="ctrTitle"/>
          </p:nvPr>
        </p:nvSpPr>
        <p:spPr>
          <a:xfrm>
            <a:off x="680322" y="2733708"/>
            <a:ext cx="8144131" cy="1373072"/>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5400"/>
              <a:buFont typeface="Trebuchet MS"/>
              <a:buNone/>
            </a:pPr>
            <a:r>
              <a:rPr lang="it-IT"/>
              <a:t>Grazie per l’attenzione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rlin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2022-12-13T07:12:52Z</dcterms:created>
  <dc:creator>Giovanni Rizzo</dc:creator>
</cp:coreProperties>
</file>