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8"/>
  </p:normalViewPr>
  <p:slideViewPr>
    <p:cSldViewPr snapToGrid="0" snapToObjects="1">
      <p:cViewPr varScale="1">
        <p:scale>
          <a:sx n="109" d="100"/>
          <a:sy n="10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4AADA-B6CC-2D46-B51F-F7DB1115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FAC0E6-3453-1E48-91F0-A73892E6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A288F-333C-BB41-BC02-A967BC73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E06B0-29CA-494A-A8A9-8DD838FD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11EEB-5A08-9043-993A-483A20C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7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209F-FE8E-5E44-B1A8-699CE92D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02801-EA9E-A448-AFCD-611A2EE1F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79EB-6729-7B41-A1BD-F3B71B3B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E3C9F-9258-8443-B97E-12267D0F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18602-384C-5B4D-993E-CCC73E3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6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1D0959-3F64-9342-8887-600DC5EB3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D9A3E-94BB-374B-A7EC-A79164FD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8CA43-CD07-0349-9751-73EED309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F5BC3-9EBE-0640-A694-4A36243C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E8BFD-7C6D-DD4F-9A5B-5DACA1C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2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20482-2697-1344-B01D-DE14E2C9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7C47A-9E29-744A-96EF-6267F6A19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EA898-4CB8-4E49-A7E5-DAD14F28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84232-D3D7-8247-999B-60F9ADFE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0D8E4-686F-AA4D-92BA-0A6C8464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79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08230-60B0-FC46-8EB9-BCC5BE22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917B7-63A5-3148-A61D-5C1B6FAE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AE0C6-5622-384C-BA73-34BD32FE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05257-64A7-D042-966A-A7094C29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B3990-F986-D242-BFB6-9359418C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17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0629-1D0A-D145-89D7-1327448E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2DBE6-E3E5-2344-B72F-41833D0F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9CADA-35B2-CD4C-A520-843930CD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9A034-7AD9-4345-BEA7-3CFD371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85429-81B6-8746-8B06-0D473FA7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C4973-FC04-7946-BA28-5627DBF8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4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D09E-F107-3941-9068-08700C05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6F401-8D83-6E4A-9E63-610EB3EA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9368F1-D295-7142-A795-A06F26F2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337A4-4464-AC42-8DEC-D1A70CD16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EF7B1-EFC7-3044-B427-E2655E48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AEA937-EECA-BC4F-B6D4-FAD36606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6EEF9-9E29-3545-A387-4C411F65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EE3E7D-0681-934E-A0FA-194DD3A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7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40DA-E609-904F-B397-6023FA3C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09ADE-2F7B-7F42-AC94-79757570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CCC752-98B8-A348-8C85-131C95B6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64FD9D-8638-2546-BE48-24891293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5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53E967-CE84-F945-A1FA-22732ED4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B9C11-DD73-1143-BF24-A0A213AE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C6DB9-9A88-0B4C-83D4-B30FB0CD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43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7BA0-4FF1-814A-BE77-A98C95E9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69999-F2F1-E446-8BE8-CD63582B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23BFE-137D-CC45-8107-5BBA0091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6E9-E035-AD4D-BBC6-29448B4B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173A7-D666-AE4B-87AF-5C485A72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9EE38-2C2E-0A46-8CDF-CB045437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6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24448-E785-6D45-AC66-43BB1726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7BD1B-7942-FA4D-ABA4-25D0E0802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9CEA7-C332-0645-A737-08AD10CF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53472-3F43-5B43-BA81-AAB9C599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02E33-C22F-1846-BC7B-FBD3212F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E366D-2822-7B4D-8E4C-8D4743BC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3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70CF76-331E-1246-93B1-8E8E09E0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65B32-6EF0-BC47-845A-DF0970B6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17839-64E6-3A4D-8BCB-A13F358D4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7711-7DC2-1D43-BBE4-58DB132DFAC4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5075C-EE66-8E48-B5B5-DB356A972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68AD-DFD4-214A-B4E7-772ACC1A9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87A1-20A1-1946-BC13-0A64DF36D6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0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B2889A1-133A-C44C-A526-DF6E9DC05F5C}"/>
              </a:ext>
            </a:extLst>
          </p:cNvPr>
          <p:cNvCxnSpPr>
            <a:cxnSpLocks/>
          </p:cNvCxnSpPr>
          <p:nvPr/>
        </p:nvCxnSpPr>
        <p:spPr>
          <a:xfrm>
            <a:off x="6481192" y="3213158"/>
            <a:ext cx="15627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658A022-AC09-EE4D-BEEB-2316439C32A5}"/>
              </a:ext>
            </a:extLst>
          </p:cNvPr>
          <p:cNvCxnSpPr>
            <a:cxnSpLocks/>
          </p:cNvCxnSpPr>
          <p:nvPr/>
        </p:nvCxnSpPr>
        <p:spPr>
          <a:xfrm flipH="1">
            <a:off x="4101654" y="3200400"/>
            <a:ext cx="1257428" cy="13961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A8A7A1A-F41A-A140-B507-D0ED23DFE0C3}"/>
              </a:ext>
            </a:extLst>
          </p:cNvPr>
          <p:cNvCxnSpPr>
            <a:cxnSpLocks/>
          </p:cNvCxnSpPr>
          <p:nvPr/>
        </p:nvCxnSpPr>
        <p:spPr>
          <a:xfrm flipV="1">
            <a:off x="5359079" y="571500"/>
            <a:ext cx="0" cy="26289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 27">
            <a:extLst>
              <a:ext uri="{FF2B5EF4-FFF2-40B4-BE49-F238E27FC236}">
                <a16:creationId xmlns:a16="http://schemas.microsoft.com/office/drawing/2014/main" id="{62ED8041-8425-6843-8BCF-1ECB4D3D6A3E}"/>
              </a:ext>
            </a:extLst>
          </p:cNvPr>
          <p:cNvSpPr/>
          <p:nvPr/>
        </p:nvSpPr>
        <p:spPr>
          <a:xfrm rot="12763742" flipV="1">
            <a:off x="4338160" y="1639516"/>
            <a:ext cx="2051770" cy="3130808"/>
          </a:xfrm>
          <a:prstGeom prst="arc">
            <a:avLst>
              <a:gd name="adj1" fmla="val 3520313"/>
              <a:gd name="adj2" fmla="val 2047885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0FFCABA-B523-D445-B409-DFB8E99912DB}"/>
              </a:ext>
            </a:extLst>
          </p:cNvPr>
          <p:cNvCxnSpPr>
            <a:cxnSpLocks/>
          </p:cNvCxnSpPr>
          <p:nvPr/>
        </p:nvCxnSpPr>
        <p:spPr>
          <a:xfrm>
            <a:off x="5359078" y="3174926"/>
            <a:ext cx="700089" cy="798729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207A6D4-FAB4-B044-A580-C93ABF4F27F8}"/>
              </a:ext>
            </a:extLst>
          </p:cNvPr>
          <p:cNvCxnSpPr>
            <a:cxnSpLocks/>
          </p:cNvCxnSpPr>
          <p:nvPr/>
        </p:nvCxnSpPr>
        <p:spPr>
          <a:xfrm flipH="1" flipV="1">
            <a:off x="3632481" y="2370523"/>
            <a:ext cx="1720913" cy="826347"/>
          </a:xfrm>
          <a:prstGeom prst="straightConnector1">
            <a:avLst/>
          </a:prstGeom>
          <a:ln w="2222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6275611-9EA5-8742-A8F1-CD6E02E54C8B}"/>
              </a:ext>
            </a:extLst>
          </p:cNvPr>
          <p:cNvCxnSpPr>
            <a:cxnSpLocks/>
          </p:cNvCxnSpPr>
          <p:nvPr/>
        </p:nvCxnSpPr>
        <p:spPr>
          <a:xfrm flipV="1">
            <a:off x="5360337" y="1828865"/>
            <a:ext cx="646800" cy="1368000"/>
          </a:xfrm>
          <a:prstGeom prst="straightConnector1">
            <a:avLst/>
          </a:prstGeom>
          <a:ln w="2222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2C68009-6962-A744-8F0B-4D8B49608131}"/>
              </a:ext>
            </a:extLst>
          </p:cNvPr>
          <p:cNvCxnSpPr>
            <a:cxnSpLocks/>
          </p:cNvCxnSpPr>
          <p:nvPr/>
        </p:nvCxnSpPr>
        <p:spPr>
          <a:xfrm>
            <a:off x="5343745" y="3187693"/>
            <a:ext cx="1093525" cy="153946"/>
          </a:xfrm>
          <a:prstGeom prst="straightConnector1">
            <a:avLst/>
          </a:prstGeom>
          <a:ln w="2222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4760C91-D145-4343-AD15-01BC7900E799}"/>
              </a:ext>
            </a:extLst>
          </p:cNvPr>
          <p:cNvSpPr txBox="1"/>
          <p:nvPr/>
        </p:nvSpPr>
        <p:spPr>
          <a:xfrm>
            <a:off x="3738069" y="4532641"/>
            <a:ext cx="3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E3B61C-1759-A04E-99D6-44141D96D1E9}"/>
              </a:ext>
            </a:extLst>
          </p:cNvPr>
          <p:cNvSpPr txBox="1"/>
          <p:nvPr/>
        </p:nvSpPr>
        <p:spPr>
          <a:xfrm>
            <a:off x="4909060" y="3010901"/>
            <a:ext cx="3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3FFBC5E-2697-8B44-916E-6D1D4BF75D41}"/>
              </a:ext>
            </a:extLst>
          </p:cNvPr>
          <p:cNvSpPr txBox="1"/>
          <p:nvPr/>
        </p:nvSpPr>
        <p:spPr>
          <a:xfrm>
            <a:off x="8039138" y="3002567"/>
            <a:ext cx="3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0003CDA-172C-3E4F-AB0C-68D639D7DAC5}"/>
              </a:ext>
            </a:extLst>
          </p:cNvPr>
          <p:cNvSpPr txBox="1"/>
          <p:nvPr/>
        </p:nvSpPr>
        <p:spPr>
          <a:xfrm>
            <a:off x="5174967" y="136481"/>
            <a:ext cx="3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9904E36-CF67-AD42-B712-4DAE051C983C}"/>
              </a:ext>
            </a:extLst>
          </p:cNvPr>
          <p:cNvSpPr txBox="1"/>
          <p:nvPr/>
        </p:nvSpPr>
        <p:spPr>
          <a:xfrm>
            <a:off x="5979208" y="400657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5E182B3-F021-C641-A533-40A25AD82199}"/>
                  </a:ext>
                </a:extLst>
              </p:cNvPr>
              <p:cNvSpPr txBox="1"/>
              <p:nvPr/>
            </p:nvSpPr>
            <p:spPr>
              <a:xfrm>
                <a:off x="6354805" y="3057895"/>
                <a:ext cx="467365" cy="580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5E182B3-F021-C641-A533-40A25AD8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05" y="3057895"/>
                <a:ext cx="467365" cy="580952"/>
              </a:xfrm>
              <a:prstGeom prst="rect">
                <a:avLst/>
              </a:prstGeom>
              <a:blipFill>
                <a:blip r:embed="rId2"/>
                <a:stretch>
                  <a:fillRect r="-18421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6A39498-EE9A-B447-8F79-D9A06FA81569}"/>
                  </a:ext>
                </a:extLst>
              </p:cNvPr>
              <p:cNvSpPr/>
              <p:nvPr/>
            </p:nvSpPr>
            <p:spPr>
              <a:xfrm>
                <a:off x="5759897" y="1237803"/>
                <a:ext cx="6914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6A39498-EE9A-B447-8F79-D9A06FA81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97" y="1237803"/>
                <a:ext cx="691471" cy="584775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9160778-7C8D-7343-93A5-36729992A9CD}"/>
                  </a:ext>
                </a:extLst>
              </p:cNvPr>
              <p:cNvSpPr/>
              <p:nvPr/>
            </p:nvSpPr>
            <p:spPr>
              <a:xfrm>
                <a:off x="3021188" y="1928090"/>
                <a:ext cx="7010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9160778-7C8D-7343-93A5-36729992A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88" y="1928090"/>
                <a:ext cx="701089" cy="58477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弧 88">
            <a:extLst>
              <a:ext uri="{FF2B5EF4-FFF2-40B4-BE49-F238E27FC236}">
                <a16:creationId xmlns:a16="http://schemas.microsoft.com/office/drawing/2014/main" id="{03F302CF-8CDA-334C-9373-DB88A64C6CD0}"/>
              </a:ext>
            </a:extLst>
          </p:cNvPr>
          <p:cNvSpPr/>
          <p:nvPr/>
        </p:nvSpPr>
        <p:spPr>
          <a:xfrm rot="9005660">
            <a:off x="4723254" y="2386233"/>
            <a:ext cx="1285875" cy="1232669"/>
          </a:xfrm>
          <a:prstGeom prst="arc">
            <a:avLst>
              <a:gd name="adj1" fmla="val 16200000"/>
              <a:gd name="adj2" fmla="val 19820006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57E64D4-65ED-EB42-B7C8-91D59754303E}"/>
                  </a:ext>
                </a:extLst>
              </p:cNvPr>
              <p:cNvSpPr txBox="1"/>
              <p:nvPr/>
            </p:nvSpPr>
            <p:spPr>
              <a:xfrm>
                <a:off x="5172295" y="3573332"/>
                <a:ext cx="34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57E64D4-65ED-EB42-B7C8-91D59754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95" y="3573332"/>
                <a:ext cx="342900" cy="523220"/>
              </a:xfrm>
              <a:prstGeom prst="rect">
                <a:avLst/>
              </a:prstGeom>
              <a:blipFill>
                <a:blip r:embed="rId5"/>
                <a:stretch>
                  <a:fillRect l="-17857" r="-42857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弧 91">
            <a:extLst>
              <a:ext uri="{FF2B5EF4-FFF2-40B4-BE49-F238E27FC236}">
                <a16:creationId xmlns:a16="http://schemas.microsoft.com/office/drawing/2014/main" id="{7DAE8ADB-1A0F-EB41-9FCF-4184878A2019}"/>
              </a:ext>
            </a:extLst>
          </p:cNvPr>
          <p:cNvSpPr/>
          <p:nvPr/>
        </p:nvSpPr>
        <p:spPr>
          <a:xfrm>
            <a:off x="4288373" y="2069888"/>
            <a:ext cx="1785937" cy="1784202"/>
          </a:xfrm>
          <a:prstGeom prst="arc">
            <a:avLst>
              <a:gd name="adj1" fmla="val 1268434"/>
              <a:gd name="adj2" fmla="val 2950823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513A236-E477-C447-A4A3-8D6D36A5D249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DB388F8-A3BA-2A41-9F11-CA2C74079CC7}"/>
                  </a:ext>
                </a:extLst>
              </p:cNvPr>
              <p:cNvSpPr txBox="1"/>
              <p:nvPr/>
            </p:nvSpPr>
            <p:spPr>
              <a:xfrm>
                <a:off x="5895497" y="3298970"/>
                <a:ext cx="35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DB388F8-A3BA-2A41-9F11-CA2C74079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97" y="3298970"/>
                <a:ext cx="356316" cy="430887"/>
              </a:xfrm>
              <a:prstGeom prst="rect">
                <a:avLst/>
              </a:prstGeom>
              <a:blipFill>
                <a:blip r:embed="rId6"/>
                <a:stretch>
                  <a:fillRect l="-27586" r="-275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弧 94">
            <a:extLst>
              <a:ext uri="{FF2B5EF4-FFF2-40B4-BE49-F238E27FC236}">
                <a16:creationId xmlns:a16="http://schemas.microsoft.com/office/drawing/2014/main" id="{F32E29C2-20BA-5243-BF83-3D54D8CE4554}"/>
              </a:ext>
            </a:extLst>
          </p:cNvPr>
          <p:cNvSpPr/>
          <p:nvPr/>
        </p:nvSpPr>
        <p:spPr>
          <a:xfrm rot="17611084">
            <a:off x="4590128" y="2726761"/>
            <a:ext cx="1950769" cy="1871662"/>
          </a:xfrm>
          <a:prstGeom prst="arc">
            <a:avLst>
              <a:gd name="adj1" fmla="val 17499567"/>
              <a:gd name="adj2" fmla="val 19420951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178FBB2-1F54-BA41-9CDE-2C3A2DFECDA5}"/>
                  </a:ext>
                </a:extLst>
              </p:cNvPr>
              <p:cNvSpPr txBox="1"/>
              <p:nvPr/>
            </p:nvSpPr>
            <p:spPr>
              <a:xfrm>
                <a:off x="4880005" y="2470589"/>
                <a:ext cx="3102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178FBB2-1F54-BA41-9CDE-2C3A2DFEC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05" y="2470589"/>
                <a:ext cx="310277" cy="430887"/>
              </a:xfrm>
              <a:prstGeom prst="rect">
                <a:avLst/>
              </a:prstGeom>
              <a:blipFill>
                <a:blip r:embed="rId7"/>
                <a:stretch>
                  <a:fillRect l="-24000" r="-16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弧 1">
            <a:extLst>
              <a:ext uri="{FF2B5EF4-FFF2-40B4-BE49-F238E27FC236}">
                <a16:creationId xmlns:a16="http://schemas.microsoft.com/office/drawing/2014/main" id="{0D11A80E-AA07-2B4D-A1EF-A409DA83B8EF}"/>
              </a:ext>
            </a:extLst>
          </p:cNvPr>
          <p:cNvSpPr/>
          <p:nvPr/>
        </p:nvSpPr>
        <p:spPr>
          <a:xfrm rot="1989579">
            <a:off x="4340304" y="1619256"/>
            <a:ext cx="2124000" cy="3186344"/>
          </a:xfrm>
          <a:prstGeom prst="arc">
            <a:avLst>
              <a:gd name="adj1" fmla="val 7280008"/>
              <a:gd name="adj2" fmla="val 12125439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CAEE42C-1DAF-8A4B-A797-17348F2A1B2D}"/>
              </a:ext>
            </a:extLst>
          </p:cNvPr>
          <p:cNvCxnSpPr>
            <a:cxnSpLocks/>
          </p:cNvCxnSpPr>
          <p:nvPr/>
        </p:nvCxnSpPr>
        <p:spPr>
          <a:xfrm>
            <a:off x="5382699" y="3179958"/>
            <a:ext cx="1098493" cy="332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 32">
            <a:extLst>
              <a:ext uri="{FF2B5EF4-FFF2-40B4-BE49-F238E27FC236}">
                <a16:creationId xmlns:a16="http://schemas.microsoft.com/office/drawing/2014/main" id="{3465502A-079E-0041-9611-DDAA1280CCE7}"/>
              </a:ext>
            </a:extLst>
          </p:cNvPr>
          <p:cNvSpPr/>
          <p:nvPr/>
        </p:nvSpPr>
        <p:spPr>
          <a:xfrm>
            <a:off x="3696455" y="2299817"/>
            <a:ext cx="3243608" cy="1784201"/>
          </a:xfrm>
          <a:prstGeom prst="arc">
            <a:avLst>
              <a:gd name="adj1" fmla="val 20156957"/>
              <a:gd name="adj2" fmla="val 139620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弧 30">
            <a:extLst>
              <a:ext uri="{FF2B5EF4-FFF2-40B4-BE49-F238E27FC236}">
                <a16:creationId xmlns:a16="http://schemas.microsoft.com/office/drawing/2014/main" id="{3065182B-7D95-2D40-B41C-9DA5CC33A639}"/>
              </a:ext>
            </a:extLst>
          </p:cNvPr>
          <p:cNvSpPr/>
          <p:nvPr/>
        </p:nvSpPr>
        <p:spPr>
          <a:xfrm>
            <a:off x="3813454" y="2290106"/>
            <a:ext cx="3077174" cy="1769639"/>
          </a:xfrm>
          <a:prstGeom prst="arc">
            <a:avLst>
              <a:gd name="adj1" fmla="val 13823983"/>
              <a:gd name="adj2" fmla="val 20227087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87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11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spacetime0311@163.com</cp:lastModifiedBy>
  <cp:revision>25</cp:revision>
  <dcterms:created xsi:type="dcterms:W3CDTF">2020-02-26T00:57:36Z</dcterms:created>
  <dcterms:modified xsi:type="dcterms:W3CDTF">2020-06-01T16:50:34Z</dcterms:modified>
</cp:coreProperties>
</file>