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7"/>
    <p:restoredTop sz="94678"/>
  </p:normalViewPr>
  <p:slideViewPr>
    <p:cSldViewPr snapToGrid="0" snapToObjects="1">
      <p:cViewPr varScale="1">
        <p:scale>
          <a:sx n="100" d="100"/>
          <a:sy n="100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604B8-6C10-D64A-8FE3-EDCE04E6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EDCCAE-A61D-1D43-86B5-D5384D427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71229-F491-0447-9EC5-86640C32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DBF1-6630-7646-912F-FA708D0CFC1C}" type="datetimeFigureOut">
              <a:rPr kumimoji="1" lang="zh-CN" altLang="en-US" smtClean="0"/>
              <a:t>2020/5/27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2B230-8E09-D04B-920B-42044DE4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D99AC-4D2C-1645-835D-1D3C0826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B8CF-71E1-C647-ABBE-CA6F01AA61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77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C577E-0100-0B4B-AF63-2897266A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7B866B-CEB7-264A-869A-DC2457477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3337B-6BFD-DE43-A877-13B4D918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DBF1-6630-7646-912F-FA708D0CFC1C}" type="datetimeFigureOut">
              <a:rPr kumimoji="1" lang="zh-CN" altLang="en-US" smtClean="0"/>
              <a:t>2020/5/27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12BD15-4795-3A44-8F80-02DA17A3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86211-D702-1843-B007-BED5E0AD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B8CF-71E1-C647-ABBE-CA6F01AA61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638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CE0B0A-91EB-E840-8894-35CB34D93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1B2BD4-B117-1C43-857E-79F501EE3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1DEB3-F5A2-5444-9E90-DC8835D9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DBF1-6630-7646-912F-FA708D0CFC1C}" type="datetimeFigureOut">
              <a:rPr kumimoji="1" lang="zh-CN" altLang="en-US" smtClean="0"/>
              <a:t>2020/5/27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B2E1D8-F9F5-1842-AFD8-31A03B8D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8D4EF-A186-6C4B-884D-DD3F84D0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B8CF-71E1-C647-ABBE-CA6F01AA61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442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135C2-024C-E74E-AE8A-C2A9E6AC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A0BEB-D780-084A-A3C3-8BFBCA6D1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AE73D-FD9A-1244-8B8F-B2EDAE04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DBF1-6630-7646-912F-FA708D0CFC1C}" type="datetimeFigureOut">
              <a:rPr kumimoji="1" lang="zh-CN" altLang="en-US" smtClean="0"/>
              <a:t>2020/5/27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D1CFA-8728-5547-A8E3-2A193B20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FC1759-99D3-954E-AD9C-BB1F39C2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B8CF-71E1-C647-ABBE-CA6F01AA61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46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0A561-2CAB-F440-A294-65C469FD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513FAE-345D-EC42-A853-7C1DA3820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1538F-D09A-AC4F-A9B4-DC0584AB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DBF1-6630-7646-912F-FA708D0CFC1C}" type="datetimeFigureOut">
              <a:rPr kumimoji="1" lang="zh-CN" altLang="en-US" smtClean="0"/>
              <a:t>2020/5/27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B0D08-1854-EF4D-8477-9897DF82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7D27DA-3422-8442-8811-738D4E23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B8CF-71E1-C647-ABBE-CA6F01AA61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043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DDBB7-1A2C-9C48-B918-1AA761F7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58E83-B604-DE46-8FA1-06EFAE11E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772F11-9BC6-BD44-AF6A-6CCDC05C4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69292F-8004-2B48-BCF5-4D13CCC7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DBF1-6630-7646-912F-FA708D0CFC1C}" type="datetimeFigureOut">
              <a:rPr kumimoji="1" lang="zh-CN" altLang="en-US" smtClean="0"/>
              <a:t>2020/5/27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C85BF5-C9DF-9F40-B0F9-343A72B2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0D312D-6951-1E41-A037-01899690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B8CF-71E1-C647-ABBE-CA6F01AA61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024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B31AB-DA68-8741-BFD3-B9C300EB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6F610B-4A5D-2A45-A5AB-C75FB4C35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35BDFA-FDCB-6549-850E-545FD258A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8DA1DD-6CD1-4C43-ABFF-D4A43F97C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C53B34-790D-1F40-8D5B-C5DFB1CD2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43AD08-DE4F-6C4C-9C6E-9200D76B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DBF1-6630-7646-912F-FA708D0CFC1C}" type="datetimeFigureOut">
              <a:rPr kumimoji="1" lang="zh-CN" altLang="en-US" smtClean="0"/>
              <a:t>2020/5/27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0100C9-0188-2241-AD96-65641F5D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2EF918-5B3C-2140-9B84-D4B52F89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B8CF-71E1-C647-ABBE-CA6F01AA61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1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2906E-F8AE-874C-9F67-9864B992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51C9A9-FE9A-454D-BE41-38CEC6CD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DBF1-6630-7646-912F-FA708D0CFC1C}" type="datetimeFigureOut">
              <a:rPr kumimoji="1" lang="zh-CN" altLang="en-US" smtClean="0"/>
              <a:t>2020/5/27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7AFB2B-93B3-5E42-9E87-241BEFA9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F789E2-4146-D944-8394-C9775FE7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B8CF-71E1-C647-ABBE-CA6F01AA61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816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D3F1DF-255C-4742-89B1-6DC45477E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DBF1-6630-7646-912F-FA708D0CFC1C}" type="datetimeFigureOut">
              <a:rPr kumimoji="1" lang="zh-CN" altLang="en-US" smtClean="0"/>
              <a:t>2020/5/27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58E936-6C85-9C43-955A-B0D41A77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CEE9D8-1800-8448-A776-7E2FE67D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B8CF-71E1-C647-ABBE-CA6F01AA61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383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F3056-3C9D-3D43-96D3-48AA2D2A3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168134-57F7-3E48-8D62-C38E71AB0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5DE627-E8BB-0441-9C59-8EA2AC65A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C5604-0D2E-A043-8A40-EDD0496D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DBF1-6630-7646-912F-FA708D0CFC1C}" type="datetimeFigureOut">
              <a:rPr kumimoji="1" lang="zh-CN" altLang="en-US" smtClean="0"/>
              <a:t>2020/5/27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316320-3D5C-4B40-B910-529479AA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CFDF9-E90D-4D46-9187-2649111D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B8CF-71E1-C647-ABBE-CA6F01AA61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707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F3219-98C6-4D40-8050-88055549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E015D6-583D-9343-8A02-6038528F5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0133E-2CDA-534E-A284-8AA49F78D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414E9-31DC-F544-B775-BCCBD89A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DBF1-6630-7646-912F-FA708D0CFC1C}" type="datetimeFigureOut">
              <a:rPr kumimoji="1" lang="zh-CN" altLang="en-US" smtClean="0"/>
              <a:t>2020/5/27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F8ABF6-02CE-2D40-9103-D1EF7901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D55B67-2A1A-E746-8D45-76C2B065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B8CF-71E1-C647-ABBE-CA6F01AA61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221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6BD4C2-6FDB-6D4F-92B7-3F4503EC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4A543A-0E4E-0D45-94E7-3810CBC83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9D21A-D495-784A-9DF5-90AF95B82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DDBF1-6630-7646-912F-FA708D0CFC1C}" type="datetimeFigureOut">
              <a:rPr kumimoji="1" lang="zh-CN" altLang="en-US" smtClean="0"/>
              <a:t>2020/5/27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CF073-24AE-AD44-BA24-AE08B3856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E0FDF-9A6A-9349-8AEA-F4EDDAB9A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EB8CF-71E1-C647-ABBE-CA6F01AA61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485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C836FE02-D11B-1F47-8C9F-44C628FAB43B}"/>
              </a:ext>
            </a:extLst>
          </p:cNvPr>
          <p:cNvSpPr/>
          <p:nvPr/>
        </p:nvSpPr>
        <p:spPr>
          <a:xfrm rot="1963109">
            <a:off x="5050542" y="4040209"/>
            <a:ext cx="1236992" cy="855794"/>
          </a:xfrm>
          <a:prstGeom prst="ellipse">
            <a:avLst/>
          </a:prstGeom>
          <a:gradFill flip="none" rotWithShape="1">
            <a:gsLst>
              <a:gs pos="19000">
                <a:schemeClr val="accent1">
                  <a:lumMod val="67000"/>
                </a:schemeClr>
              </a:gs>
              <a:gs pos="51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AD085948-3A46-7B4B-8271-33C03CF84A32}"/>
              </a:ext>
            </a:extLst>
          </p:cNvPr>
          <p:cNvCxnSpPr>
            <a:cxnSpLocks/>
          </p:cNvCxnSpPr>
          <p:nvPr/>
        </p:nvCxnSpPr>
        <p:spPr>
          <a:xfrm flipV="1">
            <a:off x="5682157" y="550120"/>
            <a:ext cx="14289" cy="38919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1A17F388-8DCE-2149-8AE9-F25A71CD4646}"/>
              </a:ext>
            </a:extLst>
          </p:cNvPr>
          <p:cNvCxnSpPr>
            <a:cxnSpLocks/>
          </p:cNvCxnSpPr>
          <p:nvPr/>
        </p:nvCxnSpPr>
        <p:spPr>
          <a:xfrm flipH="1">
            <a:off x="2982373" y="4427240"/>
            <a:ext cx="2699783" cy="15871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0989A5D-056E-9342-8D16-1D827C56B5CD}"/>
              </a:ext>
            </a:extLst>
          </p:cNvPr>
          <p:cNvCxnSpPr>
            <a:cxnSpLocks/>
          </p:cNvCxnSpPr>
          <p:nvPr/>
        </p:nvCxnSpPr>
        <p:spPr>
          <a:xfrm>
            <a:off x="5682154" y="4442039"/>
            <a:ext cx="3180255" cy="4158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FEE51AB-6745-9A4C-BDB4-D8ED9D315AE2}"/>
              </a:ext>
            </a:extLst>
          </p:cNvPr>
          <p:cNvCxnSpPr>
            <a:cxnSpLocks/>
          </p:cNvCxnSpPr>
          <p:nvPr/>
        </p:nvCxnSpPr>
        <p:spPr>
          <a:xfrm flipV="1">
            <a:off x="5697614" y="1687314"/>
            <a:ext cx="1574667" cy="275472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6295995-F2F6-5149-B4D7-849F019C0B69}"/>
              </a:ext>
            </a:extLst>
          </p:cNvPr>
          <p:cNvCxnSpPr>
            <a:cxnSpLocks/>
          </p:cNvCxnSpPr>
          <p:nvPr/>
        </p:nvCxnSpPr>
        <p:spPr>
          <a:xfrm>
            <a:off x="7203704" y="3378876"/>
            <a:ext cx="16421" cy="2481400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58AC5526-5F55-B245-8DFB-7596D457C39F}"/>
              </a:ext>
            </a:extLst>
          </p:cNvPr>
          <p:cNvCxnSpPr>
            <a:cxnSpLocks/>
          </p:cNvCxnSpPr>
          <p:nvPr/>
        </p:nvCxnSpPr>
        <p:spPr>
          <a:xfrm>
            <a:off x="5697614" y="4442038"/>
            <a:ext cx="1548522" cy="1438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416AD570-42C5-D143-B42B-8CEF30FF16DC}"/>
              </a:ext>
            </a:extLst>
          </p:cNvPr>
          <p:cNvCxnSpPr>
            <a:cxnSpLocks/>
          </p:cNvCxnSpPr>
          <p:nvPr/>
        </p:nvCxnSpPr>
        <p:spPr>
          <a:xfrm flipV="1">
            <a:off x="5697614" y="3259680"/>
            <a:ext cx="1530991" cy="1182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8DE13C45-C1A2-EF40-8434-891BF0D07020}"/>
              </a:ext>
            </a:extLst>
          </p:cNvPr>
          <p:cNvCxnSpPr>
            <a:cxnSpLocks/>
          </p:cNvCxnSpPr>
          <p:nvPr/>
        </p:nvCxnSpPr>
        <p:spPr>
          <a:xfrm flipH="1" flipV="1">
            <a:off x="4295820" y="1165364"/>
            <a:ext cx="1394067" cy="3302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89129677-8DA1-1F4D-9B8C-EBD23CD990F0}"/>
              </a:ext>
            </a:extLst>
          </p:cNvPr>
          <p:cNvSpPr txBox="1"/>
          <p:nvPr/>
        </p:nvSpPr>
        <p:spPr>
          <a:xfrm>
            <a:off x="2530292" y="588057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zh-CN" altLang="en-US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188F1D8-ED5D-664F-B63E-1A0E0D67F9DA}"/>
              </a:ext>
            </a:extLst>
          </p:cNvPr>
          <p:cNvSpPr txBox="1"/>
          <p:nvPr/>
        </p:nvSpPr>
        <p:spPr>
          <a:xfrm>
            <a:off x="5464505" y="9997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zh-CN" altLang="en-US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0699B48-43DE-3A4C-B23D-20ABFB781F2A}"/>
              </a:ext>
            </a:extLst>
          </p:cNvPr>
          <p:cNvSpPr txBox="1"/>
          <p:nvPr/>
        </p:nvSpPr>
        <p:spPr>
          <a:xfrm>
            <a:off x="8862409" y="471199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zh-CN" altLang="en-US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5EF92100-48E7-6142-B129-41B7E24789BE}"/>
                  </a:ext>
                </a:extLst>
              </p:cNvPr>
              <p:cNvSpPr txBox="1"/>
              <p:nvPr/>
            </p:nvSpPr>
            <p:spPr>
              <a:xfrm>
                <a:off x="7198626" y="1165364"/>
                <a:ext cx="50680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5EF92100-48E7-6142-B129-41B7E2478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626" y="1165364"/>
                <a:ext cx="506805" cy="492443"/>
              </a:xfrm>
              <a:prstGeom prst="rect">
                <a:avLst/>
              </a:prstGeom>
              <a:blipFill>
                <a:blip r:embed="rId2"/>
                <a:stretch>
                  <a:fillRect l="-7317" r="-4878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342D37F9-F225-0346-9A66-AA919805A5ED}"/>
                  </a:ext>
                </a:extLst>
              </p:cNvPr>
              <p:cNvSpPr txBox="1"/>
              <p:nvPr/>
            </p:nvSpPr>
            <p:spPr>
              <a:xfrm>
                <a:off x="7242484" y="2856926"/>
                <a:ext cx="4542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342D37F9-F225-0346-9A66-AA919805A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484" y="2856926"/>
                <a:ext cx="454227" cy="492443"/>
              </a:xfrm>
              <a:prstGeom prst="rect">
                <a:avLst/>
              </a:prstGeom>
              <a:blipFill>
                <a:blip r:embed="rId3"/>
                <a:stretch>
                  <a:fillRect l="-8108" t="-17500" r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5714E5F0-02E4-D44C-A784-E204F80DB0F5}"/>
                  </a:ext>
                </a:extLst>
              </p:cNvPr>
              <p:cNvSpPr txBox="1"/>
              <p:nvPr/>
            </p:nvSpPr>
            <p:spPr>
              <a:xfrm>
                <a:off x="3919267" y="734564"/>
                <a:ext cx="4097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20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kumimoji="1"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5714E5F0-02E4-D44C-A784-E204F80DB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267" y="734564"/>
                <a:ext cx="409791" cy="492443"/>
              </a:xfrm>
              <a:prstGeom prst="rect">
                <a:avLst/>
              </a:prstGeom>
              <a:blipFill>
                <a:blip r:embed="rId4"/>
                <a:stretch>
                  <a:fillRect l="-12121" r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弧 78">
            <a:extLst>
              <a:ext uri="{FF2B5EF4-FFF2-40B4-BE49-F238E27FC236}">
                <a16:creationId xmlns:a16="http://schemas.microsoft.com/office/drawing/2014/main" id="{2CEFA13E-5121-6A47-846B-BA8744309C99}"/>
              </a:ext>
            </a:extLst>
          </p:cNvPr>
          <p:cNvSpPr/>
          <p:nvPr/>
        </p:nvSpPr>
        <p:spPr>
          <a:xfrm rot="3967914">
            <a:off x="5197856" y="3754929"/>
            <a:ext cx="1128713" cy="914822"/>
          </a:xfrm>
          <a:prstGeom prst="arc">
            <a:avLst>
              <a:gd name="adj1" fmla="val 11842948"/>
              <a:gd name="adj2" fmla="val 14325365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B0D094B1-31A0-FC49-8910-8B5DC119F824}"/>
                  </a:ext>
                </a:extLst>
              </p:cNvPr>
              <p:cNvSpPr txBox="1"/>
              <p:nvPr/>
            </p:nvSpPr>
            <p:spPr>
              <a:xfrm>
                <a:off x="5786105" y="3200415"/>
                <a:ext cx="3454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B0D094B1-31A0-FC49-8910-8B5DC119F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105" y="3200415"/>
                <a:ext cx="345479" cy="492443"/>
              </a:xfrm>
              <a:prstGeom prst="rect">
                <a:avLst/>
              </a:prstGeom>
              <a:blipFill>
                <a:blip r:embed="rId5"/>
                <a:stretch>
                  <a:fillRect l="-29630" r="-22222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弧 84">
            <a:extLst>
              <a:ext uri="{FF2B5EF4-FFF2-40B4-BE49-F238E27FC236}">
                <a16:creationId xmlns:a16="http://schemas.microsoft.com/office/drawing/2014/main" id="{8EEE4661-6687-FD48-BB48-692FF0FE1BA4}"/>
              </a:ext>
            </a:extLst>
          </p:cNvPr>
          <p:cNvSpPr/>
          <p:nvPr/>
        </p:nvSpPr>
        <p:spPr>
          <a:xfrm rot="5400000">
            <a:off x="5533322" y="3595884"/>
            <a:ext cx="1128713" cy="914822"/>
          </a:xfrm>
          <a:prstGeom prst="arc">
            <a:avLst>
              <a:gd name="adj1" fmla="val 11694728"/>
              <a:gd name="adj2" fmla="val 1429106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F132E89-5E73-F44C-BFBA-3BECFDECA599}"/>
                  </a:ext>
                </a:extLst>
              </p:cNvPr>
              <p:cNvSpPr txBox="1"/>
              <p:nvPr/>
            </p:nvSpPr>
            <p:spPr>
              <a:xfrm>
                <a:off x="6426133" y="3103147"/>
                <a:ext cx="30226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200" i="1" smtClean="0">
                          <a:latin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kumimoji="1"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F132E89-5E73-F44C-BFBA-3BECFDECA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133" y="3103147"/>
                <a:ext cx="302262" cy="492443"/>
              </a:xfrm>
              <a:prstGeom prst="rect">
                <a:avLst/>
              </a:prstGeom>
              <a:blipFill>
                <a:blip r:embed="rId6"/>
                <a:stretch>
                  <a:fillRect l="-32000" r="-28000" b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弧 89">
            <a:extLst>
              <a:ext uri="{FF2B5EF4-FFF2-40B4-BE49-F238E27FC236}">
                <a16:creationId xmlns:a16="http://schemas.microsoft.com/office/drawing/2014/main" id="{973E7920-3417-924A-89FF-FAD1AAB16672}"/>
              </a:ext>
            </a:extLst>
          </p:cNvPr>
          <p:cNvSpPr/>
          <p:nvPr/>
        </p:nvSpPr>
        <p:spPr>
          <a:xfrm rot="6043254">
            <a:off x="4539230" y="2686159"/>
            <a:ext cx="1835956" cy="3313251"/>
          </a:xfrm>
          <a:prstGeom prst="arc">
            <a:avLst>
              <a:gd name="adj1" fmla="val 18016441"/>
              <a:gd name="adj2" fmla="val 2008537"/>
            </a:avLst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1D9DF17B-82D7-6441-80F2-883843675147}"/>
                  </a:ext>
                </a:extLst>
              </p:cNvPr>
              <p:cNvSpPr txBox="1"/>
              <p:nvPr/>
            </p:nvSpPr>
            <p:spPr>
              <a:xfrm>
                <a:off x="5427869" y="5285973"/>
                <a:ext cx="3718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1D9DF17B-82D7-6441-80F2-883843675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869" y="5285973"/>
                <a:ext cx="371897" cy="430887"/>
              </a:xfrm>
              <a:prstGeom prst="rect">
                <a:avLst/>
              </a:prstGeom>
              <a:blipFill>
                <a:blip r:embed="rId7"/>
                <a:stretch>
                  <a:fillRect l="-16129" r="-16129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1AAB7756-6EC8-CF4D-9F1A-EB6EBF1CC50C}"/>
              </a:ext>
            </a:extLst>
          </p:cNvPr>
          <p:cNvCxnSpPr>
            <a:cxnSpLocks/>
          </p:cNvCxnSpPr>
          <p:nvPr/>
        </p:nvCxnSpPr>
        <p:spPr>
          <a:xfrm flipH="1" flipV="1">
            <a:off x="3779233" y="3701904"/>
            <a:ext cx="1880197" cy="72533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1EC99432-E5FC-5341-BD19-A168DA00C1B0}"/>
                  </a:ext>
                </a:extLst>
              </p:cNvPr>
              <p:cNvSpPr/>
              <p:nvPr/>
            </p:nvSpPr>
            <p:spPr>
              <a:xfrm>
                <a:off x="3160884" y="3368649"/>
                <a:ext cx="77296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2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kumimoji="1" lang="zh-CN" altLang="en-US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32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32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1EC99432-E5FC-5341-BD19-A168DA00C1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884" y="3368649"/>
                <a:ext cx="772968" cy="584775"/>
              </a:xfrm>
              <a:prstGeom prst="rect">
                <a:avLst/>
              </a:prstGeom>
              <a:blipFill>
                <a:blip r:embed="rId8"/>
                <a:stretch>
                  <a:fillRect t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弧 103">
            <a:extLst>
              <a:ext uri="{FF2B5EF4-FFF2-40B4-BE49-F238E27FC236}">
                <a16:creationId xmlns:a16="http://schemas.microsoft.com/office/drawing/2014/main" id="{1BA2FF8A-94E3-404D-992C-9E11E7CA56D2}"/>
              </a:ext>
            </a:extLst>
          </p:cNvPr>
          <p:cNvSpPr/>
          <p:nvPr/>
        </p:nvSpPr>
        <p:spPr>
          <a:xfrm rot="18935881">
            <a:off x="4412260" y="3272709"/>
            <a:ext cx="2103093" cy="1655619"/>
          </a:xfrm>
          <a:prstGeom prst="arc">
            <a:avLst>
              <a:gd name="adj1" fmla="val 13955489"/>
              <a:gd name="adj2" fmla="val 19519409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01608D42-0F65-B34F-B503-4EECA8A65CB7}"/>
                  </a:ext>
                </a:extLst>
              </p:cNvPr>
              <p:cNvSpPr txBox="1"/>
              <p:nvPr/>
            </p:nvSpPr>
            <p:spPr>
              <a:xfrm>
                <a:off x="4612911" y="2973731"/>
                <a:ext cx="3238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kumimoji="1" lang="zh-CN" altLang="en-US" sz="2800" dirty="0">
                  <a:latin typeface="Times New Roman" panose="02020603050405020304" pitchFamily="18" charset="0"/>
                  <a:ea typeface="Kaiti SC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01608D42-0F65-B34F-B503-4EECA8A65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911" y="2973731"/>
                <a:ext cx="323807" cy="430887"/>
              </a:xfrm>
              <a:prstGeom prst="rect">
                <a:avLst/>
              </a:prstGeom>
              <a:blipFill>
                <a:blip r:embed="rId9"/>
                <a:stretch>
                  <a:fillRect l="-18519" r="-18519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E74346E0-EB89-324B-9C10-02967597092B}"/>
              </a:ext>
            </a:extLst>
          </p:cNvPr>
          <p:cNvCxnSpPr>
            <a:cxnSpLocks/>
          </p:cNvCxnSpPr>
          <p:nvPr/>
        </p:nvCxnSpPr>
        <p:spPr>
          <a:xfrm flipV="1">
            <a:off x="1996797" y="3234907"/>
            <a:ext cx="529668" cy="1439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200119F0-EEC5-3746-8621-8EF0880745B1}"/>
              </a:ext>
            </a:extLst>
          </p:cNvPr>
          <p:cNvCxnSpPr>
            <a:cxnSpLocks/>
          </p:cNvCxnSpPr>
          <p:nvPr/>
        </p:nvCxnSpPr>
        <p:spPr>
          <a:xfrm>
            <a:off x="1995629" y="3378876"/>
            <a:ext cx="436438" cy="313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弧 115">
            <a:extLst>
              <a:ext uri="{FF2B5EF4-FFF2-40B4-BE49-F238E27FC236}">
                <a16:creationId xmlns:a16="http://schemas.microsoft.com/office/drawing/2014/main" id="{80795C19-7971-0D4E-A593-B8B0B339DD14}"/>
              </a:ext>
            </a:extLst>
          </p:cNvPr>
          <p:cNvSpPr/>
          <p:nvPr/>
        </p:nvSpPr>
        <p:spPr>
          <a:xfrm rot="6348305">
            <a:off x="1645137" y="2979478"/>
            <a:ext cx="668216" cy="697819"/>
          </a:xfrm>
          <a:prstGeom prst="arc">
            <a:avLst>
              <a:gd name="adj1" fmla="val 14925567"/>
              <a:gd name="adj2" fmla="val 1784048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9AAA8403-31BE-FD4E-B86A-513D7772B6C2}"/>
              </a:ext>
            </a:extLst>
          </p:cNvPr>
          <p:cNvSpPr txBox="1"/>
          <p:nvPr/>
        </p:nvSpPr>
        <p:spPr>
          <a:xfrm>
            <a:off x="1577137" y="3744896"/>
            <a:ext cx="1828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Observer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1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椭圆 76">
            <a:extLst>
              <a:ext uri="{FF2B5EF4-FFF2-40B4-BE49-F238E27FC236}">
                <a16:creationId xmlns:a16="http://schemas.microsoft.com/office/drawing/2014/main" id="{644E11D8-8FDE-424E-A8A6-0E1598E917FA}"/>
              </a:ext>
            </a:extLst>
          </p:cNvPr>
          <p:cNvSpPr/>
          <p:nvPr/>
        </p:nvSpPr>
        <p:spPr>
          <a:xfrm rot="18801448">
            <a:off x="4567560" y="507417"/>
            <a:ext cx="1927536" cy="2920511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2E11EE1-1F6D-EF4A-861E-E107321594DE}"/>
              </a:ext>
            </a:extLst>
          </p:cNvPr>
          <p:cNvSpPr/>
          <p:nvPr/>
        </p:nvSpPr>
        <p:spPr>
          <a:xfrm rot="1963109">
            <a:off x="3179889" y="4160822"/>
            <a:ext cx="1236992" cy="855794"/>
          </a:xfrm>
          <a:prstGeom prst="ellipse">
            <a:avLst/>
          </a:prstGeom>
          <a:gradFill flip="none" rotWithShape="1">
            <a:gsLst>
              <a:gs pos="19000">
                <a:schemeClr val="accent1">
                  <a:lumMod val="67000"/>
                </a:schemeClr>
              </a:gs>
              <a:gs pos="51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051E99F1-93CA-FE4E-A1B4-FBE68EE85312}"/>
              </a:ext>
            </a:extLst>
          </p:cNvPr>
          <p:cNvCxnSpPr>
            <a:cxnSpLocks/>
          </p:cNvCxnSpPr>
          <p:nvPr/>
        </p:nvCxnSpPr>
        <p:spPr>
          <a:xfrm flipV="1">
            <a:off x="3811504" y="670733"/>
            <a:ext cx="14289" cy="38919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E9F89E8A-A56B-7947-AEAB-BDB1F0FCB3AF}"/>
              </a:ext>
            </a:extLst>
          </p:cNvPr>
          <p:cNvCxnSpPr>
            <a:cxnSpLocks/>
          </p:cNvCxnSpPr>
          <p:nvPr/>
        </p:nvCxnSpPr>
        <p:spPr>
          <a:xfrm>
            <a:off x="3811501" y="4562652"/>
            <a:ext cx="3040723" cy="15091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5A248DEE-B094-F840-A984-720E69183B4B}"/>
              </a:ext>
            </a:extLst>
          </p:cNvPr>
          <p:cNvCxnSpPr>
            <a:cxnSpLocks/>
          </p:cNvCxnSpPr>
          <p:nvPr/>
        </p:nvCxnSpPr>
        <p:spPr>
          <a:xfrm>
            <a:off x="3826961" y="4562651"/>
            <a:ext cx="2089687" cy="184254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C63965D5-B198-AD45-A244-F458159543D0}"/>
              </a:ext>
            </a:extLst>
          </p:cNvPr>
          <p:cNvCxnSpPr>
            <a:cxnSpLocks/>
          </p:cNvCxnSpPr>
          <p:nvPr/>
        </p:nvCxnSpPr>
        <p:spPr>
          <a:xfrm flipV="1">
            <a:off x="5462568" y="489571"/>
            <a:ext cx="818808" cy="1313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015213C-FADC-4443-A86F-1822A54CFC5F}"/>
              </a:ext>
            </a:extLst>
          </p:cNvPr>
          <p:cNvSpPr txBox="1"/>
          <p:nvPr/>
        </p:nvSpPr>
        <p:spPr>
          <a:xfrm>
            <a:off x="3566661" y="3849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zh-CN" altLang="en-US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FD4A3F2-FD0D-8D43-8B16-CF48FB782511}"/>
                  </a:ext>
                </a:extLst>
              </p:cNvPr>
              <p:cNvSpPr txBox="1"/>
              <p:nvPr/>
            </p:nvSpPr>
            <p:spPr>
              <a:xfrm>
                <a:off x="6141463" y="-25920"/>
                <a:ext cx="4542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FD4A3F2-FD0D-8D43-8B16-CF48FB782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463" y="-25920"/>
                <a:ext cx="454227" cy="492443"/>
              </a:xfrm>
              <a:prstGeom prst="rect">
                <a:avLst/>
              </a:prstGeom>
              <a:blipFill>
                <a:blip r:embed="rId2"/>
                <a:stretch>
                  <a:fillRect l="-8333" t="-17949" r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5D0BEDF8-5DD1-5D45-8F4C-C83B5A5BC70E}"/>
                  </a:ext>
                </a:extLst>
              </p:cNvPr>
              <p:cNvSpPr txBox="1"/>
              <p:nvPr/>
            </p:nvSpPr>
            <p:spPr>
              <a:xfrm>
                <a:off x="4158278" y="2358581"/>
                <a:ext cx="527610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kumimoji="1" lang="zh-CN" altLang="en-US" sz="3000" dirty="0">
                  <a:latin typeface="Times New Roman" panose="02020603050405020304" pitchFamily="18" charset="0"/>
                  <a:ea typeface="Kaiti SC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5D0BEDF8-5DD1-5D45-8F4C-C83B5A5BC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278" y="2358581"/>
                <a:ext cx="527610" cy="461665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弧 69">
            <a:extLst>
              <a:ext uri="{FF2B5EF4-FFF2-40B4-BE49-F238E27FC236}">
                <a16:creationId xmlns:a16="http://schemas.microsoft.com/office/drawing/2014/main" id="{DD65A418-EB7E-FF46-BD04-7427E1B1E9DC}"/>
              </a:ext>
            </a:extLst>
          </p:cNvPr>
          <p:cNvSpPr/>
          <p:nvPr/>
        </p:nvSpPr>
        <p:spPr>
          <a:xfrm rot="2811704">
            <a:off x="3643213" y="2802837"/>
            <a:ext cx="1128713" cy="914822"/>
          </a:xfrm>
          <a:prstGeom prst="arc">
            <a:avLst>
              <a:gd name="adj1" fmla="val 10937092"/>
              <a:gd name="adj2" fmla="val 17427994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弧 71">
            <a:extLst>
              <a:ext uri="{FF2B5EF4-FFF2-40B4-BE49-F238E27FC236}">
                <a16:creationId xmlns:a16="http://schemas.microsoft.com/office/drawing/2014/main" id="{56E76AC3-8DC2-5D4F-8FF6-172E09B9196F}"/>
              </a:ext>
            </a:extLst>
          </p:cNvPr>
          <p:cNvSpPr/>
          <p:nvPr/>
        </p:nvSpPr>
        <p:spPr>
          <a:xfrm>
            <a:off x="587611" y="1014579"/>
            <a:ext cx="6264613" cy="8186268"/>
          </a:xfrm>
          <a:prstGeom prst="arc">
            <a:avLst>
              <a:gd name="adj1" fmla="val 16281615"/>
              <a:gd name="adj2" fmla="val 21208626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弧 72">
            <a:extLst>
              <a:ext uri="{FF2B5EF4-FFF2-40B4-BE49-F238E27FC236}">
                <a16:creationId xmlns:a16="http://schemas.microsoft.com/office/drawing/2014/main" id="{14076164-D1FB-5E49-9C5C-075148755FBD}"/>
              </a:ext>
            </a:extLst>
          </p:cNvPr>
          <p:cNvSpPr/>
          <p:nvPr/>
        </p:nvSpPr>
        <p:spPr>
          <a:xfrm>
            <a:off x="2182112" y="1014579"/>
            <a:ext cx="3347617" cy="7874982"/>
          </a:xfrm>
          <a:prstGeom prst="arc">
            <a:avLst>
              <a:gd name="adj1" fmla="val 16163664"/>
              <a:gd name="adj2" fmla="val 201927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弧 75">
            <a:extLst>
              <a:ext uri="{FF2B5EF4-FFF2-40B4-BE49-F238E27FC236}">
                <a16:creationId xmlns:a16="http://schemas.microsoft.com/office/drawing/2014/main" id="{2993AC4E-4BB2-F540-A4B4-0F6EAA1DB4B2}"/>
              </a:ext>
            </a:extLst>
          </p:cNvPr>
          <p:cNvSpPr/>
          <p:nvPr/>
        </p:nvSpPr>
        <p:spPr>
          <a:xfrm rot="19406471">
            <a:off x="1569955" y="4123335"/>
            <a:ext cx="6485613" cy="2112732"/>
          </a:xfrm>
          <a:prstGeom prst="arc">
            <a:avLst>
              <a:gd name="adj1" fmla="val 630070"/>
              <a:gd name="adj2" fmla="val 797016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7BEAE29-4779-6F48-84DB-109E53B2B92D}"/>
              </a:ext>
            </a:extLst>
          </p:cNvPr>
          <p:cNvCxnSpPr>
            <a:cxnSpLocks/>
          </p:cNvCxnSpPr>
          <p:nvPr/>
        </p:nvCxnSpPr>
        <p:spPr>
          <a:xfrm flipH="1">
            <a:off x="3825793" y="1689443"/>
            <a:ext cx="1703936" cy="285314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83BADC12-0F61-6348-892E-4EA27845EE04}"/>
              </a:ext>
            </a:extLst>
          </p:cNvPr>
          <p:cNvCxnSpPr>
            <a:cxnSpLocks/>
          </p:cNvCxnSpPr>
          <p:nvPr/>
        </p:nvCxnSpPr>
        <p:spPr>
          <a:xfrm flipH="1">
            <a:off x="3836563" y="1184031"/>
            <a:ext cx="477530" cy="3373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2957D5D-994B-4E44-A414-F46E080BAD71}"/>
              </a:ext>
            </a:extLst>
          </p:cNvPr>
          <p:cNvCxnSpPr>
            <a:cxnSpLocks/>
          </p:cNvCxnSpPr>
          <p:nvPr/>
        </p:nvCxnSpPr>
        <p:spPr>
          <a:xfrm flipH="1">
            <a:off x="3825793" y="3094892"/>
            <a:ext cx="2645345" cy="14476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208296A3-795F-1B45-B797-8D5B2B3C4C7F}"/>
              </a:ext>
            </a:extLst>
          </p:cNvPr>
          <p:cNvCxnSpPr>
            <a:cxnSpLocks/>
          </p:cNvCxnSpPr>
          <p:nvPr/>
        </p:nvCxnSpPr>
        <p:spPr>
          <a:xfrm flipH="1">
            <a:off x="3825793" y="2972172"/>
            <a:ext cx="1445762" cy="157041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弧 92">
            <a:extLst>
              <a:ext uri="{FF2B5EF4-FFF2-40B4-BE49-F238E27FC236}">
                <a16:creationId xmlns:a16="http://schemas.microsoft.com/office/drawing/2014/main" id="{F1C7C1E9-8D37-AA4E-A73F-9DE317CAC915}"/>
              </a:ext>
            </a:extLst>
          </p:cNvPr>
          <p:cNvSpPr/>
          <p:nvPr/>
        </p:nvSpPr>
        <p:spPr>
          <a:xfrm rot="19168125">
            <a:off x="2972693" y="819691"/>
            <a:ext cx="4392434" cy="2012041"/>
          </a:xfrm>
          <a:prstGeom prst="arc">
            <a:avLst>
              <a:gd name="adj1" fmla="val 2224497"/>
              <a:gd name="adj2" fmla="val 738970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E8C41063-99CE-6D41-97FC-CFF9C9DA76E3}"/>
              </a:ext>
            </a:extLst>
          </p:cNvPr>
          <p:cNvCxnSpPr/>
          <p:nvPr/>
        </p:nvCxnSpPr>
        <p:spPr>
          <a:xfrm flipV="1">
            <a:off x="5271555" y="489571"/>
            <a:ext cx="2220369" cy="2480637"/>
          </a:xfrm>
          <a:prstGeom prst="straightConnector1">
            <a:avLst/>
          </a:prstGeom>
          <a:ln w="3746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5C93FA2-DEA4-D64A-BE27-A76452889BDD}"/>
              </a:ext>
            </a:extLst>
          </p:cNvPr>
          <p:cNvSpPr txBox="1"/>
          <p:nvPr/>
        </p:nvSpPr>
        <p:spPr>
          <a:xfrm>
            <a:off x="7541485" y="130450"/>
            <a:ext cx="192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Observer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D5BA19A-90E5-C143-911D-537A54507EA5}"/>
                  </a:ext>
                </a:extLst>
              </p:cNvPr>
              <p:cNvSpPr txBox="1"/>
              <p:nvPr/>
            </p:nvSpPr>
            <p:spPr>
              <a:xfrm>
                <a:off x="6985822" y="4311663"/>
                <a:ext cx="1241401" cy="803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D5BA19A-90E5-C143-911D-537A54507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822" y="4311663"/>
                <a:ext cx="1241401" cy="803810"/>
              </a:xfrm>
              <a:prstGeom prst="rect">
                <a:avLst/>
              </a:prstGeom>
              <a:blipFill>
                <a:blip r:embed="rId4"/>
                <a:stretch>
                  <a:fillRect l="-3030" r="-1010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D27F085-5E08-D445-ADF5-32AA7D81A15B}"/>
                  </a:ext>
                </a:extLst>
              </p:cNvPr>
              <p:cNvSpPr txBox="1"/>
              <p:nvPr/>
            </p:nvSpPr>
            <p:spPr>
              <a:xfrm>
                <a:off x="5668013" y="5801195"/>
                <a:ext cx="10459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D27F085-5E08-D445-ADF5-32AA7D81A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013" y="5801195"/>
                <a:ext cx="1045927" cy="430887"/>
              </a:xfrm>
              <a:prstGeom prst="rect">
                <a:avLst/>
              </a:prstGeom>
              <a:blipFill>
                <a:blip r:embed="rId5"/>
                <a:stretch>
                  <a:fillRect l="-5952" r="-5952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弧 104">
            <a:extLst>
              <a:ext uri="{FF2B5EF4-FFF2-40B4-BE49-F238E27FC236}">
                <a16:creationId xmlns:a16="http://schemas.microsoft.com/office/drawing/2014/main" id="{CF2251F0-2292-A54B-B9EA-004582FE7899}"/>
              </a:ext>
            </a:extLst>
          </p:cNvPr>
          <p:cNvSpPr/>
          <p:nvPr/>
        </p:nvSpPr>
        <p:spPr>
          <a:xfrm rot="1553544">
            <a:off x="3793704" y="3447466"/>
            <a:ext cx="930024" cy="551735"/>
          </a:xfrm>
          <a:prstGeom prst="arc">
            <a:avLst>
              <a:gd name="adj1" fmla="val 12181360"/>
              <a:gd name="adj2" fmla="val 16868376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1260309-B9AF-EA44-87F2-883FD4AC6471}"/>
                  </a:ext>
                </a:extLst>
              </p:cNvPr>
              <p:cNvSpPr txBox="1"/>
              <p:nvPr/>
            </p:nvSpPr>
            <p:spPr>
              <a:xfrm>
                <a:off x="4104266" y="2865268"/>
                <a:ext cx="3496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20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1260309-B9AF-EA44-87F2-883FD4AC6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266" y="2865268"/>
                <a:ext cx="349648" cy="492443"/>
              </a:xfrm>
              <a:prstGeom prst="rect">
                <a:avLst/>
              </a:prstGeom>
              <a:blipFill>
                <a:blip r:embed="rId6"/>
                <a:stretch>
                  <a:fillRect l="-20690" r="-20690" b="-25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弧 106">
            <a:extLst>
              <a:ext uri="{FF2B5EF4-FFF2-40B4-BE49-F238E27FC236}">
                <a16:creationId xmlns:a16="http://schemas.microsoft.com/office/drawing/2014/main" id="{A7636669-5C64-CF4B-A43B-C1A66FA5B3A0}"/>
              </a:ext>
            </a:extLst>
          </p:cNvPr>
          <p:cNvSpPr/>
          <p:nvPr/>
        </p:nvSpPr>
        <p:spPr>
          <a:xfrm rot="19660640">
            <a:off x="2548202" y="907319"/>
            <a:ext cx="3897469" cy="4874947"/>
          </a:xfrm>
          <a:prstGeom prst="arc">
            <a:avLst>
              <a:gd name="adj1" fmla="val 20070485"/>
              <a:gd name="adj2" fmla="val 11598"/>
            </a:avLst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7937195D-4696-6044-AAD6-2883D75C3AC7}"/>
                  </a:ext>
                </a:extLst>
              </p:cNvPr>
              <p:cNvSpPr txBox="1"/>
              <p:nvPr/>
            </p:nvSpPr>
            <p:spPr>
              <a:xfrm>
                <a:off x="5868982" y="1366874"/>
                <a:ext cx="3731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20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7937195D-4696-6044-AAD6-2883D75C3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82" y="1366874"/>
                <a:ext cx="373115" cy="492443"/>
              </a:xfrm>
              <a:prstGeom prst="rect">
                <a:avLst/>
              </a:prstGeom>
              <a:blipFill>
                <a:blip r:embed="rId7"/>
                <a:stretch>
                  <a:fillRect l="-32258" r="-25806" b="-3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弧 109">
            <a:extLst>
              <a:ext uri="{FF2B5EF4-FFF2-40B4-BE49-F238E27FC236}">
                <a16:creationId xmlns:a16="http://schemas.microsoft.com/office/drawing/2014/main" id="{56FCC551-507D-884D-893D-5E3D929AF66F}"/>
              </a:ext>
            </a:extLst>
          </p:cNvPr>
          <p:cNvSpPr/>
          <p:nvPr/>
        </p:nvSpPr>
        <p:spPr>
          <a:xfrm rot="21106370">
            <a:off x="2960631" y="4035441"/>
            <a:ext cx="2015406" cy="1090134"/>
          </a:xfrm>
          <a:prstGeom prst="arc">
            <a:avLst>
              <a:gd name="adj1" fmla="val 775471"/>
              <a:gd name="adj2" fmla="val 3193921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304DF7CF-5B73-2A40-91F7-F0E008B4BE47}"/>
                  </a:ext>
                </a:extLst>
              </p:cNvPr>
              <p:cNvSpPr txBox="1"/>
              <p:nvPr/>
            </p:nvSpPr>
            <p:spPr>
              <a:xfrm>
                <a:off x="4762555" y="4786326"/>
                <a:ext cx="3799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304DF7CF-5B73-2A40-91F7-F0E008B4B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55" y="4786326"/>
                <a:ext cx="379912" cy="430887"/>
              </a:xfrm>
              <a:prstGeom prst="rect">
                <a:avLst/>
              </a:prstGeom>
              <a:blipFill>
                <a:blip r:embed="rId8"/>
                <a:stretch>
                  <a:fillRect l="-16129" r="-16129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矩形 115">
            <a:extLst>
              <a:ext uri="{FF2B5EF4-FFF2-40B4-BE49-F238E27FC236}">
                <a16:creationId xmlns:a16="http://schemas.microsoft.com/office/drawing/2014/main" id="{FEA62ED7-B446-814D-A229-8D1DA01787C0}"/>
              </a:ext>
            </a:extLst>
          </p:cNvPr>
          <p:cNvSpPr/>
          <p:nvPr/>
        </p:nvSpPr>
        <p:spPr>
          <a:xfrm>
            <a:off x="5806552" y="6310709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zh-CN" altLang="en-US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82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26</Words>
  <Application>Microsoft Macintosh PowerPoint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spacetime0311@163.com</dc:creator>
  <cp:lastModifiedBy>spacetime0311@163.com</cp:lastModifiedBy>
  <cp:revision>29</cp:revision>
  <dcterms:created xsi:type="dcterms:W3CDTF">2020-03-05T13:51:20Z</dcterms:created>
  <dcterms:modified xsi:type="dcterms:W3CDTF">2020-05-27T10:18:34Z</dcterms:modified>
</cp:coreProperties>
</file>