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2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85E"/>
    <a:srgbClr val="0704FE"/>
    <a:srgbClr val="FF20B6"/>
    <a:srgbClr val="142441"/>
    <a:srgbClr val="00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"/>
    <p:restoredTop sz="96018"/>
  </p:normalViewPr>
  <p:slideViewPr>
    <p:cSldViewPr snapToGrid="0" snapToObjects="1">
      <p:cViewPr varScale="1">
        <p:scale>
          <a:sx n="113" d="100"/>
          <a:sy n="113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43437-E237-5349-97B8-FB2DBDF594BD}" type="datetimeFigureOut">
              <a:rPr kumimoji="1" lang="zh-CN" altLang="en-US" smtClean="0"/>
              <a:t>2022/8/4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D8CBA-0B36-BB43-95AD-E1CEEF42EC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4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D8CBA-0B36-BB43-95AD-E1CEEF42ECC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5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604B8-6C10-D64A-8FE3-EDCE04E6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EDCCAE-A61D-1D43-86B5-D5384D427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71229-F491-0447-9EC5-86640C32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BF1-6630-7646-912F-FA708D0CFC1C}" type="datetimeFigureOut">
              <a:rPr kumimoji="1" lang="zh-CN" altLang="en-US" smtClean="0"/>
              <a:t>2022/8/4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2B230-8E09-D04B-920B-42044DE4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D99AC-4D2C-1645-835D-1D3C0826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B8CF-71E1-C647-ABBE-CA6F01AA6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77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C577E-0100-0B4B-AF63-2897266A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7B866B-CEB7-264A-869A-DC2457477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3337B-6BFD-DE43-A877-13B4D918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BF1-6630-7646-912F-FA708D0CFC1C}" type="datetimeFigureOut">
              <a:rPr kumimoji="1" lang="zh-CN" altLang="en-US" smtClean="0"/>
              <a:t>2022/8/4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2BD15-4795-3A44-8F80-02DA17A3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86211-D702-1843-B007-BED5E0AD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B8CF-71E1-C647-ABBE-CA6F01AA6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38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CE0B0A-91EB-E840-8894-35CB34D93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1B2BD4-B117-1C43-857E-79F501EE3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1DEB3-F5A2-5444-9E90-DC8835D9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BF1-6630-7646-912F-FA708D0CFC1C}" type="datetimeFigureOut">
              <a:rPr kumimoji="1" lang="zh-CN" altLang="en-US" smtClean="0"/>
              <a:t>2022/8/4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2E1D8-F9F5-1842-AFD8-31A03B8D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8D4EF-A186-6C4B-884D-DD3F84D0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B8CF-71E1-C647-ABBE-CA6F01AA6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42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135C2-024C-E74E-AE8A-C2A9E6AC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A0BEB-D780-084A-A3C3-8BFBCA6D1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AE73D-FD9A-1244-8B8F-B2EDAE04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BF1-6630-7646-912F-FA708D0CFC1C}" type="datetimeFigureOut">
              <a:rPr kumimoji="1" lang="zh-CN" altLang="en-US" smtClean="0"/>
              <a:t>2022/8/4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D1CFA-8728-5547-A8E3-2A193B20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C1759-99D3-954E-AD9C-BB1F39C2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B8CF-71E1-C647-ABBE-CA6F01AA6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46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0A561-2CAB-F440-A294-65C469FD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13FAE-345D-EC42-A853-7C1DA3820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1538F-D09A-AC4F-A9B4-DC0584AB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BF1-6630-7646-912F-FA708D0CFC1C}" type="datetimeFigureOut">
              <a:rPr kumimoji="1" lang="zh-CN" altLang="en-US" smtClean="0"/>
              <a:t>2022/8/4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B0D08-1854-EF4D-8477-9897DF82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D27DA-3422-8442-8811-738D4E23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B8CF-71E1-C647-ABBE-CA6F01AA6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43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DDBB7-1A2C-9C48-B918-1AA761F7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58E83-B604-DE46-8FA1-06EFAE11E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772F11-9BC6-BD44-AF6A-6CCDC05C4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69292F-8004-2B48-BCF5-4D13CCC7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BF1-6630-7646-912F-FA708D0CFC1C}" type="datetimeFigureOut">
              <a:rPr kumimoji="1" lang="zh-CN" altLang="en-US" smtClean="0"/>
              <a:t>2022/8/4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C85BF5-C9DF-9F40-B0F9-343A72B2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D312D-6951-1E41-A037-01899690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B8CF-71E1-C647-ABBE-CA6F01AA6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24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B31AB-DA68-8741-BFD3-B9C300EB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6F610B-4A5D-2A45-A5AB-C75FB4C35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35BDFA-FDCB-6549-850E-545FD258A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8DA1DD-6CD1-4C43-ABFF-D4A43F97C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C53B34-790D-1F40-8D5B-C5DFB1CD2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43AD08-DE4F-6C4C-9C6E-9200D76B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BF1-6630-7646-912F-FA708D0CFC1C}" type="datetimeFigureOut">
              <a:rPr kumimoji="1" lang="zh-CN" altLang="en-US" smtClean="0"/>
              <a:t>2022/8/4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0100C9-0188-2241-AD96-65641F5D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2EF918-5B3C-2140-9B84-D4B52F89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B8CF-71E1-C647-ABBE-CA6F01AA6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1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2906E-F8AE-874C-9F67-9864B992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51C9A9-FE9A-454D-BE41-38CEC6CD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BF1-6630-7646-912F-FA708D0CFC1C}" type="datetimeFigureOut">
              <a:rPr kumimoji="1" lang="zh-CN" altLang="en-US" smtClean="0"/>
              <a:t>2022/8/4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7AFB2B-93B3-5E42-9E87-241BEFA9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F789E2-4146-D944-8394-C9775FE7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B8CF-71E1-C647-ABBE-CA6F01AA6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16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D3F1DF-255C-4742-89B1-6DC45477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BF1-6630-7646-912F-FA708D0CFC1C}" type="datetimeFigureOut">
              <a:rPr kumimoji="1" lang="zh-CN" altLang="en-US" smtClean="0"/>
              <a:t>2022/8/4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58E936-6C85-9C43-955A-B0D41A77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CEE9D8-1800-8448-A776-7E2FE67D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B8CF-71E1-C647-ABBE-CA6F01AA6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83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F3056-3C9D-3D43-96D3-48AA2D2A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68134-57F7-3E48-8D62-C38E71AB0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5DE627-E8BB-0441-9C59-8EA2AC65A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C5604-0D2E-A043-8A40-EDD0496D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BF1-6630-7646-912F-FA708D0CFC1C}" type="datetimeFigureOut">
              <a:rPr kumimoji="1" lang="zh-CN" altLang="en-US" smtClean="0"/>
              <a:t>2022/8/4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316320-3D5C-4B40-B910-529479AA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CFDF9-E90D-4D46-9187-2649111D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B8CF-71E1-C647-ABBE-CA6F01AA6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707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F3219-98C6-4D40-8050-88055549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E015D6-583D-9343-8A02-6038528F5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0133E-2CDA-534E-A284-8AA49F78D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414E9-31DC-F544-B775-BCCBD89A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BF1-6630-7646-912F-FA708D0CFC1C}" type="datetimeFigureOut">
              <a:rPr kumimoji="1" lang="zh-CN" altLang="en-US" smtClean="0"/>
              <a:t>2022/8/4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F8ABF6-02CE-2D40-9103-D1EF7901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D55B67-2A1A-E746-8D45-76C2B065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B8CF-71E1-C647-ABBE-CA6F01AA6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221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6BD4C2-6FDB-6D4F-92B7-3F4503EC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4A543A-0E4E-0D45-94E7-3810CBC83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9D21A-D495-784A-9DF5-90AF95B82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DBF1-6630-7646-912F-FA708D0CFC1C}" type="datetimeFigureOut">
              <a:rPr kumimoji="1" lang="zh-CN" altLang="en-US" smtClean="0"/>
              <a:t>2022/8/4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CF073-24AE-AD44-BA24-AE08B3856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E0FDF-9A6A-9349-8AEA-F4EDDAB9A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EB8CF-71E1-C647-ABBE-CA6F01AA6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485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15" Type="http://schemas.openxmlformats.org/officeDocument/2006/relationships/image" Target="../media/image20.png"/><Relationship Id="rId23" Type="http://schemas.openxmlformats.org/officeDocument/2006/relationships/image" Target="../media/image27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7" Type="http://schemas.openxmlformats.org/officeDocument/2006/relationships/image" Target="../media/image35.png"/><Relationship Id="rId2" Type="http://schemas.openxmlformats.org/officeDocument/2006/relationships/image" Target="../media/image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5" Type="http://schemas.openxmlformats.org/officeDocument/2006/relationships/image" Target="../media/image33.png"/><Relationship Id="rId4" Type="http://schemas.openxmlformats.org/officeDocument/2006/relationships/image" Target="../media/image5.png"/><Relationship Id="rId9" Type="http://schemas.openxmlformats.org/officeDocument/2006/relationships/image" Target="../media/image1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弧 60">
            <a:extLst>
              <a:ext uri="{FF2B5EF4-FFF2-40B4-BE49-F238E27FC236}">
                <a16:creationId xmlns:a16="http://schemas.microsoft.com/office/drawing/2014/main" id="{CB7BE34E-7236-B257-DAB8-EE0EEEF6A381}"/>
              </a:ext>
            </a:extLst>
          </p:cNvPr>
          <p:cNvSpPr/>
          <p:nvPr/>
        </p:nvSpPr>
        <p:spPr>
          <a:xfrm>
            <a:off x="7245705" y="1699888"/>
            <a:ext cx="3029731" cy="643747"/>
          </a:xfrm>
          <a:prstGeom prst="arc">
            <a:avLst>
              <a:gd name="adj1" fmla="val 9600694"/>
              <a:gd name="adj2" fmla="val 9244615"/>
            </a:avLst>
          </a:prstGeom>
          <a:ln w="28575" cmpd="sng">
            <a:solidFill>
              <a:srgbClr val="7030A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7030A0"/>
              </a:solidFill>
            </a:endParaRPr>
          </a:p>
        </p:txBody>
      </p:sp>
      <p:pic>
        <p:nvPicPr>
          <p:cNvPr id="213" name="图片 212">
            <a:extLst>
              <a:ext uri="{FF2B5EF4-FFF2-40B4-BE49-F238E27FC236}">
                <a16:creationId xmlns:a16="http://schemas.microsoft.com/office/drawing/2014/main" id="{F0E900C4-028D-1F7D-F3CB-AC44850EA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013499">
            <a:off x="4598860" y="2789350"/>
            <a:ext cx="532480" cy="472576"/>
          </a:xfrm>
          <a:prstGeom prst="rect">
            <a:avLst/>
          </a:prstGeom>
        </p:spPr>
      </p:pic>
      <p:sp>
        <p:nvSpPr>
          <p:cNvPr id="38" name="弧 37">
            <a:extLst>
              <a:ext uri="{FF2B5EF4-FFF2-40B4-BE49-F238E27FC236}">
                <a16:creationId xmlns:a16="http://schemas.microsoft.com/office/drawing/2014/main" id="{210E7B3F-1D82-3848-9180-519393300BF1}"/>
              </a:ext>
            </a:extLst>
          </p:cNvPr>
          <p:cNvSpPr/>
          <p:nvPr/>
        </p:nvSpPr>
        <p:spPr>
          <a:xfrm rot="1670321">
            <a:off x="2944391" y="2654235"/>
            <a:ext cx="1715371" cy="352882"/>
          </a:xfrm>
          <a:prstGeom prst="arc">
            <a:avLst>
              <a:gd name="adj1" fmla="val 8662324"/>
              <a:gd name="adj2" fmla="val 8263331"/>
            </a:avLst>
          </a:prstGeom>
          <a:ln w="28575" cmpd="sng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836FE02-D11B-1F47-8C9F-44C628FAB43B}"/>
              </a:ext>
            </a:extLst>
          </p:cNvPr>
          <p:cNvSpPr/>
          <p:nvPr/>
        </p:nvSpPr>
        <p:spPr>
          <a:xfrm rot="270556">
            <a:off x="2180020" y="4017060"/>
            <a:ext cx="1236992" cy="855794"/>
          </a:xfrm>
          <a:prstGeom prst="ellipse">
            <a:avLst/>
          </a:prstGeom>
          <a:gradFill flip="none" rotWithShape="1">
            <a:gsLst>
              <a:gs pos="19000">
                <a:schemeClr val="accent1">
                  <a:lumMod val="67000"/>
                </a:schemeClr>
              </a:gs>
              <a:gs pos="51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AD085948-3A46-7B4B-8271-33C03CF84A32}"/>
              </a:ext>
            </a:extLst>
          </p:cNvPr>
          <p:cNvCxnSpPr>
            <a:cxnSpLocks/>
          </p:cNvCxnSpPr>
          <p:nvPr/>
        </p:nvCxnSpPr>
        <p:spPr>
          <a:xfrm flipH="1" flipV="1">
            <a:off x="2798371" y="1215333"/>
            <a:ext cx="13264" cy="32035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FEE51AB-6745-9A4C-BDB4-D8ED9D315AE2}"/>
              </a:ext>
            </a:extLst>
          </p:cNvPr>
          <p:cNvCxnSpPr>
            <a:cxnSpLocks/>
          </p:cNvCxnSpPr>
          <p:nvPr/>
        </p:nvCxnSpPr>
        <p:spPr>
          <a:xfrm flipV="1">
            <a:off x="2827092" y="1964416"/>
            <a:ext cx="1583359" cy="2454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416AD570-42C5-D143-B42B-8CEF30FF16DC}"/>
              </a:ext>
            </a:extLst>
          </p:cNvPr>
          <p:cNvCxnSpPr>
            <a:cxnSpLocks/>
          </p:cNvCxnSpPr>
          <p:nvPr/>
        </p:nvCxnSpPr>
        <p:spPr>
          <a:xfrm flipH="1" flipV="1">
            <a:off x="1668649" y="2735801"/>
            <a:ext cx="1158443" cy="16830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0188F1D8-ED5D-664F-B63E-1A0E0D67F9DA}"/>
                  </a:ext>
                </a:extLst>
              </p:cNvPr>
              <p:cNvSpPr txBox="1"/>
              <p:nvPr/>
            </p:nvSpPr>
            <p:spPr>
              <a:xfrm>
                <a:off x="2603021" y="831721"/>
                <a:ext cx="5773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0188F1D8-ED5D-664F-B63E-1A0E0D67F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021" y="831721"/>
                <a:ext cx="577338" cy="461665"/>
              </a:xfrm>
              <a:prstGeom prst="rect">
                <a:avLst/>
              </a:prstGeom>
              <a:blipFill>
                <a:blip r:embed="rId6"/>
                <a:stretch>
                  <a:fillRect t="-2703"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42D37F9-F225-0346-9A66-AA919805A5ED}"/>
                  </a:ext>
                </a:extLst>
              </p:cNvPr>
              <p:cNvSpPr txBox="1"/>
              <p:nvPr/>
            </p:nvSpPr>
            <p:spPr>
              <a:xfrm>
                <a:off x="1431099" y="2411764"/>
                <a:ext cx="3102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42D37F9-F225-0346-9A66-AA919805A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099" y="2411764"/>
                <a:ext cx="310262" cy="369332"/>
              </a:xfrm>
              <a:prstGeom prst="rect">
                <a:avLst/>
              </a:prstGeom>
              <a:blipFill>
                <a:blip r:embed="rId7"/>
                <a:stretch>
                  <a:fillRect l="-15385" t="-17241" r="-15385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弧 78">
            <a:extLst>
              <a:ext uri="{FF2B5EF4-FFF2-40B4-BE49-F238E27FC236}">
                <a16:creationId xmlns:a16="http://schemas.microsoft.com/office/drawing/2014/main" id="{2CEFA13E-5121-6A47-846B-BA8744309C99}"/>
              </a:ext>
            </a:extLst>
          </p:cNvPr>
          <p:cNvSpPr/>
          <p:nvPr/>
        </p:nvSpPr>
        <p:spPr>
          <a:xfrm rot="3967914">
            <a:off x="2327334" y="3731780"/>
            <a:ext cx="1128713" cy="914822"/>
          </a:xfrm>
          <a:prstGeom prst="arc">
            <a:avLst>
              <a:gd name="adj1" fmla="val 11842948"/>
              <a:gd name="adj2" fmla="val 1467663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0D094B1-31A0-FC49-8910-8B5DC119F824}"/>
                  </a:ext>
                </a:extLst>
              </p:cNvPr>
              <p:cNvSpPr txBox="1"/>
              <p:nvPr/>
            </p:nvSpPr>
            <p:spPr>
              <a:xfrm>
                <a:off x="2996673" y="3352362"/>
                <a:ext cx="259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0D094B1-31A0-FC49-8910-8B5DC119F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73" y="3352362"/>
                <a:ext cx="259110" cy="369332"/>
              </a:xfrm>
              <a:prstGeom prst="rect">
                <a:avLst/>
              </a:prstGeom>
              <a:blipFill>
                <a:blip r:embed="rId8"/>
                <a:stretch>
                  <a:fillRect l="-28571" r="-1904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弧 84">
            <a:extLst>
              <a:ext uri="{FF2B5EF4-FFF2-40B4-BE49-F238E27FC236}">
                <a16:creationId xmlns:a16="http://schemas.microsoft.com/office/drawing/2014/main" id="{8EEE4661-6687-FD48-BB48-692FF0FE1BA4}"/>
              </a:ext>
            </a:extLst>
          </p:cNvPr>
          <p:cNvSpPr/>
          <p:nvPr/>
        </p:nvSpPr>
        <p:spPr>
          <a:xfrm rot="6983354">
            <a:off x="1987643" y="3360515"/>
            <a:ext cx="1128713" cy="914822"/>
          </a:xfrm>
          <a:prstGeom prst="arc">
            <a:avLst>
              <a:gd name="adj1" fmla="val 6425996"/>
              <a:gd name="adj2" fmla="val 10707806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F132E89-5E73-F44C-BFBA-3BECFDECA599}"/>
                  </a:ext>
                </a:extLst>
              </p:cNvPr>
              <p:cNvSpPr txBox="1"/>
              <p:nvPr/>
            </p:nvSpPr>
            <p:spPr>
              <a:xfrm>
                <a:off x="2264760" y="2927811"/>
                <a:ext cx="3022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kumimoji="1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F132E89-5E73-F44C-BFBA-3BECFDECA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760" y="2927811"/>
                <a:ext cx="302262" cy="369332"/>
              </a:xfrm>
              <a:prstGeom prst="rect">
                <a:avLst/>
              </a:prstGeom>
              <a:blipFill>
                <a:blip r:embed="rId9"/>
                <a:stretch>
                  <a:fillRect l="-16000" r="-12000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BCE28B62-FCE1-1C47-B550-4A74A440F44C}"/>
              </a:ext>
            </a:extLst>
          </p:cNvPr>
          <p:cNvSpPr txBox="1"/>
          <p:nvPr/>
        </p:nvSpPr>
        <p:spPr>
          <a:xfrm>
            <a:off x="1318144" y="1803472"/>
            <a:ext cx="175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704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Precession</a:t>
            </a:r>
            <a:endParaRPr kumimoji="1" lang="zh-CN" altLang="en-US" b="1" dirty="0">
              <a:solidFill>
                <a:srgbClr val="0704F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0A25FCF7-FCF6-A9FA-0FE3-F350E179B436}"/>
              </a:ext>
            </a:extLst>
          </p:cNvPr>
          <p:cNvCxnSpPr>
            <a:cxnSpLocks/>
          </p:cNvCxnSpPr>
          <p:nvPr/>
        </p:nvCxnSpPr>
        <p:spPr>
          <a:xfrm flipH="1">
            <a:off x="175590" y="4413657"/>
            <a:ext cx="2644050" cy="9984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E67E2237-8265-A507-0E85-F6DADC501651}"/>
              </a:ext>
            </a:extLst>
          </p:cNvPr>
          <p:cNvCxnSpPr>
            <a:cxnSpLocks/>
          </p:cNvCxnSpPr>
          <p:nvPr/>
        </p:nvCxnSpPr>
        <p:spPr>
          <a:xfrm>
            <a:off x="2843052" y="4407474"/>
            <a:ext cx="2529582" cy="6558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76F7736-FAF0-C687-2B01-EE9862CA1D5E}"/>
                  </a:ext>
                </a:extLst>
              </p:cNvPr>
              <p:cNvSpPr txBox="1"/>
              <p:nvPr/>
            </p:nvSpPr>
            <p:spPr>
              <a:xfrm>
                <a:off x="-144454" y="4873908"/>
                <a:ext cx="8952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76F7736-FAF0-C687-2B01-EE9862CA1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454" y="4873908"/>
                <a:ext cx="895219" cy="461665"/>
              </a:xfrm>
              <a:prstGeom prst="rect">
                <a:avLst/>
              </a:prstGeom>
              <a:blipFill>
                <a:blip r:embed="rId10"/>
                <a:stretch>
                  <a:fillRect t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E5255D9-80D1-4AC9-AE58-BA7588B29F53}"/>
                  </a:ext>
                </a:extLst>
              </p:cNvPr>
              <p:cNvSpPr txBox="1"/>
              <p:nvPr/>
            </p:nvSpPr>
            <p:spPr>
              <a:xfrm>
                <a:off x="5009537" y="4986480"/>
                <a:ext cx="5265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E5255D9-80D1-4AC9-AE58-BA7588B29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537" y="4986480"/>
                <a:ext cx="526523" cy="461665"/>
              </a:xfrm>
              <a:prstGeom prst="rect">
                <a:avLst/>
              </a:prstGeom>
              <a:blipFill>
                <a:blip r:embed="rId11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22DFFA6-3CE1-3950-3DA3-79CB5A9FC162}"/>
              </a:ext>
            </a:extLst>
          </p:cNvPr>
          <p:cNvCxnSpPr>
            <a:cxnSpLocks/>
          </p:cNvCxnSpPr>
          <p:nvPr/>
        </p:nvCxnSpPr>
        <p:spPr>
          <a:xfrm>
            <a:off x="1668635" y="2735801"/>
            <a:ext cx="64408" cy="311779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5F78EC35-6C72-740F-F5A0-E0250D343DF4}"/>
              </a:ext>
            </a:extLst>
          </p:cNvPr>
          <p:cNvCxnSpPr>
            <a:cxnSpLocks/>
          </p:cNvCxnSpPr>
          <p:nvPr/>
        </p:nvCxnSpPr>
        <p:spPr>
          <a:xfrm flipH="1">
            <a:off x="1731297" y="4407474"/>
            <a:ext cx="1109471" cy="145486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弧 70">
            <a:extLst>
              <a:ext uri="{FF2B5EF4-FFF2-40B4-BE49-F238E27FC236}">
                <a16:creationId xmlns:a16="http://schemas.microsoft.com/office/drawing/2014/main" id="{DCEB25FA-03E9-345C-4ED3-0527D8D2BF54}"/>
              </a:ext>
            </a:extLst>
          </p:cNvPr>
          <p:cNvSpPr/>
          <p:nvPr/>
        </p:nvSpPr>
        <p:spPr>
          <a:xfrm rot="19543071">
            <a:off x="1972727" y="3968856"/>
            <a:ext cx="1128713" cy="914822"/>
          </a:xfrm>
          <a:prstGeom prst="arc">
            <a:avLst>
              <a:gd name="adj1" fmla="val 8269702"/>
              <a:gd name="adj2" fmla="val 10963204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FC99A4E-9CFB-E0B1-C35A-B81BAF85980C}"/>
                  </a:ext>
                </a:extLst>
              </p:cNvPr>
              <p:cNvSpPr txBox="1"/>
              <p:nvPr/>
            </p:nvSpPr>
            <p:spPr>
              <a:xfrm>
                <a:off x="1908151" y="4735409"/>
                <a:ext cx="2559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FC99A4E-9CFB-E0B1-C35A-B81BAF859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151" y="4735409"/>
                <a:ext cx="255903" cy="369332"/>
              </a:xfrm>
              <a:prstGeom prst="rect">
                <a:avLst/>
              </a:prstGeom>
              <a:blipFill>
                <a:blip r:embed="rId12"/>
                <a:stretch>
                  <a:fillRect l="-23810" r="-19048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椭圆 168">
            <a:extLst>
              <a:ext uri="{FF2B5EF4-FFF2-40B4-BE49-F238E27FC236}">
                <a16:creationId xmlns:a16="http://schemas.microsoft.com/office/drawing/2014/main" id="{0827A1B1-75E1-EAEE-219F-84A5A1EE171D}"/>
              </a:ext>
            </a:extLst>
          </p:cNvPr>
          <p:cNvSpPr/>
          <p:nvPr/>
        </p:nvSpPr>
        <p:spPr>
          <a:xfrm rot="1592455">
            <a:off x="8247423" y="4113293"/>
            <a:ext cx="1236992" cy="855794"/>
          </a:xfrm>
          <a:prstGeom prst="ellipse">
            <a:avLst/>
          </a:prstGeom>
          <a:gradFill flip="none" rotWithShape="1">
            <a:gsLst>
              <a:gs pos="19000">
                <a:schemeClr val="accent1">
                  <a:lumMod val="67000"/>
                </a:schemeClr>
              </a:gs>
              <a:gs pos="51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70" name="直线箭头连接符 169">
            <a:extLst>
              <a:ext uri="{FF2B5EF4-FFF2-40B4-BE49-F238E27FC236}">
                <a16:creationId xmlns:a16="http://schemas.microsoft.com/office/drawing/2014/main" id="{18148D41-89AC-A184-307E-65CB08ED5932}"/>
              </a:ext>
            </a:extLst>
          </p:cNvPr>
          <p:cNvCxnSpPr>
            <a:cxnSpLocks/>
            <a:endCxn id="173" idx="2"/>
          </p:cNvCxnSpPr>
          <p:nvPr/>
        </p:nvCxnSpPr>
        <p:spPr>
          <a:xfrm flipV="1">
            <a:off x="8879038" y="1303260"/>
            <a:ext cx="0" cy="32118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线箭头连接符 170">
            <a:extLst>
              <a:ext uri="{FF2B5EF4-FFF2-40B4-BE49-F238E27FC236}">
                <a16:creationId xmlns:a16="http://schemas.microsoft.com/office/drawing/2014/main" id="{51C37691-3ED0-7705-C62D-E07E756C5725}"/>
              </a:ext>
            </a:extLst>
          </p:cNvPr>
          <p:cNvCxnSpPr>
            <a:cxnSpLocks/>
          </p:cNvCxnSpPr>
          <p:nvPr/>
        </p:nvCxnSpPr>
        <p:spPr>
          <a:xfrm flipV="1">
            <a:off x="8888176" y="2037186"/>
            <a:ext cx="1412409" cy="24517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2BA09D0C-3336-BD3E-B0A6-D8D48FA8029F}"/>
              </a:ext>
            </a:extLst>
          </p:cNvPr>
          <p:cNvCxnSpPr>
            <a:cxnSpLocks/>
          </p:cNvCxnSpPr>
          <p:nvPr/>
        </p:nvCxnSpPr>
        <p:spPr>
          <a:xfrm flipV="1">
            <a:off x="8869924" y="3297143"/>
            <a:ext cx="1646995" cy="121009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4AB03B5F-5347-6457-99AB-AAE58D840CD1}"/>
                  </a:ext>
                </a:extLst>
              </p:cNvPr>
              <p:cNvSpPr txBox="1"/>
              <p:nvPr/>
            </p:nvSpPr>
            <p:spPr>
              <a:xfrm>
                <a:off x="8660869" y="831721"/>
                <a:ext cx="436338" cy="4715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4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1" i="1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𝑳</m:t>
                          </m:r>
                        </m:e>
                      </m:acc>
                    </m:oMath>
                  </m:oMathPara>
                </a14:m>
                <a:endParaRPr kumimoji="1" lang="zh-CN" altLang="en-US" sz="2800" b="1" dirty="0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4AB03B5F-5347-6457-99AB-AAE58D840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869" y="831721"/>
                <a:ext cx="436338" cy="471539"/>
              </a:xfrm>
              <a:prstGeom prst="rect">
                <a:avLst/>
              </a:prstGeom>
              <a:blipFill>
                <a:blip r:embed="rId13"/>
                <a:stretch>
                  <a:fillRect t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378E9986-57BF-A2B4-2C25-96B67015CA0D}"/>
                  </a:ext>
                </a:extLst>
              </p:cNvPr>
              <p:cNvSpPr txBox="1"/>
              <p:nvPr/>
            </p:nvSpPr>
            <p:spPr>
              <a:xfrm>
                <a:off x="10498669" y="3059668"/>
                <a:ext cx="3102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378E9986-57BF-A2B4-2C25-96B67015C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669" y="3059668"/>
                <a:ext cx="310262" cy="369332"/>
              </a:xfrm>
              <a:prstGeom prst="rect">
                <a:avLst/>
              </a:prstGeom>
              <a:blipFill>
                <a:blip r:embed="rId7"/>
                <a:stretch>
                  <a:fillRect l="-15385" t="-12903" r="-15385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弧 175">
            <a:extLst>
              <a:ext uri="{FF2B5EF4-FFF2-40B4-BE49-F238E27FC236}">
                <a16:creationId xmlns:a16="http://schemas.microsoft.com/office/drawing/2014/main" id="{37566F4E-60DA-9354-7872-A679E326B786}"/>
              </a:ext>
            </a:extLst>
          </p:cNvPr>
          <p:cNvSpPr/>
          <p:nvPr/>
        </p:nvSpPr>
        <p:spPr>
          <a:xfrm rot="3967914">
            <a:off x="8394737" y="3828013"/>
            <a:ext cx="1128713" cy="914822"/>
          </a:xfrm>
          <a:prstGeom prst="arc">
            <a:avLst>
              <a:gd name="adj1" fmla="val 11842948"/>
              <a:gd name="adj2" fmla="val 1422513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3201A341-47FB-1821-BCF0-F69849C99DF2}"/>
                  </a:ext>
                </a:extLst>
              </p:cNvPr>
              <p:cNvSpPr txBox="1"/>
              <p:nvPr/>
            </p:nvSpPr>
            <p:spPr>
              <a:xfrm>
                <a:off x="9064076" y="3448595"/>
                <a:ext cx="259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3201A341-47FB-1821-BCF0-F69849C99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076" y="3448595"/>
                <a:ext cx="259110" cy="369332"/>
              </a:xfrm>
              <a:prstGeom prst="rect">
                <a:avLst/>
              </a:prstGeom>
              <a:blipFill>
                <a:blip r:embed="rId1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弧 177">
            <a:extLst>
              <a:ext uri="{FF2B5EF4-FFF2-40B4-BE49-F238E27FC236}">
                <a16:creationId xmlns:a16="http://schemas.microsoft.com/office/drawing/2014/main" id="{4332ED77-4AC6-F246-ED77-7EB72B8F2C0D}"/>
              </a:ext>
            </a:extLst>
          </p:cNvPr>
          <p:cNvSpPr/>
          <p:nvPr/>
        </p:nvSpPr>
        <p:spPr>
          <a:xfrm rot="10440988">
            <a:off x="8542296" y="3783644"/>
            <a:ext cx="1128713" cy="914822"/>
          </a:xfrm>
          <a:prstGeom prst="arc">
            <a:avLst>
              <a:gd name="adj1" fmla="val 7224917"/>
              <a:gd name="adj2" fmla="val 940219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EDD15438-49BA-02A8-36F3-6643CE92C65C}"/>
                  </a:ext>
                </a:extLst>
              </p:cNvPr>
              <p:cNvSpPr txBox="1"/>
              <p:nvPr/>
            </p:nvSpPr>
            <p:spPr>
              <a:xfrm>
                <a:off x="9374277" y="3479808"/>
                <a:ext cx="3022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kumimoji="1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EDD15438-49BA-02A8-36F3-6643CE92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277" y="3479808"/>
                <a:ext cx="302262" cy="369332"/>
              </a:xfrm>
              <a:prstGeom prst="rect">
                <a:avLst/>
              </a:prstGeom>
              <a:blipFill>
                <a:blip r:embed="rId15"/>
                <a:stretch>
                  <a:fillRect l="-16667" r="-16667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7746E074-09BF-3DB2-D224-911B98DA8E43}"/>
              </a:ext>
            </a:extLst>
          </p:cNvPr>
          <p:cNvCxnSpPr>
            <a:cxnSpLocks/>
          </p:cNvCxnSpPr>
          <p:nvPr/>
        </p:nvCxnSpPr>
        <p:spPr>
          <a:xfrm flipH="1">
            <a:off x="6655942" y="4499163"/>
            <a:ext cx="2239238" cy="12176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线箭头连接符 183">
            <a:extLst>
              <a:ext uri="{FF2B5EF4-FFF2-40B4-BE49-F238E27FC236}">
                <a16:creationId xmlns:a16="http://schemas.microsoft.com/office/drawing/2014/main" id="{1B2F01EF-8530-4C23-ED26-DC4F4C407BFB}"/>
              </a:ext>
            </a:extLst>
          </p:cNvPr>
          <p:cNvCxnSpPr>
            <a:cxnSpLocks/>
          </p:cNvCxnSpPr>
          <p:nvPr/>
        </p:nvCxnSpPr>
        <p:spPr>
          <a:xfrm flipV="1">
            <a:off x="8910455" y="4478073"/>
            <a:ext cx="3005545" cy="25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72733AC-651F-9E5A-07B7-4FB89E70813E}"/>
                  </a:ext>
                </a:extLst>
              </p:cNvPr>
              <p:cNvSpPr txBox="1"/>
              <p:nvPr/>
            </p:nvSpPr>
            <p:spPr>
              <a:xfrm>
                <a:off x="6370472" y="5134907"/>
                <a:ext cx="7202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72733AC-651F-9E5A-07B7-4FB89E708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72" y="5134907"/>
                <a:ext cx="720240" cy="461665"/>
              </a:xfrm>
              <a:prstGeom prst="rect">
                <a:avLst/>
              </a:prstGeom>
              <a:blipFill>
                <a:blip r:embed="rId16"/>
                <a:stretch>
                  <a:fillRect t="-5405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8981CB04-0595-3DE7-4F85-F58DBAAC147A}"/>
                  </a:ext>
                </a:extLst>
              </p:cNvPr>
              <p:cNvSpPr txBox="1"/>
              <p:nvPr/>
            </p:nvSpPr>
            <p:spPr>
              <a:xfrm>
                <a:off x="11606918" y="4486589"/>
                <a:ext cx="5265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8981CB04-0595-3DE7-4F85-F58DBAAC1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6918" y="4486589"/>
                <a:ext cx="526523" cy="461665"/>
              </a:xfrm>
              <a:prstGeom prst="rect">
                <a:avLst/>
              </a:prstGeom>
              <a:blipFill>
                <a:blip r:embed="rId17"/>
                <a:stretch>
                  <a:fillRect t="-5405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F00D9792-FE9C-E05F-1820-6E7A1441A7E1}"/>
                  </a:ext>
                </a:extLst>
              </p:cNvPr>
              <p:cNvSpPr txBox="1"/>
              <p:nvPr/>
            </p:nvSpPr>
            <p:spPr>
              <a:xfrm>
                <a:off x="10154701" y="2026912"/>
                <a:ext cx="5773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F00D9792-FE9C-E05F-1820-6E7A1441A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4701" y="2026912"/>
                <a:ext cx="577338" cy="461665"/>
              </a:xfrm>
              <a:prstGeom prst="rect">
                <a:avLst/>
              </a:prstGeom>
              <a:blipFill>
                <a:blip r:embed="rId18"/>
                <a:stretch>
                  <a:fillRect t="-2703"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771C4605-E0EF-C0A3-1EDB-373D27AC5A5C}"/>
                  </a:ext>
                </a:extLst>
              </p:cNvPr>
              <p:cNvSpPr txBox="1"/>
              <p:nvPr/>
            </p:nvSpPr>
            <p:spPr>
              <a:xfrm>
                <a:off x="4316939" y="1865636"/>
                <a:ext cx="436338" cy="4715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4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1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𝑳</m:t>
                          </m:r>
                        </m:e>
                      </m:acc>
                    </m:oMath>
                  </m:oMathPara>
                </a14:m>
                <a:endParaRPr kumimoji="1" lang="zh-CN" altLang="en-US" sz="2800" b="1" dirty="0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771C4605-E0EF-C0A3-1EDB-373D27AC5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939" y="1865636"/>
                <a:ext cx="436338" cy="471539"/>
              </a:xfrm>
              <a:prstGeom prst="rect">
                <a:avLst/>
              </a:prstGeom>
              <a:blipFill>
                <a:blip r:embed="rId19"/>
                <a:stretch>
                  <a:fillRect t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D57942F9-867B-1A89-8F19-DFE4F43886E7}"/>
              </a:ext>
            </a:extLst>
          </p:cNvPr>
          <p:cNvCxnSpPr>
            <a:cxnSpLocks/>
          </p:cNvCxnSpPr>
          <p:nvPr/>
        </p:nvCxnSpPr>
        <p:spPr>
          <a:xfrm flipV="1">
            <a:off x="2830545" y="3216593"/>
            <a:ext cx="1749880" cy="1201722"/>
          </a:xfrm>
          <a:prstGeom prst="straightConnector1">
            <a:avLst/>
          </a:prstGeom>
          <a:ln w="38100">
            <a:solidFill>
              <a:srgbClr val="FF20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弧 214">
            <a:extLst>
              <a:ext uri="{FF2B5EF4-FFF2-40B4-BE49-F238E27FC236}">
                <a16:creationId xmlns:a16="http://schemas.microsoft.com/office/drawing/2014/main" id="{9401D826-C2A2-B9AC-F2D9-61A88B2DE5F5}"/>
              </a:ext>
            </a:extLst>
          </p:cNvPr>
          <p:cNvSpPr/>
          <p:nvPr/>
        </p:nvSpPr>
        <p:spPr>
          <a:xfrm rot="5400000">
            <a:off x="2750546" y="3627073"/>
            <a:ext cx="1128713" cy="914822"/>
          </a:xfrm>
          <a:prstGeom prst="arc">
            <a:avLst>
              <a:gd name="adj1" fmla="val 11458702"/>
              <a:gd name="adj2" fmla="val 1416663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FA7137AC-F1EF-E4D6-4CE6-AAECEE43FAF5}"/>
                  </a:ext>
                </a:extLst>
              </p:cNvPr>
              <p:cNvSpPr txBox="1"/>
              <p:nvPr/>
            </p:nvSpPr>
            <p:spPr>
              <a:xfrm>
                <a:off x="3665058" y="3390882"/>
                <a:ext cx="1703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𝜄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FA7137AC-F1EF-E4D6-4CE6-AAECEE43F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058" y="3390882"/>
                <a:ext cx="170368" cy="369332"/>
              </a:xfrm>
              <a:prstGeom prst="rect">
                <a:avLst/>
              </a:prstGeom>
              <a:blipFill>
                <a:blip r:embed="rId20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直线箭头连接符 239">
            <a:extLst>
              <a:ext uri="{FF2B5EF4-FFF2-40B4-BE49-F238E27FC236}">
                <a16:creationId xmlns:a16="http://schemas.microsoft.com/office/drawing/2014/main" id="{70826F9E-9C01-BC5B-E108-596BAB962999}"/>
              </a:ext>
            </a:extLst>
          </p:cNvPr>
          <p:cNvCxnSpPr>
            <a:cxnSpLocks/>
          </p:cNvCxnSpPr>
          <p:nvPr/>
        </p:nvCxnSpPr>
        <p:spPr>
          <a:xfrm flipH="1" flipV="1">
            <a:off x="7098158" y="3137017"/>
            <a:ext cx="1780880" cy="1356312"/>
          </a:xfrm>
          <a:prstGeom prst="straightConnector1">
            <a:avLst/>
          </a:prstGeom>
          <a:ln w="38100">
            <a:solidFill>
              <a:srgbClr val="FF20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图片 242">
            <a:extLst>
              <a:ext uri="{FF2B5EF4-FFF2-40B4-BE49-F238E27FC236}">
                <a16:creationId xmlns:a16="http://schemas.microsoft.com/office/drawing/2014/main" id="{A14BEBBB-D05E-E81C-50F5-63C0C2317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37768">
            <a:off x="6526797" y="2706807"/>
            <a:ext cx="532480" cy="472576"/>
          </a:xfrm>
          <a:prstGeom prst="rect">
            <a:avLst/>
          </a:prstGeom>
        </p:spPr>
      </p:pic>
      <p:sp>
        <p:nvSpPr>
          <p:cNvPr id="245" name="弧 244">
            <a:extLst>
              <a:ext uri="{FF2B5EF4-FFF2-40B4-BE49-F238E27FC236}">
                <a16:creationId xmlns:a16="http://schemas.microsoft.com/office/drawing/2014/main" id="{7CE90F4F-BCD3-169D-C2E6-0086505DBDE8}"/>
              </a:ext>
            </a:extLst>
          </p:cNvPr>
          <p:cNvSpPr/>
          <p:nvPr/>
        </p:nvSpPr>
        <p:spPr>
          <a:xfrm rot="6983354">
            <a:off x="8050947" y="3881019"/>
            <a:ext cx="1128713" cy="914822"/>
          </a:xfrm>
          <a:prstGeom prst="arc">
            <a:avLst>
              <a:gd name="adj1" fmla="val 6425996"/>
              <a:gd name="adj2" fmla="val 10707806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32D48479-CFC0-8568-EFDF-F13A4806C5AF}"/>
                  </a:ext>
                </a:extLst>
              </p:cNvPr>
              <p:cNvSpPr txBox="1"/>
              <p:nvPr/>
            </p:nvSpPr>
            <p:spPr>
              <a:xfrm>
                <a:off x="8430083" y="3460467"/>
                <a:ext cx="1703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𝜄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32D48479-CFC0-8568-EFDF-F13A4806C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083" y="3460467"/>
                <a:ext cx="170368" cy="369332"/>
              </a:xfrm>
              <a:prstGeom prst="rect">
                <a:avLst/>
              </a:prstGeom>
              <a:blipFill>
                <a:blip r:embed="rId21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弧 249">
            <a:extLst>
              <a:ext uri="{FF2B5EF4-FFF2-40B4-BE49-F238E27FC236}">
                <a16:creationId xmlns:a16="http://schemas.microsoft.com/office/drawing/2014/main" id="{CAB34350-6988-941F-4990-06E741A01C33}"/>
              </a:ext>
            </a:extLst>
          </p:cNvPr>
          <p:cNvSpPr/>
          <p:nvPr/>
        </p:nvSpPr>
        <p:spPr>
          <a:xfrm rot="2220216">
            <a:off x="8577165" y="3445848"/>
            <a:ext cx="1532656" cy="582968"/>
          </a:xfrm>
          <a:prstGeom prst="arc">
            <a:avLst>
              <a:gd name="adj1" fmla="val 11460882"/>
              <a:gd name="adj2" fmla="val 1979797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63C75EB8-A6C4-C83D-AE28-7712576866C9}"/>
                  </a:ext>
                </a:extLst>
              </p:cNvPr>
              <p:cNvSpPr txBox="1"/>
              <p:nvPr/>
            </p:nvSpPr>
            <p:spPr>
              <a:xfrm>
                <a:off x="9097207" y="2979877"/>
                <a:ext cx="278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63C75EB8-A6C4-C83D-AE28-771257686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207" y="2979877"/>
                <a:ext cx="278602" cy="369332"/>
              </a:xfrm>
              <a:prstGeom prst="rect">
                <a:avLst/>
              </a:prstGeom>
              <a:blipFill>
                <a:blip r:embed="rId22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弧 256">
            <a:extLst>
              <a:ext uri="{FF2B5EF4-FFF2-40B4-BE49-F238E27FC236}">
                <a16:creationId xmlns:a16="http://schemas.microsoft.com/office/drawing/2014/main" id="{BBCEB01B-6766-61EC-15AD-298E2572BCF4}"/>
              </a:ext>
            </a:extLst>
          </p:cNvPr>
          <p:cNvSpPr/>
          <p:nvPr/>
        </p:nvSpPr>
        <p:spPr>
          <a:xfrm rot="1670321">
            <a:off x="8871283" y="2727480"/>
            <a:ext cx="1715371" cy="352882"/>
          </a:xfrm>
          <a:prstGeom prst="arc">
            <a:avLst>
              <a:gd name="adj1" fmla="val 7659755"/>
              <a:gd name="adj2" fmla="val 7632055"/>
            </a:avLst>
          </a:prstGeom>
          <a:ln w="28575" cmpd="sng">
            <a:solidFill>
              <a:srgbClr val="0704FE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7B1E1CE9-31AB-ACD2-405E-AC1C2FA7FC1C}"/>
              </a:ext>
            </a:extLst>
          </p:cNvPr>
          <p:cNvCxnSpPr>
            <a:cxnSpLocks/>
            <a:stCxn id="175" idx="1"/>
          </p:cNvCxnSpPr>
          <p:nvPr/>
        </p:nvCxnSpPr>
        <p:spPr>
          <a:xfrm>
            <a:off x="10498669" y="3244334"/>
            <a:ext cx="55010" cy="237256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线箭头连接符 259">
            <a:extLst>
              <a:ext uri="{FF2B5EF4-FFF2-40B4-BE49-F238E27FC236}">
                <a16:creationId xmlns:a16="http://schemas.microsoft.com/office/drawing/2014/main" id="{68121582-FB81-2829-74A2-1112EB268673}"/>
              </a:ext>
            </a:extLst>
          </p:cNvPr>
          <p:cNvCxnSpPr>
            <a:cxnSpLocks/>
          </p:cNvCxnSpPr>
          <p:nvPr/>
        </p:nvCxnSpPr>
        <p:spPr>
          <a:xfrm>
            <a:off x="8886796" y="4495161"/>
            <a:ext cx="1682158" cy="11014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弧 262">
            <a:extLst>
              <a:ext uri="{FF2B5EF4-FFF2-40B4-BE49-F238E27FC236}">
                <a16:creationId xmlns:a16="http://schemas.microsoft.com/office/drawing/2014/main" id="{370F5F05-8AA2-F44B-AB16-005FD01EC056}"/>
              </a:ext>
            </a:extLst>
          </p:cNvPr>
          <p:cNvSpPr/>
          <p:nvPr/>
        </p:nvSpPr>
        <p:spPr>
          <a:xfrm rot="17566201">
            <a:off x="8189095" y="3279836"/>
            <a:ext cx="1405217" cy="1519448"/>
          </a:xfrm>
          <a:prstGeom prst="arc">
            <a:avLst>
              <a:gd name="adj1" fmla="val 8147958"/>
              <a:gd name="adj2" fmla="val 10963204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763B2D03-6BAC-0C6C-1F88-3194A0ADDA6C}"/>
                  </a:ext>
                </a:extLst>
              </p:cNvPr>
              <p:cNvSpPr txBox="1"/>
              <p:nvPr/>
            </p:nvSpPr>
            <p:spPr>
              <a:xfrm>
                <a:off x="4455209" y="3346730"/>
                <a:ext cx="272510" cy="389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acc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763B2D03-6BAC-0C6C-1F88-3194A0ADD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209" y="3346730"/>
                <a:ext cx="272510" cy="389274"/>
              </a:xfrm>
              <a:prstGeom prst="rect">
                <a:avLst/>
              </a:prstGeom>
              <a:blipFill>
                <a:blip r:embed="rId23"/>
                <a:stretch>
                  <a:fillRect l="-21739" t="-25000" r="-21739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96348111-B868-6215-E96F-1C62200610A8}"/>
                  </a:ext>
                </a:extLst>
              </p:cNvPr>
              <p:cNvSpPr txBox="1"/>
              <p:nvPr/>
            </p:nvSpPr>
            <p:spPr>
              <a:xfrm>
                <a:off x="8695025" y="4759683"/>
                <a:ext cx="3270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96348111-B868-6215-E96F-1C622006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025" y="4759683"/>
                <a:ext cx="327013" cy="369332"/>
              </a:xfrm>
              <a:prstGeom prst="rect">
                <a:avLst/>
              </a:prstGeom>
              <a:blipFill>
                <a:blip r:embed="rId25"/>
                <a:stretch>
                  <a:fillRect l="-18519" r="-1851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弧 1">
            <a:extLst>
              <a:ext uri="{FF2B5EF4-FFF2-40B4-BE49-F238E27FC236}">
                <a16:creationId xmlns:a16="http://schemas.microsoft.com/office/drawing/2014/main" id="{FD2BAA27-7037-10D7-9382-CAB090F4338F}"/>
              </a:ext>
            </a:extLst>
          </p:cNvPr>
          <p:cNvSpPr/>
          <p:nvPr/>
        </p:nvSpPr>
        <p:spPr>
          <a:xfrm>
            <a:off x="1173198" y="1565955"/>
            <a:ext cx="3237253" cy="691880"/>
          </a:xfrm>
          <a:prstGeom prst="arc">
            <a:avLst>
              <a:gd name="adj1" fmla="val 16200000"/>
              <a:gd name="adj2" fmla="val 16166593"/>
            </a:avLst>
          </a:prstGeom>
          <a:ln w="28575">
            <a:solidFill>
              <a:srgbClr val="0704F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E8F6693-6F47-9D31-2D08-C1E111E90D75}"/>
                  </a:ext>
                </a:extLst>
              </p:cNvPr>
              <p:cNvSpPr txBox="1"/>
              <p:nvPr/>
            </p:nvSpPr>
            <p:spPr>
              <a:xfrm>
                <a:off x="6945796" y="3346730"/>
                <a:ext cx="272510" cy="389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acc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E8F6693-6F47-9D31-2D08-C1E111E90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796" y="3346730"/>
                <a:ext cx="272510" cy="389274"/>
              </a:xfrm>
              <a:prstGeom prst="rect">
                <a:avLst/>
              </a:prstGeom>
              <a:blipFill>
                <a:blip r:embed="rId23"/>
                <a:stretch>
                  <a:fillRect l="-21739" t="-25000" r="-21739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11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弧 6">
            <a:extLst>
              <a:ext uri="{FF2B5EF4-FFF2-40B4-BE49-F238E27FC236}">
                <a16:creationId xmlns:a16="http://schemas.microsoft.com/office/drawing/2014/main" id="{A5FFC7E5-2542-A095-BD96-79A66E9DB440}"/>
              </a:ext>
            </a:extLst>
          </p:cNvPr>
          <p:cNvSpPr/>
          <p:nvPr/>
        </p:nvSpPr>
        <p:spPr>
          <a:xfrm rot="5400000">
            <a:off x="5732697" y="1214155"/>
            <a:ext cx="166917" cy="611100"/>
          </a:xfrm>
          <a:prstGeom prst="arc">
            <a:avLst>
              <a:gd name="adj1" fmla="val 808359"/>
              <a:gd name="adj2" fmla="val 18116919"/>
            </a:avLst>
          </a:prstGeom>
          <a:noFill/>
          <a:ln w="19050">
            <a:solidFill>
              <a:schemeClr val="tx1"/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1C680DC-BB1C-CF8D-C891-856BBDAFA2D7}"/>
              </a:ext>
            </a:extLst>
          </p:cNvPr>
          <p:cNvSpPr/>
          <p:nvPr/>
        </p:nvSpPr>
        <p:spPr>
          <a:xfrm>
            <a:off x="3683498" y="2325401"/>
            <a:ext cx="4104000" cy="42562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052D3A2-8CDE-8F8F-B96C-18C7845CA846}"/>
              </a:ext>
            </a:extLst>
          </p:cNvPr>
          <p:cNvCxnSpPr>
            <a:cxnSpLocks/>
          </p:cNvCxnSpPr>
          <p:nvPr/>
        </p:nvCxnSpPr>
        <p:spPr>
          <a:xfrm flipH="1" flipV="1">
            <a:off x="2189954" y="4446494"/>
            <a:ext cx="3625543" cy="22955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9DD274BB-A565-E6D0-EE17-7A8DCC541006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815599" y="800144"/>
            <a:ext cx="84679" cy="368073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2DE96AD-FB5C-112B-C5A1-9E20C3576A51}"/>
              </a:ext>
            </a:extLst>
          </p:cNvPr>
          <p:cNvSpPr txBox="1"/>
          <p:nvPr/>
        </p:nvSpPr>
        <p:spPr>
          <a:xfrm>
            <a:off x="6092831" y="424084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3937E6-B6F5-0CD6-B166-1E5C7C7845F9}"/>
                  </a:ext>
                </a:extLst>
              </p:cNvPr>
              <p:cNvSpPr/>
              <p:nvPr/>
            </p:nvSpPr>
            <p:spPr>
              <a:xfrm>
                <a:off x="5580318" y="134897"/>
                <a:ext cx="639919" cy="665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𝛀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3937E6-B6F5-0CD6-B166-1E5C7C784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318" y="134897"/>
                <a:ext cx="639919" cy="665247"/>
              </a:xfrm>
              <a:prstGeom prst="rect">
                <a:avLst/>
              </a:prstGeom>
              <a:blipFill>
                <a:blip r:embed="rId2"/>
                <a:stretch>
                  <a:fillRect t="-7547" r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弧 21">
            <a:extLst>
              <a:ext uri="{FF2B5EF4-FFF2-40B4-BE49-F238E27FC236}">
                <a16:creationId xmlns:a16="http://schemas.microsoft.com/office/drawing/2014/main" id="{89034D1B-B7EC-69C1-81BD-690420E39920}"/>
              </a:ext>
            </a:extLst>
          </p:cNvPr>
          <p:cNvSpPr/>
          <p:nvPr/>
        </p:nvSpPr>
        <p:spPr>
          <a:xfrm rot="5400000">
            <a:off x="5238216" y="2410757"/>
            <a:ext cx="1008000" cy="4104000"/>
          </a:xfrm>
          <a:prstGeom prst="arc">
            <a:avLst>
              <a:gd name="adj1" fmla="val 16247296"/>
              <a:gd name="adj2" fmla="val 5387395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弧 22">
            <a:extLst>
              <a:ext uri="{FF2B5EF4-FFF2-40B4-BE49-F238E27FC236}">
                <a16:creationId xmlns:a16="http://schemas.microsoft.com/office/drawing/2014/main" id="{B74DDD45-6486-AB0D-5CEC-705789694110}"/>
              </a:ext>
            </a:extLst>
          </p:cNvPr>
          <p:cNvSpPr/>
          <p:nvPr/>
        </p:nvSpPr>
        <p:spPr>
          <a:xfrm rot="5400000">
            <a:off x="5238216" y="2402181"/>
            <a:ext cx="1008000" cy="4104000"/>
          </a:xfrm>
          <a:prstGeom prst="arc">
            <a:avLst>
              <a:gd name="adj1" fmla="val 5351176"/>
              <a:gd name="adj2" fmla="val 16175193"/>
            </a:avLst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E805C3A-B9B4-65A4-A515-6923E748B72A}"/>
              </a:ext>
            </a:extLst>
          </p:cNvPr>
          <p:cNvSpPr/>
          <p:nvPr/>
        </p:nvSpPr>
        <p:spPr>
          <a:xfrm rot="2073853">
            <a:off x="6449951" y="3076290"/>
            <a:ext cx="708689" cy="43676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122EF44A-8BF1-F63B-347D-B062C430CE2E}"/>
              </a:ext>
            </a:extLst>
          </p:cNvPr>
          <p:cNvCxnSpPr>
            <a:cxnSpLocks/>
          </p:cNvCxnSpPr>
          <p:nvPr/>
        </p:nvCxnSpPr>
        <p:spPr>
          <a:xfrm flipV="1">
            <a:off x="6826794" y="2214451"/>
            <a:ext cx="871910" cy="1064133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F30275E-0EA5-2D6E-1414-FBFF7BB79FD8}"/>
              </a:ext>
            </a:extLst>
          </p:cNvPr>
          <p:cNvCxnSpPr>
            <a:cxnSpLocks/>
          </p:cNvCxnSpPr>
          <p:nvPr/>
        </p:nvCxnSpPr>
        <p:spPr>
          <a:xfrm flipH="1" flipV="1">
            <a:off x="6240346" y="2083380"/>
            <a:ext cx="586481" cy="117762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弧 30">
            <a:extLst>
              <a:ext uri="{FF2B5EF4-FFF2-40B4-BE49-F238E27FC236}">
                <a16:creationId xmlns:a16="http://schemas.microsoft.com/office/drawing/2014/main" id="{23180C7D-06FB-2B8E-D829-3F19C28B9CAC}"/>
              </a:ext>
            </a:extLst>
          </p:cNvPr>
          <p:cNvSpPr/>
          <p:nvPr/>
        </p:nvSpPr>
        <p:spPr>
          <a:xfrm rot="5400000">
            <a:off x="4923690" y="374271"/>
            <a:ext cx="1941553" cy="4104000"/>
          </a:xfrm>
          <a:prstGeom prst="arc">
            <a:avLst>
              <a:gd name="adj1" fmla="val 17795790"/>
              <a:gd name="adj2" fmla="val 4271378"/>
            </a:avLst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4490095-5DDB-2FD6-9583-8864E22D6F38}"/>
                  </a:ext>
                </a:extLst>
              </p:cNvPr>
              <p:cNvSpPr/>
              <p:nvPr/>
            </p:nvSpPr>
            <p:spPr>
              <a:xfrm>
                <a:off x="6112649" y="1688353"/>
                <a:ext cx="604588" cy="481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4490095-5DDB-2FD6-9583-8864E22D6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649" y="1688353"/>
                <a:ext cx="604588" cy="481607"/>
              </a:xfrm>
              <a:prstGeom prst="rect">
                <a:avLst/>
              </a:prstGeom>
              <a:blipFill>
                <a:blip r:embed="rId3"/>
                <a:stretch>
                  <a:fillRect t="-7692"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37CF143-2F2A-E237-7A15-991988776030}"/>
                  </a:ext>
                </a:extLst>
              </p:cNvPr>
              <p:cNvSpPr/>
              <p:nvPr/>
            </p:nvSpPr>
            <p:spPr>
              <a:xfrm>
                <a:off x="7558669" y="1728344"/>
                <a:ext cx="5164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</m:oMath>
                  </m:oMathPara>
                </a14:m>
                <a:endParaRPr kumimoji="1" lang="zh-CN" altLang="en-US" sz="2800" b="1" i="1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37CF143-2F2A-E237-7A15-991988776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669" y="1728344"/>
                <a:ext cx="516487" cy="523220"/>
              </a:xfrm>
              <a:prstGeom prst="rect">
                <a:avLst/>
              </a:prstGeom>
              <a:blipFill>
                <a:blip r:embed="rId4"/>
                <a:stretch>
                  <a:fillRect t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DEF810D0-81FA-6A74-9380-F1B5ED702F79}"/>
              </a:ext>
            </a:extLst>
          </p:cNvPr>
          <p:cNvCxnSpPr>
            <a:cxnSpLocks/>
          </p:cNvCxnSpPr>
          <p:nvPr/>
        </p:nvCxnSpPr>
        <p:spPr>
          <a:xfrm>
            <a:off x="3769900" y="3758006"/>
            <a:ext cx="2061025" cy="713196"/>
          </a:xfrm>
          <a:prstGeom prst="line">
            <a:avLst/>
          </a:prstGeom>
          <a:ln w="28575">
            <a:solidFill>
              <a:srgbClr val="FF20B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弧 42">
            <a:extLst>
              <a:ext uri="{FF2B5EF4-FFF2-40B4-BE49-F238E27FC236}">
                <a16:creationId xmlns:a16="http://schemas.microsoft.com/office/drawing/2014/main" id="{37059E4C-A599-A7BD-6459-BC340DA78358}"/>
              </a:ext>
            </a:extLst>
          </p:cNvPr>
          <p:cNvSpPr/>
          <p:nvPr/>
        </p:nvSpPr>
        <p:spPr>
          <a:xfrm>
            <a:off x="5702386" y="2485766"/>
            <a:ext cx="2532260" cy="1822802"/>
          </a:xfrm>
          <a:prstGeom prst="arc">
            <a:avLst>
              <a:gd name="adj1" fmla="val 14467601"/>
              <a:gd name="adj2" fmla="val 17979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69B65CE-0F0E-54FA-23C4-E157EB83EBAE}"/>
                  </a:ext>
                </a:extLst>
              </p:cNvPr>
              <p:cNvSpPr/>
              <p:nvPr/>
            </p:nvSpPr>
            <p:spPr>
              <a:xfrm>
                <a:off x="6654144" y="1964443"/>
                <a:ext cx="8706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em</m:t>
                          </m:r>
                        </m:sub>
                      </m:sSub>
                    </m:oMath>
                  </m:oMathPara>
                </a14:m>
                <a:endParaRPr kumimoji="1" lang="zh-CN" alt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69B65CE-0F0E-54FA-23C4-E157EB83E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144" y="1964443"/>
                <a:ext cx="87068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弧 46">
            <a:extLst>
              <a:ext uri="{FF2B5EF4-FFF2-40B4-BE49-F238E27FC236}">
                <a16:creationId xmlns:a16="http://schemas.microsoft.com/office/drawing/2014/main" id="{7CDEFE2B-DA33-2B6C-DE04-DD5BD09475C5}"/>
              </a:ext>
            </a:extLst>
          </p:cNvPr>
          <p:cNvSpPr/>
          <p:nvPr/>
        </p:nvSpPr>
        <p:spPr>
          <a:xfrm>
            <a:off x="4871626" y="3807828"/>
            <a:ext cx="1699720" cy="1042791"/>
          </a:xfrm>
          <a:prstGeom prst="arc">
            <a:avLst>
              <a:gd name="adj1" fmla="val 16992984"/>
              <a:gd name="adj2" fmla="val 192886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9E5B4F5F-49EA-38F6-1527-0A038AAF649B}"/>
                  </a:ext>
                </a:extLst>
              </p:cNvPr>
              <p:cNvSpPr/>
              <p:nvPr/>
            </p:nvSpPr>
            <p:spPr>
              <a:xfrm>
                <a:off x="5856070" y="3356423"/>
                <a:ext cx="5081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zh-CN" altLang="en-US" sz="28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9E5B4F5F-49EA-38F6-1527-0A038AAF6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070" y="3356423"/>
                <a:ext cx="50815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弧 48">
            <a:extLst>
              <a:ext uri="{FF2B5EF4-FFF2-40B4-BE49-F238E27FC236}">
                <a16:creationId xmlns:a16="http://schemas.microsoft.com/office/drawing/2014/main" id="{28CAC3A4-7796-FD14-CFED-D0408D9C42E5}"/>
              </a:ext>
            </a:extLst>
          </p:cNvPr>
          <p:cNvSpPr/>
          <p:nvPr/>
        </p:nvSpPr>
        <p:spPr>
          <a:xfrm rot="15564261">
            <a:off x="5177521" y="3395426"/>
            <a:ext cx="1699720" cy="2071306"/>
          </a:xfrm>
          <a:prstGeom prst="arc">
            <a:avLst>
              <a:gd name="adj1" fmla="val 17738311"/>
              <a:gd name="adj2" fmla="val 2141056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111BCE-422E-7799-BA2F-868B3E7375D9}"/>
                  </a:ext>
                </a:extLst>
              </p:cNvPr>
              <p:cNvSpPr txBox="1"/>
              <p:nvPr/>
            </p:nvSpPr>
            <p:spPr>
              <a:xfrm>
                <a:off x="4920039" y="3405277"/>
                <a:ext cx="25475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𝜄</m:t>
                      </m:r>
                    </m:oMath>
                  </m:oMathPara>
                </a14:m>
                <a:endParaRPr kumimoji="1" lang="zh-CN" altLang="en-US" sz="3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111BCE-422E-7799-BA2F-868B3E737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039" y="3405277"/>
                <a:ext cx="254750" cy="553998"/>
              </a:xfrm>
              <a:prstGeom prst="rect">
                <a:avLst/>
              </a:prstGeom>
              <a:blipFill>
                <a:blip r:embed="rId7"/>
                <a:stretch>
                  <a:fillRect l="-19048" r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弧 50">
            <a:extLst>
              <a:ext uri="{FF2B5EF4-FFF2-40B4-BE49-F238E27FC236}">
                <a16:creationId xmlns:a16="http://schemas.microsoft.com/office/drawing/2014/main" id="{A184E5AA-68D8-192C-8646-2AD05BEDB35D}"/>
              </a:ext>
            </a:extLst>
          </p:cNvPr>
          <p:cNvSpPr/>
          <p:nvPr/>
        </p:nvSpPr>
        <p:spPr>
          <a:xfrm rot="9442422">
            <a:off x="5312166" y="4053970"/>
            <a:ext cx="1699398" cy="2048883"/>
          </a:xfrm>
          <a:prstGeom prst="arc">
            <a:avLst>
              <a:gd name="adj1" fmla="val 4263357"/>
              <a:gd name="adj2" fmla="val 670864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998E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832B7D6-9474-0C64-8DBB-79E49BB2DADA}"/>
                  </a:ext>
                </a:extLst>
              </p:cNvPr>
              <p:cNvSpPr txBox="1"/>
              <p:nvPr/>
            </p:nvSpPr>
            <p:spPr>
              <a:xfrm>
                <a:off x="5439725" y="3814629"/>
                <a:ext cx="285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240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kumimoji="1" lang="zh-CN" alt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832B7D6-9474-0C64-8DBB-79E49BB2D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725" y="3814629"/>
                <a:ext cx="285335" cy="369332"/>
              </a:xfrm>
              <a:prstGeom prst="rect">
                <a:avLst/>
              </a:prstGeom>
              <a:blipFill>
                <a:blip r:embed="rId8"/>
                <a:stretch>
                  <a:fillRect l="-21739" r="-21739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线连接符 168">
            <a:extLst>
              <a:ext uri="{FF2B5EF4-FFF2-40B4-BE49-F238E27FC236}">
                <a16:creationId xmlns:a16="http://schemas.microsoft.com/office/drawing/2014/main" id="{3CE3FEEA-3C8B-F95C-FF8C-86ABE40075FF}"/>
              </a:ext>
            </a:extLst>
          </p:cNvPr>
          <p:cNvCxnSpPr>
            <a:cxnSpLocks/>
          </p:cNvCxnSpPr>
          <p:nvPr/>
        </p:nvCxnSpPr>
        <p:spPr>
          <a:xfrm flipH="1" flipV="1">
            <a:off x="2298819" y="3246404"/>
            <a:ext cx="1516274" cy="519855"/>
          </a:xfrm>
          <a:prstGeom prst="line">
            <a:avLst/>
          </a:prstGeom>
          <a:ln w="28575">
            <a:solidFill>
              <a:srgbClr val="FF20B6"/>
            </a:solidFill>
            <a:prstDash val="solid"/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DC718E49-F7AF-453B-F3AA-F03BE8CF76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6809394" flipH="1">
            <a:off x="1786984" y="2874596"/>
            <a:ext cx="529432" cy="472576"/>
          </a:xfrm>
          <a:prstGeom prst="rect">
            <a:avLst/>
          </a:prstGeom>
        </p:spPr>
      </p:pic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E0FD1327-4C1E-AD1E-B81D-5846CE9FFDB6}"/>
              </a:ext>
            </a:extLst>
          </p:cNvPr>
          <p:cNvCxnSpPr>
            <a:cxnSpLocks/>
          </p:cNvCxnSpPr>
          <p:nvPr/>
        </p:nvCxnSpPr>
        <p:spPr>
          <a:xfrm flipH="1">
            <a:off x="5830655" y="3289754"/>
            <a:ext cx="991357" cy="1191128"/>
          </a:xfrm>
          <a:prstGeom prst="line">
            <a:avLst/>
          </a:prstGeom>
          <a:ln w="28575">
            <a:solidFill>
              <a:srgbClr val="FFC000"/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弧 62">
            <a:extLst>
              <a:ext uri="{FF2B5EF4-FFF2-40B4-BE49-F238E27FC236}">
                <a16:creationId xmlns:a16="http://schemas.microsoft.com/office/drawing/2014/main" id="{448A55D4-598C-5171-D7CC-95CFCECFAFC4}"/>
              </a:ext>
            </a:extLst>
          </p:cNvPr>
          <p:cNvSpPr/>
          <p:nvPr/>
        </p:nvSpPr>
        <p:spPr>
          <a:xfrm>
            <a:off x="2464602" y="2485766"/>
            <a:ext cx="4777029" cy="3640006"/>
          </a:xfrm>
          <a:prstGeom prst="arc">
            <a:avLst>
              <a:gd name="adj1" fmla="val 17803701"/>
              <a:gd name="adj2" fmla="val 19943334"/>
            </a:avLst>
          </a:prstGeom>
          <a:ln w="28575">
            <a:solidFill>
              <a:srgbClr val="FF20B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4" name="直线连接符 168">
            <a:extLst>
              <a:ext uri="{FF2B5EF4-FFF2-40B4-BE49-F238E27FC236}">
                <a16:creationId xmlns:a16="http://schemas.microsoft.com/office/drawing/2014/main" id="{202D357B-7427-CA02-F655-F860CC81D6EF}"/>
              </a:ext>
            </a:extLst>
          </p:cNvPr>
          <p:cNvCxnSpPr>
            <a:cxnSpLocks/>
          </p:cNvCxnSpPr>
          <p:nvPr/>
        </p:nvCxnSpPr>
        <p:spPr>
          <a:xfrm flipH="1" flipV="1">
            <a:off x="2941189" y="1723156"/>
            <a:ext cx="2806511" cy="894669"/>
          </a:xfrm>
          <a:prstGeom prst="line">
            <a:avLst/>
          </a:prstGeom>
          <a:ln w="28575">
            <a:solidFill>
              <a:srgbClr val="FF20B6"/>
            </a:solidFill>
            <a:prstDash val="solid"/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1DA945-B09B-FA6A-31F3-DBD63CFFE482}"/>
              </a:ext>
            </a:extLst>
          </p:cNvPr>
          <p:cNvCxnSpPr>
            <a:cxnSpLocks/>
          </p:cNvCxnSpPr>
          <p:nvPr/>
        </p:nvCxnSpPr>
        <p:spPr>
          <a:xfrm>
            <a:off x="7695919" y="2262049"/>
            <a:ext cx="0" cy="25885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53F72E0-D1FD-AF7F-B879-094F6DA956F7}"/>
                  </a:ext>
                </a:extLst>
              </p:cNvPr>
              <p:cNvSpPr txBox="1"/>
              <p:nvPr/>
            </p:nvSpPr>
            <p:spPr>
              <a:xfrm>
                <a:off x="2660503" y="1479345"/>
                <a:ext cx="307072" cy="453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53F72E0-D1FD-AF7F-B879-094F6DA95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503" y="1479345"/>
                <a:ext cx="307072" cy="453842"/>
              </a:xfrm>
              <a:prstGeom prst="rect">
                <a:avLst/>
              </a:prstGeom>
              <a:blipFill>
                <a:blip r:embed="rId13"/>
                <a:stretch>
                  <a:fillRect l="-24000" t="-21622" r="-24000"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6F8FD9E-834F-DBCB-AB74-F5A9BFDD2CDC}"/>
                  </a:ext>
                </a:extLst>
              </p:cNvPr>
              <p:cNvSpPr txBox="1"/>
              <p:nvPr/>
            </p:nvSpPr>
            <p:spPr>
              <a:xfrm>
                <a:off x="1906182" y="4414906"/>
                <a:ext cx="5597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6F8FD9E-834F-DBCB-AB74-F5A9BFDD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182" y="4414906"/>
                <a:ext cx="559700" cy="523220"/>
              </a:xfrm>
              <a:prstGeom prst="rect">
                <a:avLst/>
              </a:prstGeom>
              <a:blipFill>
                <a:blip r:embed="rId14"/>
                <a:stretch>
                  <a:fillRect l="-2222" t="-7143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F18FCF44-C0F3-693F-C746-E7FFA9BAE8B0}"/>
              </a:ext>
            </a:extLst>
          </p:cNvPr>
          <p:cNvCxnSpPr>
            <a:cxnSpLocks/>
          </p:cNvCxnSpPr>
          <p:nvPr/>
        </p:nvCxnSpPr>
        <p:spPr>
          <a:xfrm>
            <a:off x="5819242" y="4468040"/>
            <a:ext cx="1130215" cy="897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766EAEEF-172A-A744-B1CF-AE4048E69A66}"/>
              </a:ext>
            </a:extLst>
          </p:cNvPr>
          <p:cNvCxnSpPr>
            <a:cxnSpLocks/>
          </p:cNvCxnSpPr>
          <p:nvPr/>
        </p:nvCxnSpPr>
        <p:spPr>
          <a:xfrm>
            <a:off x="5830655" y="4468040"/>
            <a:ext cx="1865264" cy="38257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2EEB6510-7E9B-8B8C-830C-E68871A9FB3D}"/>
                  </a:ext>
                </a:extLst>
              </p:cNvPr>
              <p:cNvSpPr txBox="1"/>
              <p:nvPr/>
            </p:nvSpPr>
            <p:spPr>
              <a:xfrm>
                <a:off x="6448238" y="5191254"/>
                <a:ext cx="58467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2EEB6510-7E9B-8B8C-830C-E68871A9F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38" y="5191254"/>
                <a:ext cx="584679" cy="523220"/>
              </a:xfrm>
              <a:prstGeom prst="rect">
                <a:avLst/>
              </a:prstGeom>
              <a:blipFill>
                <a:blip r:embed="rId15"/>
                <a:stretch>
                  <a:fillRect t="-7143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弧 92">
            <a:extLst>
              <a:ext uri="{FF2B5EF4-FFF2-40B4-BE49-F238E27FC236}">
                <a16:creationId xmlns:a16="http://schemas.microsoft.com/office/drawing/2014/main" id="{733D3F69-2CD9-13BD-176D-5D6B6231DC4C}"/>
              </a:ext>
            </a:extLst>
          </p:cNvPr>
          <p:cNvSpPr/>
          <p:nvPr/>
        </p:nvSpPr>
        <p:spPr>
          <a:xfrm rot="17566201">
            <a:off x="5116238" y="3272073"/>
            <a:ext cx="1405217" cy="1519448"/>
          </a:xfrm>
          <a:prstGeom prst="arc">
            <a:avLst>
              <a:gd name="adj1" fmla="val 6917938"/>
              <a:gd name="adj2" fmla="val 12359772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AFE2FD22-0887-FE3E-53BE-50DFE98D2ED9}"/>
                  </a:ext>
                </a:extLst>
              </p:cNvPr>
              <p:cNvSpPr txBox="1"/>
              <p:nvPr/>
            </p:nvSpPr>
            <p:spPr>
              <a:xfrm>
                <a:off x="5081169" y="4491453"/>
                <a:ext cx="42247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AFE2FD22-0887-FE3E-53BE-50DFE98D2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169" y="4491453"/>
                <a:ext cx="422474" cy="523220"/>
              </a:xfrm>
              <a:prstGeom prst="rect">
                <a:avLst/>
              </a:prstGeom>
              <a:blipFill>
                <a:blip r:embed="rId16"/>
                <a:stretch>
                  <a:fillRect l="-8824" r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26DE9687-2355-4055-8CDC-58B8E1A2A8BC}"/>
              </a:ext>
            </a:extLst>
          </p:cNvPr>
          <p:cNvCxnSpPr>
            <a:cxnSpLocks/>
            <a:endCxn id="24" idx="6"/>
          </p:cNvCxnSpPr>
          <p:nvPr/>
        </p:nvCxnSpPr>
        <p:spPr>
          <a:xfrm flipV="1">
            <a:off x="5830553" y="3495702"/>
            <a:ext cx="1265542" cy="97233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 44">
            <a:extLst>
              <a:ext uri="{FF2B5EF4-FFF2-40B4-BE49-F238E27FC236}">
                <a16:creationId xmlns:a16="http://schemas.microsoft.com/office/drawing/2014/main" id="{0F0D5B91-39D9-781D-134E-62A03E82D871}"/>
              </a:ext>
            </a:extLst>
          </p:cNvPr>
          <p:cNvSpPr/>
          <p:nvPr/>
        </p:nvSpPr>
        <p:spPr>
          <a:xfrm rot="1415830">
            <a:off x="5124604" y="3654784"/>
            <a:ext cx="1699720" cy="1042791"/>
          </a:xfrm>
          <a:prstGeom prst="arc">
            <a:avLst>
              <a:gd name="adj1" fmla="val 17856415"/>
              <a:gd name="adj2" fmla="val 1885584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D296980-5BC5-F5F5-066B-A3D02D2160B8}"/>
                  </a:ext>
                </a:extLst>
              </p:cNvPr>
              <p:cNvSpPr/>
              <p:nvPr/>
            </p:nvSpPr>
            <p:spPr>
              <a:xfrm>
                <a:off x="6415303" y="3435886"/>
                <a:ext cx="4465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zh-CN" altLang="en-US" sz="24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D296980-5BC5-F5F5-066B-A3D02D216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03" y="3435886"/>
                <a:ext cx="446532" cy="461665"/>
              </a:xfrm>
              <a:prstGeom prst="rect">
                <a:avLst/>
              </a:prstGeom>
              <a:blipFill>
                <a:blip r:embed="rId1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29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25266</TotalTime>
  <Words>35</Words>
  <Application>Microsoft Macintosh PowerPoint</Application>
  <PresentationFormat>宽屏</PresentationFormat>
  <Paragraphs>35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spacetime0311@163.com</dc:creator>
  <cp:lastModifiedBy>spacetime0311@163.com</cp:lastModifiedBy>
  <cp:revision>112</cp:revision>
  <dcterms:created xsi:type="dcterms:W3CDTF">2020-03-05T13:51:20Z</dcterms:created>
  <dcterms:modified xsi:type="dcterms:W3CDTF">2022-08-04T09:00:15Z</dcterms:modified>
</cp:coreProperties>
</file>