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8E6"/>
    <a:srgbClr val="F96FCB"/>
    <a:srgbClr val="EC1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16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AF559-85A8-0A4F-B3CF-5A3B24DC9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36EC6A-563F-DE45-87D7-1A3A15C22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26FDA-7409-124B-9552-D87D6394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3BA02-7A7D-B242-A9E0-437F5D3D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D3470-64C3-8040-9ECE-1C613D45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2CBF1-32B7-5C49-A816-38483B50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7D8668-4D9C-BB4D-8B1D-B2807CA30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68898-5C71-A044-A48C-15FF6E30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385B7-7028-7441-BBE3-0AE66A7C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448EE-48BC-C343-8AEA-D37BF59B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39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F40FED-DDFE-784F-888E-41112186A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5A059-8DDF-1748-A47D-E2AE8B1E1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C3D67-B21A-9F4A-B1A9-6BD8C606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6D78B-C029-0B4E-806C-4C1E4BAA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59EA6-1341-5443-BD83-3A6123F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76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23090-3B7B-9A4E-97BA-BCB85635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2C448-C244-674F-AEDA-1D36D296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19DF9-75C0-1E4E-B750-FEDDD9C7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83B70-B09B-1F46-94D7-1F2ED23B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A628B-3819-9A46-9844-6F33F17A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8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7E0D9-509D-DA42-B57A-4A3F820F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8DD0B-D3B0-4A44-ABF0-AE84DB1D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17FBB-EF02-DA48-AD11-55BD0296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3C937-80C8-6F4C-9271-3F4B143A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EE6A8-CCF3-B24C-BD15-DFD47B67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4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C4EDB-868B-DD46-AE77-4A03999C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34715-7DED-324A-A299-DA881FC02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C83A1-F996-2B49-AE03-1AC86ED73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96BC5-6077-BD4D-BB71-7BE9174E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EAD97-8470-9F46-9562-53470608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9FBE6-A47E-4643-A85D-2593354B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51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2736F-F444-904F-B746-3F785648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098554-0F12-3540-AF7B-0ABF4002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40F7E7-E0FD-0343-8CCB-F405A9ACA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DF4CC2-D69A-EC49-9441-D62353135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E35682-7484-4941-9FDB-8940E5FFB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3BD950-D9FB-1448-AA6D-A73BCB3C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BD3427-611C-434A-A466-5790BE54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A74405-1987-C648-B04C-DA8D82F8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3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D1981-57CD-3741-86F2-37F83F5B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48E0F3-79CE-6849-8E2C-850DB5C3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A165D5-2C98-D344-8841-555986BC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FC1767-14F1-6A4B-AA34-690BC1B0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46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B83E2B-3F07-074E-A149-730B7784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3160A4-C45F-2C4D-8FED-983A5F5D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80678-2E51-4B44-A3ED-1F60E715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6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5C4E-9086-8343-A09F-C27A6C75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476F8-657D-164C-B4D3-80486757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A7429E-9204-9043-844F-6E94E8ED5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FE758-8892-B845-BBD4-A9B016DB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2F407-5E5D-1C4A-9D5C-AAD4B59E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E54A8-B14D-1E47-BABA-C64FDA6C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50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8DCD6-A26C-9C45-99CD-DCF6341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BF85D7-B569-0940-A535-51DCFFFCF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675E61-4E0C-EC43-991F-D4C2B52F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A02D7-5165-394D-ADB6-B54930D2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C0D21-CC2E-8E42-A7C5-4155428B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00730-8F2D-6546-9B20-1FAB287C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17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E7F473-097A-F846-AA56-08DB4503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D5E18-1FC0-294E-8B83-BADDA12B6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7BA1B-871D-4C4F-87F4-0E7B52C2D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00D6-3642-7F43-BFBF-BFE7ADB0005A}" type="datetimeFigureOut">
              <a:rPr kumimoji="1" lang="zh-CN" altLang="en-US" smtClean="0"/>
              <a:t>2020/7/3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98552-16F8-7444-A10A-1C6C5C0B0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8AA92-3354-5346-B758-EFABD034F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93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BE75A2-C0B4-BC42-9FE6-062389FC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2" y="12841"/>
            <a:ext cx="6168598" cy="67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6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弧 181">
            <a:extLst>
              <a:ext uri="{FF2B5EF4-FFF2-40B4-BE49-F238E27FC236}">
                <a16:creationId xmlns:a16="http://schemas.microsoft.com/office/drawing/2014/main" id="{315B4091-C98A-BA49-A6A0-82241BEC7AA9}"/>
              </a:ext>
            </a:extLst>
          </p:cNvPr>
          <p:cNvSpPr/>
          <p:nvPr/>
        </p:nvSpPr>
        <p:spPr>
          <a:xfrm rot="5400000">
            <a:off x="8711182" y="1224315"/>
            <a:ext cx="166917" cy="611100"/>
          </a:xfrm>
          <a:prstGeom prst="arc">
            <a:avLst>
              <a:gd name="adj1" fmla="val 808359"/>
              <a:gd name="adj2" fmla="val 18116919"/>
            </a:avLst>
          </a:prstGeom>
          <a:noFill/>
          <a:ln w="19050">
            <a:solidFill>
              <a:schemeClr val="tx1"/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594F8DA-A52F-2742-8FD0-F9D0A7467AFB}"/>
              </a:ext>
            </a:extLst>
          </p:cNvPr>
          <p:cNvSpPr/>
          <p:nvPr/>
        </p:nvSpPr>
        <p:spPr>
          <a:xfrm>
            <a:off x="6697576" y="2326062"/>
            <a:ext cx="4104000" cy="42562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052C5FC0-1481-0244-A7F5-3D5D47F7BD9F}"/>
              </a:ext>
            </a:extLst>
          </p:cNvPr>
          <p:cNvCxnSpPr>
            <a:cxnSpLocks/>
          </p:cNvCxnSpPr>
          <p:nvPr/>
        </p:nvCxnSpPr>
        <p:spPr>
          <a:xfrm>
            <a:off x="8817166" y="4479609"/>
            <a:ext cx="2690578" cy="12758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74F2F78-F7FA-984C-AA36-4CDA50B8009B}"/>
              </a:ext>
            </a:extLst>
          </p:cNvPr>
          <p:cNvCxnSpPr>
            <a:cxnSpLocks/>
          </p:cNvCxnSpPr>
          <p:nvPr/>
        </p:nvCxnSpPr>
        <p:spPr>
          <a:xfrm flipH="1">
            <a:off x="6541223" y="4479609"/>
            <a:ext cx="2281633" cy="1773428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3D4D2A0C-A948-D54C-A4BB-7CA00025116F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8822959" y="791388"/>
            <a:ext cx="30112" cy="3699654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E629A9B-3C72-074D-B445-4FBD0C2039AC}"/>
              </a:ext>
            </a:extLst>
          </p:cNvPr>
          <p:cNvSpPr txBox="1"/>
          <p:nvPr/>
        </p:nvSpPr>
        <p:spPr>
          <a:xfrm>
            <a:off x="9100191" y="42510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A4344FE-068C-7A43-A261-495017B7BDBA}"/>
                  </a:ext>
                </a:extLst>
              </p:cNvPr>
              <p:cNvSpPr txBox="1"/>
              <p:nvPr/>
            </p:nvSpPr>
            <p:spPr>
              <a:xfrm>
                <a:off x="6194854" y="6151471"/>
                <a:ext cx="40611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A4344FE-068C-7A43-A261-495017B7B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854" y="6151471"/>
                <a:ext cx="40611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595D5F75-91A5-A74D-A6F9-F250554F9581}"/>
              </a:ext>
            </a:extLst>
          </p:cNvPr>
          <p:cNvCxnSpPr>
            <a:cxnSpLocks/>
          </p:cNvCxnSpPr>
          <p:nvPr/>
        </p:nvCxnSpPr>
        <p:spPr>
          <a:xfrm flipH="1">
            <a:off x="7799699" y="3299914"/>
            <a:ext cx="2029673" cy="2386857"/>
          </a:xfrm>
          <a:prstGeom prst="line">
            <a:avLst/>
          </a:prstGeom>
          <a:ln w="19050">
            <a:solidFill>
              <a:srgbClr val="7030A0"/>
            </a:solidFill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D7AF305-5CA3-C749-A5E5-7F69251A3EB1}"/>
                  </a:ext>
                </a:extLst>
              </p:cNvPr>
              <p:cNvSpPr/>
              <p:nvPr/>
            </p:nvSpPr>
            <p:spPr>
              <a:xfrm>
                <a:off x="11457488" y="4189700"/>
                <a:ext cx="45935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D7AF305-5CA3-C749-A5E5-7F69251A3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488" y="4189700"/>
                <a:ext cx="459354" cy="584775"/>
              </a:xfrm>
              <a:prstGeom prst="rect">
                <a:avLst/>
              </a:prstGeom>
              <a:blipFill>
                <a:blip r:embed="rId3"/>
                <a:stretch>
                  <a:fillRect l="-2703" r="-5405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A4F468A-CC71-4440-AB35-1BC6EB784B87}"/>
                  </a:ext>
                </a:extLst>
              </p:cNvPr>
              <p:cNvSpPr/>
              <p:nvPr/>
            </p:nvSpPr>
            <p:spPr>
              <a:xfrm>
                <a:off x="8587678" y="145057"/>
                <a:ext cx="5307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A4F468A-CC71-4440-AB35-1BC6EB784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678" y="145057"/>
                <a:ext cx="53078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椭圆 73">
            <a:extLst>
              <a:ext uri="{FF2B5EF4-FFF2-40B4-BE49-F238E27FC236}">
                <a16:creationId xmlns:a16="http://schemas.microsoft.com/office/drawing/2014/main" id="{710E0D2B-D3FF-E442-B027-A0C5A555537A}"/>
              </a:ext>
            </a:extLst>
          </p:cNvPr>
          <p:cNvSpPr/>
          <p:nvPr/>
        </p:nvSpPr>
        <p:spPr>
          <a:xfrm rot="2073853">
            <a:off x="7634973" y="5609641"/>
            <a:ext cx="271000" cy="173330"/>
          </a:xfrm>
          <a:prstGeom prst="ellipse">
            <a:avLst/>
          </a:prstGeom>
          <a:gradFill>
            <a:gsLst>
              <a:gs pos="0">
                <a:srgbClr val="C00000">
                  <a:tint val="66000"/>
                  <a:satMod val="160000"/>
                </a:srgbClr>
              </a:gs>
              <a:gs pos="81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7" name="弧 86">
            <a:extLst>
              <a:ext uri="{FF2B5EF4-FFF2-40B4-BE49-F238E27FC236}">
                <a16:creationId xmlns:a16="http://schemas.microsoft.com/office/drawing/2014/main" id="{141ACF43-2E49-C24F-9F27-F707FAA0508E}"/>
              </a:ext>
            </a:extLst>
          </p:cNvPr>
          <p:cNvSpPr/>
          <p:nvPr/>
        </p:nvSpPr>
        <p:spPr>
          <a:xfrm rot="5400000">
            <a:off x="8245576" y="2420917"/>
            <a:ext cx="1008000" cy="4104000"/>
          </a:xfrm>
          <a:prstGeom prst="arc">
            <a:avLst>
              <a:gd name="adj1" fmla="val 16247296"/>
              <a:gd name="adj2" fmla="val 5387395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弧 87">
            <a:extLst>
              <a:ext uri="{FF2B5EF4-FFF2-40B4-BE49-F238E27FC236}">
                <a16:creationId xmlns:a16="http://schemas.microsoft.com/office/drawing/2014/main" id="{66081EC4-4793-8845-834A-5E313E9BF4D7}"/>
              </a:ext>
            </a:extLst>
          </p:cNvPr>
          <p:cNvSpPr/>
          <p:nvPr/>
        </p:nvSpPr>
        <p:spPr>
          <a:xfrm rot="5400000">
            <a:off x="8245576" y="2412341"/>
            <a:ext cx="1008000" cy="4104000"/>
          </a:xfrm>
          <a:prstGeom prst="arc">
            <a:avLst>
              <a:gd name="adj1" fmla="val 5351176"/>
              <a:gd name="adj2" fmla="val 16175193"/>
            </a:avLst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弧 88">
            <a:extLst>
              <a:ext uri="{FF2B5EF4-FFF2-40B4-BE49-F238E27FC236}">
                <a16:creationId xmlns:a16="http://schemas.microsoft.com/office/drawing/2014/main" id="{FB735FB5-3FE0-1741-9886-0CCA0A623EAB}"/>
              </a:ext>
            </a:extLst>
          </p:cNvPr>
          <p:cNvSpPr/>
          <p:nvPr/>
        </p:nvSpPr>
        <p:spPr>
          <a:xfrm rot="21192706">
            <a:off x="6996569" y="2261374"/>
            <a:ext cx="3135160" cy="4335796"/>
          </a:xfrm>
          <a:prstGeom prst="arc">
            <a:avLst>
              <a:gd name="adj1" fmla="val 16948234"/>
              <a:gd name="adj2" fmla="val 1356414"/>
            </a:avLst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24CE076-B9D7-C148-87B1-B55A54E4E81E}"/>
              </a:ext>
            </a:extLst>
          </p:cNvPr>
          <p:cNvSpPr/>
          <p:nvPr/>
        </p:nvSpPr>
        <p:spPr>
          <a:xfrm rot="2073853">
            <a:off x="9707405" y="3203576"/>
            <a:ext cx="252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314CE2B6-BF31-F340-B2D3-24B96C8FEB44}"/>
              </a:ext>
            </a:extLst>
          </p:cNvPr>
          <p:cNvCxnSpPr>
            <a:cxnSpLocks/>
          </p:cNvCxnSpPr>
          <p:nvPr/>
        </p:nvCxnSpPr>
        <p:spPr>
          <a:xfrm flipH="1" flipV="1">
            <a:off x="8825455" y="4479609"/>
            <a:ext cx="1306791" cy="384159"/>
          </a:xfrm>
          <a:prstGeom prst="line">
            <a:avLst/>
          </a:prstGeom>
          <a:ln w="19050">
            <a:solidFill>
              <a:srgbClr val="7030A0"/>
            </a:solidFill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5F1501DC-78D8-9840-8EF3-4DBBEC16D49D}"/>
              </a:ext>
            </a:extLst>
          </p:cNvPr>
          <p:cNvCxnSpPr>
            <a:cxnSpLocks/>
          </p:cNvCxnSpPr>
          <p:nvPr/>
        </p:nvCxnSpPr>
        <p:spPr>
          <a:xfrm flipV="1">
            <a:off x="9826023" y="1833841"/>
            <a:ext cx="1224413" cy="1464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FEA7454C-0D1E-C749-A3E4-9071948268B3}"/>
              </a:ext>
            </a:extLst>
          </p:cNvPr>
          <p:cNvCxnSpPr>
            <a:cxnSpLocks/>
          </p:cNvCxnSpPr>
          <p:nvPr/>
        </p:nvCxnSpPr>
        <p:spPr>
          <a:xfrm flipH="1" flipV="1">
            <a:off x="9688797" y="1818350"/>
            <a:ext cx="174261" cy="146243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7391DA2D-0F03-BD42-A905-F3B45E7BFDEF}"/>
              </a:ext>
            </a:extLst>
          </p:cNvPr>
          <p:cNvCxnSpPr>
            <a:cxnSpLocks/>
          </p:cNvCxnSpPr>
          <p:nvPr/>
        </p:nvCxnSpPr>
        <p:spPr>
          <a:xfrm flipV="1">
            <a:off x="9817664" y="2718486"/>
            <a:ext cx="1232772" cy="568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6BCF07AE-1404-4147-8334-2F0D323A981A}"/>
              </a:ext>
            </a:extLst>
          </p:cNvPr>
          <p:cNvCxnSpPr>
            <a:cxnSpLocks/>
          </p:cNvCxnSpPr>
          <p:nvPr/>
        </p:nvCxnSpPr>
        <p:spPr>
          <a:xfrm flipH="1" flipV="1">
            <a:off x="2362628" y="3014243"/>
            <a:ext cx="5505999" cy="123676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弧 149">
            <a:extLst>
              <a:ext uri="{FF2B5EF4-FFF2-40B4-BE49-F238E27FC236}">
                <a16:creationId xmlns:a16="http://schemas.microsoft.com/office/drawing/2014/main" id="{D5356C9B-CC54-394F-8357-F7B094CC3F90}"/>
              </a:ext>
            </a:extLst>
          </p:cNvPr>
          <p:cNvSpPr/>
          <p:nvPr/>
        </p:nvSpPr>
        <p:spPr>
          <a:xfrm rot="20411836">
            <a:off x="6240276" y="2610135"/>
            <a:ext cx="3763386" cy="2806886"/>
          </a:xfrm>
          <a:prstGeom prst="arc">
            <a:avLst>
              <a:gd name="adj1" fmla="val 19243405"/>
              <a:gd name="adj2" fmla="val 21302774"/>
            </a:avLst>
          </a:prstGeom>
          <a:ln w="22225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1BCBD7A9-A6F6-DA4D-B811-85414CFE4A91}"/>
              </a:ext>
            </a:extLst>
          </p:cNvPr>
          <p:cNvCxnSpPr>
            <a:cxnSpLocks/>
          </p:cNvCxnSpPr>
          <p:nvPr/>
        </p:nvCxnSpPr>
        <p:spPr>
          <a:xfrm flipH="1" flipV="1">
            <a:off x="2953265" y="1313555"/>
            <a:ext cx="6029788" cy="1304911"/>
          </a:xfrm>
          <a:prstGeom prst="line">
            <a:avLst/>
          </a:prstGeom>
          <a:ln w="19050">
            <a:solidFill>
              <a:srgbClr val="00B050"/>
            </a:solidFill>
            <a:prstDash val="lgDashDot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3D194435-2096-9144-BD15-6FF09888EF4D}"/>
                  </a:ext>
                </a:extLst>
              </p:cNvPr>
              <p:cNvSpPr txBox="1"/>
              <p:nvPr/>
            </p:nvSpPr>
            <p:spPr>
              <a:xfrm rot="18312219">
                <a:off x="5316521" y="2737775"/>
                <a:ext cx="6103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3D194435-2096-9144-BD15-6FF09888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12219">
                <a:off x="5316521" y="2737775"/>
                <a:ext cx="61034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弧 158">
            <a:extLst>
              <a:ext uri="{FF2B5EF4-FFF2-40B4-BE49-F238E27FC236}">
                <a16:creationId xmlns:a16="http://schemas.microsoft.com/office/drawing/2014/main" id="{49F2FD2C-6809-BE46-96C4-C980950522D6}"/>
              </a:ext>
            </a:extLst>
          </p:cNvPr>
          <p:cNvSpPr/>
          <p:nvPr/>
        </p:nvSpPr>
        <p:spPr>
          <a:xfrm rot="5400000">
            <a:off x="7931050" y="365181"/>
            <a:ext cx="1941553" cy="4104000"/>
          </a:xfrm>
          <a:prstGeom prst="arc">
            <a:avLst>
              <a:gd name="adj1" fmla="val 18822396"/>
              <a:gd name="adj2" fmla="val 4204019"/>
            </a:avLst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8" name="月亮 167">
            <a:extLst>
              <a:ext uri="{FF2B5EF4-FFF2-40B4-BE49-F238E27FC236}">
                <a16:creationId xmlns:a16="http://schemas.microsoft.com/office/drawing/2014/main" id="{43A533AE-0E87-DD4C-B1E4-1D3ECA94D6D8}"/>
              </a:ext>
            </a:extLst>
          </p:cNvPr>
          <p:cNvSpPr/>
          <p:nvPr/>
        </p:nvSpPr>
        <p:spPr>
          <a:xfrm rot="13408010">
            <a:off x="7227855" y="2913978"/>
            <a:ext cx="75634" cy="250347"/>
          </a:xfrm>
          <a:prstGeom prst="moon">
            <a:avLst>
              <a:gd name="adj" fmla="val 87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46E7738C-00C4-CA4D-BCA2-7FB1E58DBA80}"/>
              </a:ext>
            </a:extLst>
          </p:cNvPr>
          <p:cNvCxnSpPr>
            <a:cxnSpLocks/>
          </p:cNvCxnSpPr>
          <p:nvPr/>
        </p:nvCxnSpPr>
        <p:spPr>
          <a:xfrm flipH="1" flipV="1">
            <a:off x="2691083" y="2038614"/>
            <a:ext cx="4550358" cy="975735"/>
          </a:xfrm>
          <a:prstGeom prst="line">
            <a:avLst/>
          </a:prstGeom>
          <a:ln w="19050">
            <a:solidFill>
              <a:srgbClr val="00B050"/>
            </a:solidFill>
            <a:prstDash val="lgDashDot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9F205EEC-BF25-C649-B98F-2E02B2CCF9F9}"/>
              </a:ext>
            </a:extLst>
          </p:cNvPr>
          <p:cNvCxnSpPr>
            <a:cxnSpLocks/>
          </p:cNvCxnSpPr>
          <p:nvPr/>
        </p:nvCxnSpPr>
        <p:spPr>
          <a:xfrm flipH="1">
            <a:off x="4305823" y="2476184"/>
            <a:ext cx="269919" cy="96345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79C35472-6D23-A641-9751-B0795FAE75BF}"/>
              </a:ext>
            </a:extLst>
          </p:cNvPr>
          <p:cNvCxnSpPr>
            <a:cxnSpLocks/>
          </p:cNvCxnSpPr>
          <p:nvPr/>
        </p:nvCxnSpPr>
        <p:spPr>
          <a:xfrm flipH="1">
            <a:off x="5447651" y="2091283"/>
            <a:ext cx="926757" cy="160195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772F652-5DCA-5647-B7F9-03615B21CECF}"/>
                  </a:ext>
                </a:extLst>
              </p:cNvPr>
              <p:cNvSpPr txBox="1"/>
              <p:nvPr/>
            </p:nvSpPr>
            <p:spPr>
              <a:xfrm>
                <a:off x="8376486" y="1067648"/>
                <a:ext cx="2933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772F652-5DCA-5647-B7F9-03615B21C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486" y="1067648"/>
                <a:ext cx="293350" cy="369332"/>
              </a:xfrm>
              <a:prstGeom prst="rect">
                <a:avLst/>
              </a:prstGeom>
              <a:blipFill>
                <a:blip r:embed="rId6"/>
                <a:stretch>
                  <a:fillRect l="-26087" r="-1739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F304C0C2-89C2-844E-B4EB-0FA2AAEF4BB5}"/>
                  </a:ext>
                </a:extLst>
              </p:cNvPr>
              <p:cNvSpPr/>
              <p:nvPr/>
            </p:nvSpPr>
            <p:spPr>
              <a:xfrm rot="16929204">
                <a:off x="3614581" y="2612052"/>
                <a:ext cx="974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F304C0C2-89C2-844E-B4EB-0FA2AAEF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29204">
                <a:off x="3614581" y="2612052"/>
                <a:ext cx="97488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文本框 184">
            <a:extLst>
              <a:ext uri="{FF2B5EF4-FFF2-40B4-BE49-F238E27FC236}">
                <a16:creationId xmlns:a16="http://schemas.microsoft.com/office/drawing/2014/main" id="{2CFDB31D-46E9-594A-9395-53EAF8F4E8C9}"/>
              </a:ext>
            </a:extLst>
          </p:cNvPr>
          <p:cNvSpPr txBox="1"/>
          <p:nvPr/>
        </p:nvSpPr>
        <p:spPr>
          <a:xfrm rot="733936">
            <a:off x="3507176" y="3581134"/>
            <a:ext cx="25691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 sight</a:t>
            </a:r>
            <a:endParaRPr kumimoji="1"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D261D2CF-BBC9-F048-BCC8-93E87EDBA44D}"/>
                  </a:ext>
                </a:extLst>
              </p:cNvPr>
              <p:cNvSpPr/>
              <p:nvPr/>
            </p:nvSpPr>
            <p:spPr>
              <a:xfrm>
                <a:off x="9395867" y="1321044"/>
                <a:ext cx="5821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D261D2CF-BBC9-F048-BCC8-93E87EDBA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867" y="1321044"/>
                <a:ext cx="58214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B1C8308E-7844-2149-98CC-51ACB55D782D}"/>
                  </a:ext>
                </a:extLst>
              </p:cNvPr>
              <p:cNvSpPr/>
              <p:nvPr/>
            </p:nvSpPr>
            <p:spPr>
              <a:xfrm>
                <a:off x="10902470" y="1381235"/>
                <a:ext cx="4953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B1C8308E-7844-2149-98CC-51ACB55D7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470" y="1381235"/>
                <a:ext cx="49539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285D1E96-8BF3-364F-B478-A3F12CFAFA4C}"/>
                  </a:ext>
                </a:extLst>
              </p:cNvPr>
              <p:cNvSpPr/>
              <p:nvPr/>
            </p:nvSpPr>
            <p:spPr>
              <a:xfrm>
                <a:off x="10998103" y="2390457"/>
                <a:ext cx="5113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285D1E96-8BF3-364F-B478-A3F12CFAF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103" y="2390457"/>
                <a:ext cx="511357" cy="523220"/>
              </a:xfrm>
              <a:prstGeom prst="rect">
                <a:avLst/>
              </a:prstGeom>
              <a:blipFill>
                <a:blip r:embed="rId10"/>
                <a:stretch>
                  <a:fillRect l="-2439" r="-2439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6DCA0CB7-0C37-0C4B-BD98-FE0724068487}"/>
              </a:ext>
            </a:extLst>
          </p:cNvPr>
          <p:cNvCxnSpPr>
            <a:cxnSpLocks/>
          </p:cNvCxnSpPr>
          <p:nvPr/>
        </p:nvCxnSpPr>
        <p:spPr>
          <a:xfrm>
            <a:off x="7816778" y="4234963"/>
            <a:ext cx="1021507" cy="25602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弧 195">
            <a:extLst>
              <a:ext uri="{FF2B5EF4-FFF2-40B4-BE49-F238E27FC236}">
                <a16:creationId xmlns:a16="http://schemas.microsoft.com/office/drawing/2014/main" id="{068DE100-C446-974D-BEF1-100C64C78FD7}"/>
              </a:ext>
            </a:extLst>
          </p:cNvPr>
          <p:cNvSpPr/>
          <p:nvPr/>
        </p:nvSpPr>
        <p:spPr>
          <a:xfrm>
            <a:off x="8773875" y="2142823"/>
            <a:ext cx="1699720" cy="1042791"/>
          </a:xfrm>
          <a:prstGeom prst="arc">
            <a:avLst>
              <a:gd name="adj1" fmla="val 16992984"/>
              <a:gd name="adj2" fmla="val 21078370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6E19D266-354D-9B4A-9301-4924D2A27947}"/>
                  </a:ext>
                </a:extLst>
              </p:cNvPr>
              <p:cNvSpPr/>
              <p:nvPr/>
            </p:nvSpPr>
            <p:spPr>
              <a:xfrm>
                <a:off x="9907449" y="1751710"/>
                <a:ext cx="5081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zh-CN" altLang="en-US" sz="2800" i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6E19D266-354D-9B4A-9301-4924D2A27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449" y="1751710"/>
                <a:ext cx="50815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弧 197">
            <a:extLst>
              <a:ext uri="{FF2B5EF4-FFF2-40B4-BE49-F238E27FC236}">
                <a16:creationId xmlns:a16="http://schemas.microsoft.com/office/drawing/2014/main" id="{E1F206D7-ABFF-2845-9DD3-259091AF4904}"/>
              </a:ext>
            </a:extLst>
          </p:cNvPr>
          <p:cNvSpPr/>
          <p:nvPr/>
        </p:nvSpPr>
        <p:spPr>
          <a:xfrm>
            <a:off x="8802323" y="2517755"/>
            <a:ext cx="1699720" cy="1042791"/>
          </a:xfrm>
          <a:prstGeom prst="arc">
            <a:avLst>
              <a:gd name="adj1" fmla="val 16992984"/>
              <a:gd name="adj2" fmla="val 21354431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1EEF7C2E-6FD0-414D-BB66-D10A7AF85E20}"/>
                  </a:ext>
                </a:extLst>
              </p:cNvPr>
              <p:cNvSpPr/>
              <p:nvPr/>
            </p:nvSpPr>
            <p:spPr>
              <a:xfrm>
                <a:off x="10397622" y="2405123"/>
                <a:ext cx="4696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kumimoji="1" lang="zh-CN" altLang="en-US" sz="2800" i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1EEF7C2E-6FD0-414D-BB66-D10A7AF85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622" y="2405123"/>
                <a:ext cx="469616" cy="523220"/>
              </a:xfrm>
              <a:prstGeom prst="rect">
                <a:avLst/>
              </a:prstGeom>
              <a:blipFill>
                <a:blip r:embed="rId12"/>
                <a:stretch>
                  <a:fillRect l="-5263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弧 199">
            <a:extLst>
              <a:ext uri="{FF2B5EF4-FFF2-40B4-BE49-F238E27FC236}">
                <a16:creationId xmlns:a16="http://schemas.microsoft.com/office/drawing/2014/main" id="{E2C11DC0-EE01-984F-9F1A-966CAA45F6C8}"/>
              </a:ext>
            </a:extLst>
          </p:cNvPr>
          <p:cNvSpPr/>
          <p:nvPr/>
        </p:nvSpPr>
        <p:spPr>
          <a:xfrm>
            <a:off x="7878986" y="3817988"/>
            <a:ext cx="1699720" cy="1042791"/>
          </a:xfrm>
          <a:prstGeom prst="arc">
            <a:avLst>
              <a:gd name="adj1" fmla="val 16992984"/>
              <a:gd name="adj2" fmla="val 1928869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0C00F5A-2F57-F848-B528-7082F88D3E9E}"/>
                  </a:ext>
                </a:extLst>
              </p:cNvPr>
              <p:cNvSpPr/>
              <p:nvPr/>
            </p:nvSpPr>
            <p:spPr>
              <a:xfrm>
                <a:off x="8863430" y="3366583"/>
                <a:ext cx="4812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kumimoji="1" lang="zh-CN" altLang="en-US" sz="28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0C00F5A-2F57-F848-B528-7082F88D3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430" y="3366583"/>
                <a:ext cx="481222" cy="523220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弧 201">
            <a:extLst>
              <a:ext uri="{FF2B5EF4-FFF2-40B4-BE49-F238E27FC236}">
                <a16:creationId xmlns:a16="http://schemas.microsoft.com/office/drawing/2014/main" id="{13A9B9B7-1E8F-F44C-969C-B42B522EFF27}"/>
              </a:ext>
            </a:extLst>
          </p:cNvPr>
          <p:cNvSpPr/>
          <p:nvPr/>
        </p:nvSpPr>
        <p:spPr>
          <a:xfrm rot="15564261">
            <a:off x="8162138" y="3259928"/>
            <a:ext cx="1699720" cy="2071306"/>
          </a:xfrm>
          <a:prstGeom prst="arc">
            <a:avLst>
              <a:gd name="adj1" fmla="val 16992984"/>
              <a:gd name="adj2" fmla="val 21399728"/>
            </a:avLst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77093CDB-2803-5D4C-9FCA-94359F0812E4}"/>
                  </a:ext>
                </a:extLst>
              </p:cNvPr>
              <p:cNvSpPr txBox="1"/>
              <p:nvPr/>
            </p:nvSpPr>
            <p:spPr>
              <a:xfrm>
                <a:off x="7927399" y="3415437"/>
                <a:ext cx="2547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𝜄</m:t>
                      </m:r>
                    </m:oMath>
                  </m:oMathPara>
                </a14:m>
                <a:endParaRPr kumimoji="1" lang="zh-CN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77093CDB-2803-5D4C-9FCA-94359F081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99" y="3415437"/>
                <a:ext cx="254750" cy="553998"/>
              </a:xfrm>
              <a:prstGeom prst="rect">
                <a:avLst/>
              </a:prstGeom>
              <a:blipFill>
                <a:blip r:embed="rId14"/>
                <a:stretch>
                  <a:fillRect l="-200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弧 203">
            <a:extLst>
              <a:ext uri="{FF2B5EF4-FFF2-40B4-BE49-F238E27FC236}">
                <a16:creationId xmlns:a16="http://schemas.microsoft.com/office/drawing/2014/main" id="{AE5CBF03-CFD9-3545-A25E-135E83436256}"/>
              </a:ext>
            </a:extLst>
          </p:cNvPr>
          <p:cNvSpPr/>
          <p:nvPr/>
        </p:nvSpPr>
        <p:spPr>
          <a:xfrm rot="9442422">
            <a:off x="8319526" y="4064130"/>
            <a:ext cx="1699398" cy="2048883"/>
          </a:xfrm>
          <a:prstGeom prst="arc">
            <a:avLst>
              <a:gd name="adj1" fmla="val 3960982"/>
              <a:gd name="adj2" fmla="val 6708648"/>
            </a:avLst>
          </a:prstGeom>
          <a:ln w="22225">
            <a:solidFill>
              <a:srgbClr val="EC1FF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998E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84AED064-78CF-1B4A-AC3F-EA8FBF183D02}"/>
                  </a:ext>
                </a:extLst>
              </p:cNvPr>
              <p:cNvSpPr txBox="1"/>
              <p:nvPr/>
            </p:nvSpPr>
            <p:spPr>
              <a:xfrm>
                <a:off x="8370234" y="3911423"/>
                <a:ext cx="3058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solidFill>
                            <a:srgbClr val="F96FCB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F96FCB"/>
                  </a:solidFill>
                </a:endParaRPr>
              </a:p>
            </p:txBody>
          </p:sp>
        </mc:Choice>
        <mc:Fallback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84AED064-78CF-1B4A-AC3F-EA8FBF183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34" y="3911423"/>
                <a:ext cx="305853" cy="369332"/>
              </a:xfrm>
              <a:prstGeom prst="rect">
                <a:avLst/>
              </a:prstGeom>
              <a:blipFill>
                <a:blip r:embed="rId15"/>
                <a:stretch>
                  <a:fillRect l="-28000" r="-28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矩形 205">
            <a:extLst>
              <a:ext uri="{FF2B5EF4-FFF2-40B4-BE49-F238E27FC236}">
                <a16:creationId xmlns:a16="http://schemas.microsoft.com/office/drawing/2014/main" id="{1B7AE662-55E4-0641-A9F0-DD62687F2636}"/>
              </a:ext>
            </a:extLst>
          </p:cNvPr>
          <p:cNvSpPr/>
          <p:nvPr/>
        </p:nvSpPr>
        <p:spPr>
          <a:xfrm rot="327690">
            <a:off x="2633744" y="962798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7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18</Words>
  <Application>Microsoft Macintosh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spacetime0311@163.com</dc:creator>
  <cp:lastModifiedBy>spacetime0311@163.com</cp:lastModifiedBy>
  <cp:revision>22</cp:revision>
  <dcterms:created xsi:type="dcterms:W3CDTF">2020-07-03T02:12:13Z</dcterms:created>
  <dcterms:modified xsi:type="dcterms:W3CDTF">2020-07-03T10:10:40Z</dcterms:modified>
</cp:coreProperties>
</file>