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8E6"/>
    <a:srgbClr val="F9B7E4"/>
    <a:srgbClr val="F96FCB"/>
    <a:srgbClr val="EC1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Xx" userId="bc1175b7714568f9" providerId="LiveId" clId="{2B5C2695-125B-4819-ACE7-1C3D0A091C10}"/>
    <pc:docChg chg="undo custSel modSld">
      <pc:chgData name="Rui Xx" userId="bc1175b7714568f9" providerId="LiveId" clId="{2B5C2695-125B-4819-ACE7-1C3D0A091C10}" dt="2020-07-09T07:56:13.520" v="421" actId="1035"/>
      <pc:docMkLst>
        <pc:docMk/>
      </pc:docMkLst>
      <pc:sldChg chg="addSp delSp modSp">
        <pc:chgData name="Rui Xx" userId="bc1175b7714568f9" providerId="LiveId" clId="{2B5C2695-125B-4819-ACE7-1C3D0A091C10}" dt="2020-07-09T07:56:13.520" v="421" actId="1035"/>
        <pc:sldMkLst>
          <pc:docMk/>
          <pc:sldMk cId="3728578281" sldId="257"/>
        </pc:sldMkLst>
        <pc:spChg chg="mod">
          <ac:chgData name="Rui Xx" userId="bc1175b7714568f9" providerId="LiveId" clId="{2B5C2695-125B-4819-ACE7-1C3D0A091C10}" dt="2020-07-09T06:16:14.774" v="253" actId="1076"/>
          <ac:spMkLst>
            <pc:docMk/>
            <pc:sldMk cId="3728578281" sldId="257"/>
            <ac:spMk id="2" creationId="{5594F8DA-A52F-2742-8FD0-F9D0A7467AFB}"/>
          </ac:spMkLst>
        </pc:spChg>
        <pc:spChg chg="add mod">
          <ac:chgData name="Rui Xx" userId="bc1175b7714568f9" providerId="LiveId" clId="{2B5C2695-125B-4819-ACE7-1C3D0A091C10}" dt="2020-07-09T06:24:11.306" v="314" actId="14100"/>
          <ac:spMkLst>
            <pc:docMk/>
            <pc:sldMk cId="3728578281" sldId="257"/>
            <ac:spMk id="49" creationId="{7BB37D09-399D-49C1-BDB7-178E195730CD}"/>
          </ac:spMkLst>
        </pc:spChg>
        <pc:spChg chg="mod">
          <ac:chgData name="Rui Xx" userId="bc1175b7714568f9" providerId="LiveId" clId="{2B5C2695-125B-4819-ACE7-1C3D0A091C10}" dt="2020-07-09T05:59:13.993" v="140" actId="1076"/>
          <ac:spMkLst>
            <pc:docMk/>
            <pc:sldMk cId="3728578281" sldId="257"/>
            <ac:spMk id="60" creationId="{DA4344FE-068C-7A43-A261-495017B7BDBA}"/>
          </ac:spMkLst>
        </pc:spChg>
        <pc:spChg chg="mod">
          <ac:chgData name="Rui Xx" userId="bc1175b7714568f9" providerId="LiveId" clId="{2B5C2695-125B-4819-ACE7-1C3D0A091C10}" dt="2020-07-09T06:01:47.274" v="148" actId="1076"/>
          <ac:spMkLst>
            <pc:docMk/>
            <pc:sldMk cId="3728578281" sldId="257"/>
            <ac:spMk id="61" creationId="{DD7AF305-5CA3-C749-A5E5-7F69251A3EB1}"/>
          </ac:spMkLst>
        </pc:spChg>
        <pc:spChg chg="mod">
          <ac:chgData name="Rui Xx" userId="bc1175b7714568f9" providerId="LiveId" clId="{2B5C2695-125B-4819-ACE7-1C3D0A091C10}" dt="2020-07-09T06:13:20.322" v="219" actId="1036"/>
          <ac:spMkLst>
            <pc:docMk/>
            <pc:sldMk cId="3728578281" sldId="257"/>
            <ac:spMk id="67" creationId="{424CE076-B9D7-C148-87B1-B55A54E4E81E}"/>
          </ac:spMkLst>
        </pc:spChg>
        <pc:spChg chg="del mod">
          <ac:chgData name="Rui Xx" userId="bc1175b7714568f9" providerId="LiveId" clId="{2B5C2695-125B-4819-ACE7-1C3D0A091C10}" dt="2020-07-09T06:16:43.744" v="257"/>
          <ac:spMkLst>
            <pc:docMk/>
            <pc:sldMk cId="3728578281" sldId="257"/>
            <ac:spMk id="89" creationId="{FB735FB5-3FE0-1741-9886-0CCA0A623EAB}"/>
          </ac:spMkLst>
        </pc:spChg>
        <pc:spChg chg="mod">
          <ac:chgData name="Rui Xx" userId="bc1175b7714568f9" providerId="LiveId" clId="{2B5C2695-125B-4819-ACE7-1C3D0A091C10}" dt="2020-07-09T06:22:41.509" v="304" actId="692"/>
          <ac:spMkLst>
            <pc:docMk/>
            <pc:sldMk cId="3728578281" sldId="257"/>
            <ac:spMk id="150" creationId="{D5356C9B-CC54-394F-8357-F7B094CC3F90}"/>
          </ac:spMkLst>
        </pc:spChg>
        <pc:spChg chg="mod">
          <ac:chgData name="Rui Xx" userId="bc1175b7714568f9" providerId="LiveId" clId="{2B5C2695-125B-4819-ACE7-1C3D0A091C10}" dt="2020-07-09T06:35:05.659" v="383" actId="1076"/>
          <ac:spMkLst>
            <pc:docMk/>
            <pc:sldMk cId="3728578281" sldId="257"/>
            <ac:spMk id="156" creationId="{3D194435-2096-9144-BD15-6FF09888EF4D}"/>
          </ac:spMkLst>
        </pc:spChg>
        <pc:spChg chg="mod">
          <ac:chgData name="Rui Xx" userId="bc1175b7714568f9" providerId="LiveId" clId="{2B5C2695-125B-4819-ACE7-1C3D0A091C10}" dt="2020-07-09T06:13:12.713" v="218" actId="1036"/>
          <ac:spMkLst>
            <pc:docMk/>
            <pc:sldMk cId="3728578281" sldId="257"/>
            <ac:spMk id="159" creationId="{49F2FD2C-6809-BE46-96C4-C980950522D6}"/>
          </ac:spMkLst>
        </pc:spChg>
        <pc:spChg chg="mod">
          <ac:chgData name="Rui Xx" userId="bc1175b7714568f9" providerId="LiveId" clId="{2B5C2695-125B-4819-ACE7-1C3D0A091C10}" dt="2020-07-09T05:43:17.331" v="23" actId="1038"/>
          <ac:spMkLst>
            <pc:docMk/>
            <pc:sldMk cId="3728578281" sldId="257"/>
            <ac:spMk id="182" creationId="{315B4091-C98A-BA49-A6A0-82241BEC7AA9}"/>
          </ac:spMkLst>
        </pc:spChg>
        <pc:spChg chg="mod">
          <ac:chgData name="Rui Xx" userId="bc1175b7714568f9" providerId="LiveId" clId="{2B5C2695-125B-4819-ACE7-1C3D0A091C10}" dt="2020-07-09T06:34:52.987" v="381" actId="1076"/>
          <ac:spMkLst>
            <pc:docMk/>
            <pc:sldMk cId="3728578281" sldId="257"/>
            <ac:spMk id="184" creationId="{F304C0C2-89C2-844E-B4EB-0FA2AAEF4BB5}"/>
          </ac:spMkLst>
        </pc:spChg>
        <pc:spChg chg="mod">
          <ac:chgData name="Rui Xx" userId="bc1175b7714568f9" providerId="LiveId" clId="{2B5C2695-125B-4819-ACE7-1C3D0A091C10}" dt="2020-07-09T06:36:51.958" v="402" actId="20577"/>
          <ac:spMkLst>
            <pc:docMk/>
            <pc:sldMk cId="3728578281" sldId="257"/>
            <ac:spMk id="186" creationId="{D261D2CF-BBC9-F048-BCC8-93E87EDBA44D}"/>
          </ac:spMkLst>
        </pc:spChg>
        <pc:spChg chg="mod">
          <ac:chgData name="Rui Xx" userId="bc1175b7714568f9" providerId="LiveId" clId="{2B5C2695-125B-4819-ACE7-1C3D0A091C10}" dt="2020-07-09T06:37:11.159" v="406" actId="20577"/>
          <ac:spMkLst>
            <pc:docMk/>
            <pc:sldMk cId="3728578281" sldId="257"/>
            <ac:spMk id="187" creationId="{B1C8308E-7844-2149-98CC-51ACB55D782D}"/>
          </ac:spMkLst>
        </pc:spChg>
        <pc:spChg chg="mod">
          <ac:chgData name="Rui Xx" userId="bc1175b7714568f9" providerId="LiveId" clId="{2B5C2695-125B-4819-ACE7-1C3D0A091C10}" dt="2020-07-09T06:13:52.931" v="222" actId="1076"/>
          <ac:spMkLst>
            <pc:docMk/>
            <pc:sldMk cId="3728578281" sldId="257"/>
            <ac:spMk id="189" creationId="{285D1E96-8BF3-364F-B478-A3F12CFAFA4C}"/>
          </ac:spMkLst>
        </pc:spChg>
        <pc:spChg chg="mod">
          <ac:chgData name="Rui Xx" userId="bc1175b7714568f9" providerId="LiveId" clId="{2B5C2695-125B-4819-ACE7-1C3D0A091C10}" dt="2020-07-09T06:28:44.706" v="360" actId="14100"/>
          <ac:spMkLst>
            <pc:docMk/>
            <pc:sldMk cId="3728578281" sldId="257"/>
            <ac:spMk id="196" creationId="{068DE100-C446-974D-BEF1-100C64C78FD7}"/>
          </ac:spMkLst>
        </pc:spChg>
        <pc:spChg chg="mod">
          <ac:chgData name="Rui Xx" userId="bc1175b7714568f9" providerId="LiveId" clId="{2B5C2695-125B-4819-ACE7-1C3D0A091C10}" dt="2020-07-09T06:15:36.618" v="246" actId="1076"/>
          <ac:spMkLst>
            <pc:docMk/>
            <pc:sldMk cId="3728578281" sldId="257"/>
            <ac:spMk id="197" creationId="{6E19D266-354D-9B4A-9301-4924D2A27947}"/>
          </ac:spMkLst>
        </pc:spChg>
        <pc:spChg chg="mod">
          <ac:chgData name="Rui Xx" userId="bc1175b7714568f9" providerId="LiveId" clId="{2B5C2695-125B-4819-ACE7-1C3D0A091C10}" dt="2020-07-09T06:28:35.175" v="357" actId="14100"/>
          <ac:spMkLst>
            <pc:docMk/>
            <pc:sldMk cId="3728578281" sldId="257"/>
            <ac:spMk id="198" creationId="{E1F206D7-ABFF-2845-9DD3-259091AF4904}"/>
          </ac:spMkLst>
        </pc:spChg>
        <pc:spChg chg="mod">
          <ac:chgData name="Rui Xx" userId="bc1175b7714568f9" providerId="LiveId" clId="{2B5C2695-125B-4819-ACE7-1C3D0A091C10}" dt="2020-07-09T06:15:46.353" v="247" actId="1076"/>
          <ac:spMkLst>
            <pc:docMk/>
            <pc:sldMk cId="3728578281" sldId="257"/>
            <ac:spMk id="199" creationId="{1EEF7C2E-6FD0-414D-BB66-D10A7AF85E20}"/>
          </ac:spMkLst>
        </pc:spChg>
        <pc:spChg chg="mod">
          <ac:chgData name="Rui Xx" userId="bc1175b7714568f9" providerId="LiveId" clId="{2B5C2695-125B-4819-ACE7-1C3D0A091C10}" dt="2020-07-09T07:00:30.709" v="407" actId="14100"/>
          <ac:spMkLst>
            <pc:docMk/>
            <pc:sldMk cId="3728578281" sldId="257"/>
            <ac:spMk id="204" creationId="{AE5CBF03-CFD9-3545-A25E-135E83436256}"/>
          </ac:spMkLst>
        </pc:spChg>
        <pc:spChg chg="mod">
          <ac:chgData name="Rui Xx" userId="bc1175b7714568f9" providerId="LiveId" clId="{2B5C2695-125B-4819-ACE7-1C3D0A091C10}" dt="2020-07-09T07:00:36.991" v="408" actId="1076"/>
          <ac:spMkLst>
            <pc:docMk/>
            <pc:sldMk cId="3728578281" sldId="257"/>
            <ac:spMk id="205" creationId="{84AED064-78CF-1B4A-AC3F-EA8FBF183D02}"/>
          </ac:spMkLst>
        </pc:spChg>
        <pc:spChg chg="mod">
          <ac:chgData name="Rui Xx" userId="bc1175b7714568f9" providerId="LiveId" clId="{2B5C2695-125B-4819-ACE7-1C3D0A091C10}" dt="2020-07-09T06:36:34.284" v="395" actId="114"/>
          <ac:spMkLst>
            <pc:docMk/>
            <pc:sldMk cId="3728578281" sldId="257"/>
            <ac:spMk id="206" creationId="{1B7AE662-55E4-0641-A9F0-DD62687F2636}"/>
          </ac:spMkLst>
        </pc:spChg>
        <pc:cxnChg chg="mod">
          <ac:chgData name="Rui Xx" userId="bc1175b7714568f9" providerId="LiveId" clId="{2B5C2695-125B-4819-ACE7-1C3D0A091C10}" dt="2020-07-09T06:01:44.463" v="147" actId="14100"/>
          <ac:cxnSpMkLst>
            <pc:docMk/>
            <pc:sldMk cId="3728578281" sldId="257"/>
            <ac:cxnSpMk id="32" creationId="{052C5FC0-1481-0244-A7F5-3D5D47F7BD9F}"/>
          </ac:cxnSpMkLst>
        </pc:cxnChg>
        <pc:cxnChg chg="mod">
          <ac:chgData name="Rui Xx" userId="bc1175b7714568f9" providerId="LiveId" clId="{2B5C2695-125B-4819-ACE7-1C3D0A091C10}" dt="2020-07-09T05:58:16.603" v="136" actId="14100"/>
          <ac:cxnSpMkLst>
            <pc:docMk/>
            <pc:sldMk cId="3728578281" sldId="257"/>
            <ac:cxnSpMk id="33" creationId="{074F2F78-F7FA-984C-AA36-4CDA50B8009B}"/>
          </ac:cxnSpMkLst>
        </pc:cxnChg>
        <pc:cxnChg chg="add del mod">
          <ac:chgData name="Rui Xx" userId="bc1175b7714568f9" providerId="LiveId" clId="{2B5C2695-125B-4819-ACE7-1C3D0A091C10}" dt="2020-07-09T07:56:02.676" v="420" actId="478"/>
          <ac:cxnSpMkLst>
            <pc:docMk/>
            <pc:sldMk cId="3728578281" sldId="257"/>
            <ac:cxnSpMk id="47" creationId="{631364CE-9344-4A8F-8C01-6237AFAD9530}"/>
          </ac:cxnSpMkLst>
        </pc:cxnChg>
        <pc:cxnChg chg="add mod">
          <ac:chgData name="Rui Xx" userId="bc1175b7714568f9" providerId="LiveId" clId="{2B5C2695-125B-4819-ACE7-1C3D0A091C10}" dt="2020-07-09T07:56:13.520" v="421" actId="1035"/>
          <ac:cxnSpMkLst>
            <pc:docMk/>
            <pc:sldMk cId="3728578281" sldId="257"/>
            <ac:cxnSpMk id="55" creationId="{A738E288-2468-41F2-8BA7-AA0F35FEBFFE}"/>
          </ac:cxnSpMkLst>
        </pc:cxnChg>
        <pc:cxnChg chg="add del mod">
          <ac:chgData name="Rui Xx" userId="bc1175b7714568f9" providerId="LiveId" clId="{2B5C2695-125B-4819-ACE7-1C3D0A091C10}" dt="2020-07-09T06:26:18.180" v="347" actId="478"/>
          <ac:cxnSpMkLst>
            <pc:docMk/>
            <pc:sldMk cId="3728578281" sldId="257"/>
            <ac:cxnSpMk id="75" creationId="{E6C96D2C-2D34-4836-81E8-7BFE2399C42F}"/>
          </ac:cxnSpMkLst>
        </pc:cxnChg>
        <pc:cxnChg chg="add del mod">
          <ac:chgData name="Rui Xx" userId="bc1175b7714568f9" providerId="LiveId" clId="{2B5C2695-125B-4819-ACE7-1C3D0A091C10}" dt="2020-07-09T06:34:29.971" v="376" actId="478"/>
          <ac:cxnSpMkLst>
            <pc:docMk/>
            <pc:sldMk cId="3728578281" sldId="257"/>
            <ac:cxnSpMk id="77" creationId="{E6730D27-A252-40AF-B4A8-46380A68E865}"/>
          </ac:cxnSpMkLst>
        </pc:cxnChg>
        <pc:cxnChg chg="del">
          <ac:chgData name="Rui Xx" userId="bc1175b7714568f9" providerId="LiveId" clId="{2B5C2695-125B-4819-ACE7-1C3D0A091C10}" dt="2020-07-09T06:16:56.181" v="258" actId="478"/>
          <ac:cxnSpMkLst>
            <pc:docMk/>
            <pc:sldMk cId="3728578281" sldId="257"/>
            <ac:cxnSpMk id="91" creationId="{314CE2B6-BF31-F340-B2D3-24B96C8FEB44}"/>
          </ac:cxnSpMkLst>
        </pc:cxnChg>
        <pc:cxnChg chg="mod">
          <ac:chgData name="Rui Xx" userId="bc1175b7714568f9" providerId="LiveId" clId="{2B5C2695-125B-4819-ACE7-1C3D0A091C10}" dt="2020-07-09T07:55:57.207" v="419" actId="14100"/>
          <ac:cxnSpMkLst>
            <pc:docMk/>
            <pc:sldMk cId="3728578281" sldId="257"/>
            <ac:cxnSpMk id="102" creationId="{5F1501DC-78D8-9840-8EF3-4DBBEC16D49D}"/>
          </ac:cxnSpMkLst>
        </pc:cxnChg>
        <pc:cxnChg chg="mod">
          <ac:chgData name="Rui Xx" userId="bc1175b7714568f9" providerId="LiveId" clId="{2B5C2695-125B-4819-ACE7-1C3D0A091C10}" dt="2020-07-09T06:30:05.504" v="363" actId="692"/>
          <ac:cxnSpMkLst>
            <pc:docMk/>
            <pc:sldMk cId="3728578281" sldId="257"/>
            <ac:cxnSpMk id="110" creationId="{FEA7454C-0D1E-C749-A3E4-9071948268B3}"/>
          </ac:cxnSpMkLst>
        </pc:cxnChg>
        <pc:cxnChg chg="mod">
          <ac:chgData name="Rui Xx" userId="bc1175b7714568f9" providerId="LiveId" clId="{2B5C2695-125B-4819-ACE7-1C3D0A091C10}" dt="2020-07-09T06:13:45.198" v="221" actId="1036"/>
          <ac:cxnSpMkLst>
            <pc:docMk/>
            <pc:sldMk cId="3728578281" sldId="257"/>
            <ac:cxnSpMk id="115" creationId="{7391DA2D-0F03-BD42-A905-F3B45E7BFDEF}"/>
          </ac:cxnSpMkLst>
        </pc:cxnChg>
        <pc:cxnChg chg="del mod">
          <ac:chgData name="Rui Xx" userId="bc1175b7714568f9" providerId="LiveId" clId="{2B5C2695-125B-4819-ACE7-1C3D0A091C10}" dt="2020-07-09T05:54:32.025" v="118" actId="478"/>
          <ac:cxnSpMkLst>
            <pc:docMk/>
            <pc:sldMk cId="3728578281" sldId="257"/>
            <ac:cxnSpMk id="124" creationId="{6BCF07AE-1404-4147-8334-2F0D323A981A}"/>
          </ac:cxnSpMkLst>
        </pc:cxnChg>
        <pc:cxnChg chg="mod">
          <ac:chgData name="Rui Xx" userId="bc1175b7714568f9" providerId="LiveId" clId="{2B5C2695-125B-4819-ACE7-1C3D0A091C10}" dt="2020-07-09T07:11:23.148" v="412" actId="1076"/>
          <ac:cxnSpMkLst>
            <pc:docMk/>
            <pc:sldMk cId="3728578281" sldId="257"/>
            <ac:cxnSpMk id="151" creationId="{1BCBD7A9-A6F6-DA4D-B811-85414CFE4A91}"/>
          </ac:cxnSpMkLst>
        </pc:cxnChg>
        <pc:cxnChg chg="mod">
          <ac:chgData name="Rui Xx" userId="bc1175b7714568f9" providerId="LiveId" clId="{2B5C2695-125B-4819-ACE7-1C3D0A091C10}" dt="2020-07-09T06:35:00.925" v="382" actId="1076"/>
          <ac:cxnSpMkLst>
            <pc:docMk/>
            <pc:sldMk cId="3728578281" sldId="257"/>
            <ac:cxnSpMk id="155" creationId="{79C35472-6D23-A641-9751-B0795FAE75BF}"/>
          </ac:cxnSpMkLst>
        </pc:cxnChg>
        <pc:cxnChg chg="mod">
          <ac:chgData name="Rui Xx" userId="bc1175b7714568f9" providerId="LiveId" clId="{2B5C2695-125B-4819-ACE7-1C3D0A091C10}" dt="2020-07-09T07:55:05.816" v="413" actId="1076"/>
          <ac:cxnSpMkLst>
            <pc:docMk/>
            <pc:sldMk cId="3728578281" sldId="257"/>
            <ac:cxnSpMk id="169" creationId="{46E7738C-00C4-CA4D-BCA2-7FB1E58DBA80}"/>
          </ac:cxnSpMkLst>
        </pc:cxnChg>
        <pc:cxnChg chg="mod">
          <ac:chgData name="Rui Xx" userId="bc1175b7714568f9" providerId="LiveId" clId="{2B5C2695-125B-4819-ACE7-1C3D0A091C10}" dt="2020-07-09T06:34:50.518" v="380" actId="1076"/>
          <ac:cxnSpMkLst>
            <pc:docMk/>
            <pc:sldMk cId="3728578281" sldId="257"/>
            <ac:cxnSpMk id="176" creationId="{9F205EEC-BF25-C649-B98F-2E02B2CCF9F9}"/>
          </ac:cxnSpMkLst>
        </pc:cxnChg>
        <pc:cxnChg chg="mod">
          <ac:chgData name="Rui Xx" userId="bc1175b7714568f9" providerId="LiveId" clId="{2B5C2695-125B-4819-ACE7-1C3D0A091C10}" dt="2020-07-09T06:30:42.223" v="365" actId="692"/>
          <ac:cxnSpMkLst>
            <pc:docMk/>
            <pc:sldMk cId="3728578281" sldId="257"/>
            <ac:cxnSpMk id="193" creationId="{6DCA0CB7-0C37-0C4B-BD98-FE0724068487}"/>
          </ac:cxnSpMkLst>
        </pc:cxnChg>
      </pc:sldChg>
    </pc:docChg>
  </pc:docChgLst>
  <pc:docChgLst>
    <pc:chgData name="Rui Xx" userId="bc1175b7714568f9" providerId="LiveId" clId="{73D54E2E-0B69-418F-885C-827843EA6AD7}"/>
    <pc:docChg chg="modSld">
      <pc:chgData name="Rui Xx" userId="bc1175b7714568f9" providerId="LiveId" clId="{73D54E2E-0B69-418F-885C-827843EA6AD7}" dt="2020-07-14T20:51:04.321" v="12" actId="14100"/>
      <pc:docMkLst>
        <pc:docMk/>
      </pc:docMkLst>
      <pc:sldChg chg="modSp">
        <pc:chgData name="Rui Xx" userId="bc1175b7714568f9" providerId="LiveId" clId="{73D54E2E-0B69-418F-885C-827843EA6AD7}" dt="2020-07-14T20:51:04.321" v="12" actId="14100"/>
        <pc:sldMkLst>
          <pc:docMk/>
          <pc:sldMk cId="3728578281" sldId="257"/>
        </pc:sldMkLst>
        <pc:spChg chg="mod">
          <ac:chgData name="Rui Xx" userId="bc1175b7714568f9" providerId="LiveId" clId="{73D54E2E-0B69-418F-885C-827843EA6AD7}" dt="2020-07-14T20:50:30.315" v="8" actId="688"/>
          <ac:spMkLst>
            <pc:docMk/>
            <pc:sldMk cId="3728578281" sldId="257"/>
            <ac:spMk id="156" creationId="{3D194435-2096-9144-BD15-6FF09888EF4D}"/>
          </ac:spMkLst>
        </pc:spChg>
        <pc:spChg chg="mod">
          <ac:chgData name="Rui Xx" userId="bc1175b7714568f9" providerId="LiveId" clId="{73D54E2E-0B69-418F-885C-827843EA6AD7}" dt="2020-07-14T20:42:31.806" v="0" actId="113"/>
          <ac:spMkLst>
            <pc:docMk/>
            <pc:sldMk cId="3728578281" sldId="257"/>
            <ac:spMk id="183" creationId="{3772F652-5DCA-5647-B7F9-03615B21CECF}"/>
          </ac:spMkLst>
        </pc:spChg>
        <pc:spChg chg="mod">
          <ac:chgData name="Rui Xx" userId="bc1175b7714568f9" providerId="LiveId" clId="{73D54E2E-0B69-418F-885C-827843EA6AD7}" dt="2020-07-14T20:43:00.549" v="1" actId="113"/>
          <ac:spMkLst>
            <pc:docMk/>
            <pc:sldMk cId="3728578281" sldId="257"/>
            <ac:spMk id="186" creationId="{D261D2CF-BBC9-F048-BCC8-93E87EDBA44D}"/>
          </ac:spMkLst>
        </pc:spChg>
        <pc:cxnChg chg="mod">
          <ac:chgData name="Rui Xx" userId="bc1175b7714568f9" providerId="LiveId" clId="{73D54E2E-0B69-418F-885C-827843EA6AD7}" dt="2020-07-14T20:51:04.321" v="12" actId="14100"/>
          <ac:cxnSpMkLst>
            <pc:docMk/>
            <pc:sldMk cId="3728578281" sldId="257"/>
            <ac:cxnSpMk id="155" creationId="{79C35472-6D23-A641-9751-B0795FAE75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F559-85A8-0A4F-B3CF-5A3B24DC9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6EC6A-563F-DE45-87D7-1A3A15C2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26FDA-7409-124B-9552-D87D639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3BA02-7A7D-B242-A9E0-437F5D3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D3470-64C3-8040-9ECE-1C613D4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CBF1-32B7-5C49-A816-38483B5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D8668-4D9C-BB4D-8B1D-B2807CA3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68898-5C71-A044-A48C-15FF6E3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385B7-7028-7441-BBE3-0AE66A7C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48EE-48BC-C343-8AEA-D37BF59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F40FED-DDFE-784F-888E-41112186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5A059-8DDF-1748-A47D-E2AE8B1E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3D67-B21A-9F4A-B1A9-6BD8C606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6D78B-C029-0B4E-806C-4C1E4BA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9EA6-1341-5443-BD83-3A6123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3090-3B7B-9A4E-97BA-BCB8563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C448-C244-674F-AEDA-1D36D296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19DF9-75C0-1E4E-B750-FEDDD9C7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83B70-B09B-1F46-94D7-1F2ED23B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A628B-3819-9A46-9844-6F33F17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E0D9-509D-DA42-B57A-4A3F820F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DD0B-D3B0-4A44-ABF0-AE84DB1D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17FBB-EF02-DA48-AD11-55BD029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3C937-80C8-6F4C-9271-3F4B143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EE6A8-CCF3-B24C-BD15-DFD47B67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4EDB-868B-DD46-AE77-4A03999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4715-7DED-324A-A299-DA881FC0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C83A1-F996-2B49-AE03-1AC86ED7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96BC5-6077-BD4D-BB71-7BE9174E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EAD97-8470-9F46-9562-5347060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9FBE6-A47E-4643-A85D-2593354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736F-F444-904F-B746-3F78564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98554-0F12-3540-AF7B-0ABF4002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0F7E7-E0FD-0343-8CCB-F405A9AC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DF4CC2-D69A-EC49-9441-D6235313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35682-7484-4941-9FDB-8940E5FFB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BD950-D9FB-1448-AA6D-A73BCB3C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3427-611C-434A-A466-5790BE54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74405-1987-C648-B04C-DA8D82F8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1981-57CD-3741-86F2-37F83F5B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8E0F3-79CE-6849-8E2C-850DB5C3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165D5-2C98-D344-8841-555986B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C1767-14F1-6A4B-AA34-690BC1B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4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83E2B-3F07-074E-A149-730B778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160A4-C45F-2C4D-8FED-983A5F5D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80678-2E51-4B44-A3ED-1F60E715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5C4E-9086-8343-A09F-C27A6C75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476F8-657D-164C-B4D3-80486757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7429E-9204-9043-844F-6E94E8ED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FE758-8892-B845-BBD4-A9B016D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2F407-5E5D-1C4A-9D5C-AAD4B59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E54A8-B14D-1E47-BABA-C64FDA6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DCD6-A26C-9C45-99CD-DCF6341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F85D7-B569-0940-A535-51DCFFFC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5E61-4E0C-EC43-991F-D4C2B52F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A02D7-5165-394D-ADB6-B54930D2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0D21-CC2E-8E42-A7C5-4155428B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0730-8F2D-6546-9B20-1FAB287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1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7F473-097A-F846-AA56-08DB4503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D5E18-1FC0-294E-8B83-BADDA12B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BA1B-871D-4C4F-87F4-0E7B52C2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00D6-3642-7F43-BFBF-BFE7ADB0005A}" type="datetimeFigureOut">
              <a:rPr kumimoji="1" lang="zh-CN" altLang="en-US" smtClean="0"/>
              <a:t>2020/7/15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98552-16F8-7444-A10A-1C6C5C0B0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AA92-3354-5346-B758-EFABD034F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BE75A2-C0B4-BC42-9FE6-062389FC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2" y="12841"/>
            <a:ext cx="6168598" cy="67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弧 181">
            <a:extLst>
              <a:ext uri="{FF2B5EF4-FFF2-40B4-BE49-F238E27FC236}">
                <a16:creationId xmlns:a16="http://schemas.microsoft.com/office/drawing/2014/main" id="{315B4091-C98A-BA49-A6A0-82241BEC7AA9}"/>
              </a:ext>
            </a:extLst>
          </p:cNvPr>
          <p:cNvSpPr/>
          <p:nvPr/>
        </p:nvSpPr>
        <p:spPr>
          <a:xfrm rot="5400000">
            <a:off x="8740057" y="1224315"/>
            <a:ext cx="166917" cy="611100"/>
          </a:xfrm>
          <a:prstGeom prst="arc">
            <a:avLst>
              <a:gd name="adj1" fmla="val 808359"/>
              <a:gd name="adj2" fmla="val 18116919"/>
            </a:avLst>
          </a:prstGeom>
          <a:noFill/>
          <a:ln w="19050">
            <a:solidFill>
              <a:schemeClr val="tx1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594F8DA-A52F-2742-8FD0-F9D0A7467AFB}"/>
              </a:ext>
            </a:extLst>
          </p:cNvPr>
          <p:cNvSpPr/>
          <p:nvPr/>
        </p:nvSpPr>
        <p:spPr>
          <a:xfrm>
            <a:off x="6690858" y="2335561"/>
            <a:ext cx="4104000" cy="42562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52C5FC0-1481-0244-A7F5-3D5D47F7BD9F}"/>
              </a:ext>
            </a:extLst>
          </p:cNvPr>
          <p:cNvCxnSpPr>
            <a:cxnSpLocks/>
          </p:cNvCxnSpPr>
          <p:nvPr/>
        </p:nvCxnSpPr>
        <p:spPr>
          <a:xfrm flipH="1">
            <a:off x="8321980" y="4469984"/>
            <a:ext cx="504813" cy="1035729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4F2F78-F7FA-984C-AA36-4CDA50B8009B}"/>
              </a:ext>
            </a:extLst>
          </p:cNvPr>
          <p:cNvCxnSpPr>
            <a:cxnSpLocks/>
          </p:cNvCxnSpPr>
          <p:nvPr/>
        </p:nvCxnSpPr>
        <p:spPr>
          <a:xfrm flipH="1" flipV="1">
            <a:off x="5197314" y="4456654"/>
            <a:ext cx="3625543" cy="22955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D4D2A0C-A948-D54C-A4BB-7CA00025116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822959" y="791388"/>
            <a:ext cx="30112" cy="3699654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E629A9B-3C72-074D-B445-4FBD0C2039AC}"/>
              </a:ext>
            </a:extLst>
          </p:cNvPr>
          <p:cNvSpPr txBox="1"/>
          <p:nvPr/>
        </p:nvSpPr>
        <p:spPr>
          <a:xfrm>
            <a:off x="9100191" y="42510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/>
              <p:nvPr/>
            </p:nvSpPr>
            <p:spPr>
              <a:xfrm>
                <a:off x="4959604" y="4581670"/>
                <a:ext cx="40611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04" y="4581670"/>
                <a:ext cx="4061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595D5F75-91A5-A74D-A6F9-F250554F9581}"/>
              </a:ext>
            </a:extLst>
          </p:cNvPr>
          <p:cNvCxnSpPr>
            <a:cxnSpLocks/>
          </p:cNvCxnSpPr>
          <p:nvPr/>
        </p:nvCxnSpPr>
        <p:spPr>
          <a:xfrm flipH="1">
            <a:off x="7799699" y="3299914"/>
            <a:ext cx="2029673" cy="2386857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/>
              <p:nvPr/>
            </p:nvSpPr>
            <p:spPr>
              <a:xfrm>
                <a:off x="8447693" y="5269862"/>
                <a:ext cx="4593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693" y="5269862"/>
                <a:ext cx="45935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/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>
            <a:extLst>
              <a:ext uri="{FF2B5EF4-FFF2-40B4-BE49-F238E27FC236}">
                <a16:creationId xmlns:a16="http://schemas.microsoft.com/office/drawing/2014/main" id="{710E0D2B-D3FF-E442-B027-A0C5A555537A}"/>
              </a:ext>
            </a:extLst>
          </p:cNvPr>
          <p:cNvSpPr/>
          <p:nvPr/>
        </p:nvSpPr>
        <p:spPr>
          <a:xfrm rot="2073853">
            <a:off x="7634973" y="5609641"/>
            <a:ext cx="271000" cy="173330"/>
          </a:xfrm>
          <a:prstGeom prst="ellipse">
            <a:avLst/>
          </a:prstGeom>
          <a:gradFill>
            <a:gsLst>
              <a:gs pos="0">
                <a:srgbClr val="C00000">
                  <a:tint val="66000"/>
                  <a:satMod val="160000"/>
                </a:srgbClr>
              </a:gs>
              <a:gs pos="81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弧 86">
            <a:extLst>
              <a:ext uri="{FF2B5EF4-FFF2-40B4-BE49-F238E27FC236}">
                <a16:creationId xmlns:a16="http://schemas.microsoft.com/office/drawing/2014/main" id="{141ACF43-2E49-C24F-9F27-F707FAA0508E}"/>
              </a:ext>
            </a:extLst>
          </p:cNvPr>
          <p:cNvSpPr/>
          <p:nvPr/>
        </p:nvSpPr>
        <p:spPr>
          <a:xfrm rot="5400000">
            <a:off x="8245576" y="2420917"/>
            <a:ext cx="1008000" cy="4104000"/>
          </a:xfrm>
          <a:prstGeom prst="arc">
            <a:avLst>
              <a:gd name="adj1" fmla="val 16247296"/>
              <a:gd name="adj2" fmla="val 538739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弧 87">
            <a:extLst>
              <a:ext uri="{FF2B5EF4-FFF2-40B4-BE49-F238E27FC236}">
                <a16:creationId xmlns:a16="http://schemas.microsoft.com/office/drawing/2014/main" id="{66081EC4-4793-8845-834A-5E313E9BF4D7}"/>
              </a:ext>
            </a:extLst>
          </p:cNvPr>
          <p:cNvSpPr/>
          <p:nvPr/>
        </p:nvSpPr>
        <p:spPr>
          <a:xfrm rot="5400000">
            <a:off x="8245576" y="2412341"/>
            <a:ext cx="1008000" cy="4104000"/>
          </a:xfrm>
          <a:prstGeom prst="arc">
            <a:avLst>
              <a:gd name="adj1" fmla="val 5351176"/>
              <a:gd name="adj2" fmla="val 16175193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24CE076-B9D7-C148-87B1-B55A54E4E81E}"/>
              </a:ext>
            </a:extLst>
          </p:cNvPr>
          <p:cNvSpPr/>
          <p:nvPr/>
        </p:nvSpPr>
        <p:spPr>
          <a:xfrm rot="2073853">
            <a:off x="9707405" y="3213201"/>
            <a:ext cx="252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F1501DC-78D8-9840-8EF3-4DBBEC16D49D}"/>
              </a:ext>
            </a:extLst>
          </p:cNvPr>
          <p:cNvCxnSpPr>
            <a:cxnSpLocks/>
          </p:cNvCxnSpPr>
          <p:nvPr/>
        </p:nvCxnSpPr>
        <p:spPr>
          <a:xfrm flipV="1">
            <a:off x="9834154" y="1911150"/>
            <a:ext cx="1189694" cy="13775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FEA7454C-0D1E-C749-A3E4-9071948268B3}"/>
              </a:ext>
            </a:extLst>
          </p:cNvPr>
          <p:cNvCxnSpPr>
            <a:cxnSpLocks/>
          </p:cNvCxnSpPr>
          <p:nvPr/>
        </p:nvCxnSpPr>
        <p:spPr>
          <a:xfrm flipH="1" flipV="1">
            <a:off x="8882576" y="2172626"/>
            <a:ext cx="951611" cy="1098534"/>
          </a:xfrm>
          <a:prstGeom prst="straightConnector1">
            <a:avLst/>
          </a:prstGeom>
          <a:ln w="190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7391DA2D-0F03-BD42-A905-F3B45E7BFDEF}"/>
              </a:ext>
            </a:extLst>
          </p:cNvPr>
          <p:cNvCxnSpPr>
            <a:cxnSpLocks/>
          </p:cNvCxnSpPr>
          <p:nvPr/>
        </p:nvCxnSpPr>
        <p:spPr>
          <a:xfrm flipV="1">
            <a:off x="9853437" y="2912515"/>
            <a:ext cx="867163" cy="3757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弧 149">
            <a:extLst>
              <a:ext uri="{FF2B5EF4-FFF2-40B4-BE49-F238E27FC236}">
                <a16:creationId xmlns:a16="http://schemas.microsoft.com/office/drawing/2014/main" id="{D5356C9B-CC54-394F-8357-F7B094CC3F90}"/>
              </a:ext>
            </a:extLst>
          </p:cNvPr>
          <p:cNvSpPr/>
          <p:nvPr/>
        </p:nvSpPr>
        <p:spPr>
          <a:xfrm>
            <a:off x="5473206" y="2480233"/>
            <a:ext cx="4777029" cy="3640006"/>
          </a:xfrm>
          <a:prstGeom prst="arc">
            <a:avLst>
              <a:gd name="adj1" fmla="val 17373721"/>
              <a:gd name="adj2" fmla="val 19943334"/>
            </a:avLst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1BCBD7A9-A6F6-DA4D-B811-85414CFE4A91}"/>
              </a:ext>
            </a:extLst>
          </p:cNvPr>
          <p:cNvCxnSpPr>
            <a:cxnSpLocks/>
          </p:cNvCxnSpPr>
          <p:nvPr/>
        </p:nvCxnSpPr>
        <p:spPr>
          <a:xfrm flipH="1" flipV="1">
            <a:off x="3308694" y="1433975"/>
            <a:ext cx="5212313" cy="1116794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/>
              <p:nvPr/>
            </p:nvSpPr>
            <p:spPr>
              <a:xfrm rot="18877034">
                <a:off x="2837057" y="1962665"/>
                <a:ext cx="6103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7034">
                <a:off x="2837057" y="1962665"/>
                <a:ext cx="6103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弧 158">
            <a:extLst>
              <a:ext uri="{FF2B5EF4-FFF2-40B4-BE49-F238E27FC236}">
                <a16:creationId xmlns:a16="http://schemas.microsoft.com/office/drawing/2014/main" id="{49F2FD2C-6809-BE46-96C4-C980950522D6}"/>
              </a:ext>
            </a:extLst>
          </p:cNvPr>
          <p:cNvSpPr/>
          <p:nvPr/>
        </p:nvSpPr>
        <p:spPr>
          <a:xfrm rot="5400000">
            <a:off x="7931050" y="384431"/>
            <a:ext cx="1941553" cy="4104000"/>
          </a:xfrm>
          <a:prstGeom prst="arc">
            <a:avLst>
              <a:gd name="adj1" fmla="val 18822396"/>
              <a:gd name="adj2" fmla="val 4204019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8" name="月亮 167">
            <a:extLst>
              <a:ext uri="{FF2B5EF4-FFF2-40B4-BE49-F238E27FC236}">
                <a16:creationId xmlns:a16="http://schemas.microsoft.com/office/drawing/2014/main" id="{43A533AE-0E87-DD4C-B1E4-1D3ECA94D6D8}"/>
              </a:ext>
            </a:extLst>
          </p:cNvPr>
          <p:cNvSpPr/>
          <p:nvPr/>
        </p:nvSpPr>
        <p:spPr>
          <a:xfrm rot="13408010">
            <a:off x="7227855" y="2913978"/>
            <a:ext cx="75634" cy="250347"/>
          </a:xfrm>
          <a:prstGeom prst="moon">
            <a:avLst>
              <a:gd name="adj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46E7738C-00C4-CA4D-BCA2-7FB1E58DBA80}"/>
              </a:ext>
            </a:extLst>
          </p:cNvPr>
          <p:cNvCxnSpPr>
            <a:cxnSpLocks/>
          </p:cNvCxnSpPr>
          <p:nvPr/>
        </p:nvCxnSpPr>
        <p:spPr>
          <a:xfrm flipH="1" flipV="1">
            <a:off x="2522482" y="1829152"/>
            <a:ext cx="3830168" cy="834884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9F205EEC-BF25-C649-B98F-2E02B2CCF9F9}"/>
              </a:ext>
            </a:extLst>
          </p:cNvPr>
          <p:cNvCxnSpPr>
            <a:cxnSpLocks/>
          </p:cNvCxnSpPr>
          <p:nvPr/>
        </p:nvCxnSpPr>
        <p:spPr>
          <a:xfrm flipH="1">
            <a:off x="2287788" y="1998504"/>
            <a:ext cx="269919" cy="9634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9C35472-6D23-A641-9751-B0795FAE75BF}"/>
              </a:ext>
            </a:extLst>
          </p:cNvPr>
          <p:cNvCxnSpPr>
            <a:cxnSpLocks/>
          </p:cNvCxnSpPr>
          <p:nvPr/>
        </p:nvCxnSpPr>
        <p:spPr>
          <a:xfrm flipH="1">
            <a:off x="2693011" y="1729844"/>
            <a:ext cx="1207723" cy="131537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/>
              <p:nvPr/>
            </p:nvSpPr>
            <p:spPr>
              <a:xfrm>
                <a:off x="8376486" y="1067648"/>
                <a:ext cx="310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486" y="1067648"/>
                <a:ext cx="310983" cy="369332"/>
              </a:xfrm>
              <a:prstGeom prst="rect">
                <a:avLst/>
              </a:prstGeom>
              <a:blipFill>
                <a:blip r:embed="rId6"/>
                <a:stretch>
                  <a:fillRect l="-19608" r="-215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/>
              <p:nvPr/>
            </p:nvSpPr>
            <p:spPr>
              <a:xfrm rot="16929204">
                <a:off x="1806082" y="2075659"/>
                <a:ext cx="6267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29204">
                <a:off x="1806082" y="2075659"/>
                <a:ext cx="6267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文本框 184">
            <a:extLst>
              <a:ext uri="{FF2B5EF4-FFF2-40B4-BE49-F238E27FC236}">
                <a16:creationId xmlns:a16="http://schemas.microsoft.com/office/drawing/2014/main" id="{2CFDB31D-46E9-594A-9395-53EAF8F4E8C9}"/>
              </a:ext>
            </a:extLst>
          </p:cNvPr>
          <p:cNvSpPr txBox="1"/>
          <p:nvPr/>
        </p:nvSpPr>
        <p:spPr>
          <a:xfrm rot="733936">
            <a:off x="3507176" y="3581134"/>
            <a:ext cx="2569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sight</a:t>
            </a:r>
            <a:endParaRPr kumimoji="1"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/>
              <p:nvPr/>
            </p:nvSpPr>
            <p:spPr>
              <a:xfrm>
                <a:off x="8816170" y="1773927"/>
                <a:ext cx="604588" cy="48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170" y="1773927"/>
                <a:ext cx="604588" cy="481607"/>
              </a:xfrm>
              <a:prstGeom prst="rect">
                <a:avLst/>
              </a:prstGeom>
              <a:blipFill>
                <a:blip r:embed="rId8"/>
                <a:stretch>
                  <a:fillRect t="-6329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/>
              <p:nvPr/>
            </p:nvSpPr>
            <p:spPr>
              <a:xfrm>
                <a:off x="10902470" y="1381235"/>
                <a:ext cx="516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470" y="1381235"/>
                <a:ext cx="51648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/>
              <p:nvPr/>
            </p:nvSpPr>
            <p:spPr>
              <a:xfrm>
                <a:off x="10661244" y="2892816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244" y="2892816"/>
                <a:ext cx="52770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6DCA0CB7-0C37-0C4B-BD98-FE0724068487}"/>
              </a:ext>
            </a:extLst>
          </p:cNvPr>
          <p:cNvCxnSpPr>
            <a:cxnSpLocks/>
          </p:cNvCxnSpPr>
          <p:nvPr/>
        </p:nvCxnSpPr>
        <p:spPr>
          <a:xfrm>
            <a:off x="6746649" y="4028433"/>
            <a:ext cx="2091636" cy="4529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弧 195">
            <a:extLst>
              <a:ext uri="{FF2B5EF4-FFF2-40B4-BE49-F238E27FC236}">
                <a16:creationId xmlns:a16="http://schemas.microsoft.com/office/drawing/2014/main" id="{068DE100-C446-974D-BEF1-100C64C78FD7}"/>
              </a:ext>
            </a:extLst>
          </p:cNvPr>
          <p:cNvSpPr/>
          <p:nvPr/>
        </p:nvSpPr>
        <p:spPr>
          <a:xfrm>
            <a:off x="8808663" y="2226932"/>
            <a:ext cx="2532260" cy="1822802"/>
          </a:xfrm>
          <a:prstGeom prst="arc">
            <a:avLst>
              <a:gd name="adj1" fmla="val 13032345"/>
              <a:gd name="adj2" fmla="val 18224778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/>
              <p:nvPr/>
            </p:nvSpPr>
            <p:spPr>
              <a:xfrm>
                <a:off x="9564781" y="1772683"/>
                <a:ext cx="508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781" y="1772683"/>
                <a:ext cx="50815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弧 197">
            <a:extLst>
              <a:ext uri="{FF2B5EF4-FFF2-40B4-BE49-F238E27FC236}">
                <a16:creationId xmlns:a16="http://schemas.microsoft.com/office/drawing/2014/main" id="{E1F206D7-ABFF-2845-9DD3-259091AF4904}"/>
              </a:ext>
            </a:extLst>
          </p:cNvPr>
          <p:cNvSpPr/>
          <p:nvPr/>
        </p:nvSpPr>
        <p:spPr>
          <a:xfrm>
            <a:off x="8627106" y="2778354"/>
            <a:ext cx="1806898" cy="1659382"/>
          </a:xfrm>
          <a:prstGeom prst="arc">
            <a:avLst>
              <a:gd name="adj1" fmla="val 15878194"/>
              <a:gd name="adj2" fmla="val 1949743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/>
              <p:nvPr/>
            </p:nvSpPr>
            <p:spPr>
              <a:xfrm>
                <a:off x="9767643" y="2328866"/>
                <a:ext cx="469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643" y="2328866"/>
                <a:ext cx="46961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弧 199">
            <a:extLst>
              <a:ext uri="{FF2B5EF4-FFF2-40B4-BE49-F238E27FC236}">
                <a16:creationId xmlns:a16="http://schemas.microsoft.com/office/drawing/2014/main" id="{E2C11DC0-EE01-984F-9F1A-966CAA45F6C8}"/>
              </a:ext>
            </a:extLst>
          </p:cNvPr>
          <p:cNvSpPr/>
          <p:nvPr/>
        </p:nvSpPr>
        <p:spPr>
          <a:xfrm>
            <a:off x="7878986" y="3817988"/>
            <a:ext cx="1699720" cy="1042791"/>
          </a:xfrm>
          <a:prstGeom prst="arc">
            <a:avLst>
              <a:gd name="adj1" fmla="val 16992984"/>
              <a:gd name="adj2" fmla="val 1928869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/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弧 201">
            <a:extLst>
              <a:ext uri="{FF2B5EF4-FFF2-40B4-BE49-F238E27FC236}">
                <a16:creationId xmlns:a16="http://schemas.microsoft.com/office/drawing/2014/main" id="{13A9B9B7-1E8F-F44C-969C-B42B522EFF27}"/>
              </a:ext>
            </a:extLst>
          </p:cNvPr>
          <p:cNvSpPr/>
          <p:nvPr/>
        </p:nvSpPr>
        <p:spPr>
          <a:xfrm rot="15564261">
            <a:off x="8162138" y="3259928"/>
            <a:ext cx="1699720" cy="2071306"/>
          </a:xfrm>
          <a:prstGeom prst="arc">
            <a:avLst>
              <a:gd name="adj1" fmla="val 16992984"/>
              <a:gd name="adj2" fmla="val 21399728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/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blipFill>
                <a:blip r:embed="rId14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弧 203">
            <a:extLst>
              <a:ext uri="{FF2B5EF4-FFF2-40B4-BE49-F238E27FC236}">
                <a16:creationId xmlns:a16="http://schemas.microsoft.com/office/drawing/2014/main" id="{AE5CBF03-CFD9-3545-A25E-135E83436256}"/>
              </a:ext>
            </a:extLst>
          </p:cNvPr>
          <p:cNvSpPr/>
          <p:nvPr/>
        </p:nvSpPr>
        <p:spPr>
          <a:xfrm rot="9442422">
            <a:off x="8319526" y="4064130"/>
            <a:ext cx="1699398" cy="2048883"/>
          </a:xfrm>
          <a:prstGeom prst="arc">
            <a:avLst>
              <a:gd name="adj1" fmla="val 4103091"/>
              <a:gd name="adj2" fmla="val 6708648"/>
            </a:avLst>
          </a:prstGeom>
          <a:ln w="22225">
            <a:solidFill>
              <a:srgbClr val="EC1F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998E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/>
              <p:nvPr/>
            </p:nvSpPr>
            <p:spPr>
              <a:xfrm>
                <a:off x="8447085" y="3824789"/>
                <a:ext cx="305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solidFill>
                            <a:srgbClr val="F96FCB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96FCB"/>
                  </a:solidFill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85" y="3824789"/>
                <a:ext cx="305853" cy="369332"/>
              </a:xfrm>
              <a:prstGeom prst="rect">
                <a:avLst/>
              </a:prstGeom>
              <a:blipFill>
                <a:blip r:embed="rId15"/>
                <a:stretch>
                  <a:fillRect l="-32000" r="-300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1B7AE662-55E4-0641-A9F0-DD62687F2636}"/>
                  </a:ext>
                </a:extLst>
              </p:cNvPr>
              <p:cNvSpPr/>
              <p:nvPr/>
            </p:nvSpPr>
            <p:spPr>
              <a:xfrm rot="327690">
                <a:off x="3252295" y="891675"/>
                <a:ext cx="494046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1B7AE662-55E4-0641-A9F0-DD62687F2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7690">
                <a:off x="3252295" y="891675"/>
                <a:ext cx="494046" cy="546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弧 149">
            <a:extLst>
              <a:ext uri="{FF2B5EF4-FFF2-40B4-BE49-F238E27FC236}">
                <a16:creationId xmlns:a16="http://schemas.microsoft.com/office/drawing/2014/main" id="{7BB37D09-399D-49C1-BDB7-178E195730CD}"/>
              </a:ext>
            </a:extLst>
          </p:cNvPr>
          <p:cNvSpPr/>
          <p:nvPr/>
        </p:nvSpPr>
        <p:spPr>
          <a:xfrm rot="18659758">
            <a:off x="3689781" y="2335938"/>
            <a:ext cx="4977656" cy="5917536"/>
          </a:xfrm>
          <a:prstGeom prst="arc">
            <a:avLst>
              <a:gd name="adj1" fmla="val 19321168"/>
              <a:gd name="adj2" fmla="val 20640628"/>
            </a:avLst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连接符 168">
            <a:extLst>
              <a:ext uri="{FF2B5EF4-FFF2-40B4-BE49-F238E27FC236}">
                <a16:creationId xmlns:a16="http://schemas.microsoft.com/office/drawing/2014/main" id="{A738E288-2468-41F2-8BA7-AA0F35FEBFFE}"/>
              </a:ext>
            </a:extLst>
          </p:cNvPr>
          <p:cNvCxnSpPr>
            <a:cxnSpLocks/>
          </p:cNvCxnSpPr>
          <p:nvPr/>
        </p:nvCxnSpPr>
        <p:spPr>
          <a:xfrm flipH="1" flipV="1">
            <a:off x="2176272" y="3045218"/>
            <a:ext cx="4550358" cy="97573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7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Rui Xx</cp:lastModifiedBy>
  <cp:revision>31</cp:revision>
  <dcterms:created xsi:type="dcterms:W3CDTF">2020-07-03T02:12:13Z</dcterms:created>
  <dcterms:modified xsi:type="dcterms:W3CDTF">2020-07-14T20:51:46Z</dcterms:modified>
</cp:coreProperties>
</file>