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B183-EECD-4301-83BA-2D54EFD7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2775-2D2C-4060-B633-2190901EC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C968-09F0-4B1E-B5E9-A6287D2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0E52-95D1-48F6-926B-1A5571AD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41AB-D176-4896-8A3A-7D67521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7013-B303-4F56-851C-F68D43B3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0875F-42B6-4BB9-BDF7-6947064D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CDBB-759D-49CB-B054-B5A84742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417-8599-4354-8A88-8DD4323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45D9-D1DF-42C8-823A-A960021D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0990-2D4A-4E80-B909-90FCD84D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1438-8E69-4814-8AA4-604B4E62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73D-D876-404C-A43D-10C04E9E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43CB-B084-4D1C-A558-4797ABBB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7EBD-EE71-436E-9D04-00463080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50EE-087B-43E7-A36A-EC0BE37A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1964-70AB-4E06-93A2-FAA28A91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76D-BF30-44A0-A8F8-B57F4A6A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4439-33CE-4C00-B884-99F2738B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5690-5C5D-4E9E-8355-A2527EEE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7CB-F3C9-4234-BB0D-0F086C67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AC0F-3CA9-4140-A5FB-E54886E4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E02E-F824-4BED-B3B9-829A03FE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EBCE-FB7C-4551-BD61-C7F0C722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0FA2-1323-4C8F-8AF4-13316F1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70F-D9EC-4ED2-AD0E-DAA49AEA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1303-8577-4D4C-BB29-AB59E974A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7C51-E403-4ED9-8957-8BF64AD0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EE35-480D-473D-8156-AFD2D658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89A36-BF83-4A8F-B45B-9045C4A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70AB-2790-4446-B1DB-EA1F6EB5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90C-D643-47E6-9ADE-42981032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A205E-2724-484E-B717-B94667B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B5B6-A28E-49F2-9FD4-17C3C741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07C13-18BC-4F9D-8461-D8AAC623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90F35-790A-4D80-A341-72F9AA874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26E8D-48DA-4395-A294-34DE2D52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444CD-7CC3-40AA-92D4-703CF62F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6F333-D76B-4A46-8FD8-C9046A7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628-80C0-49BC-8213-478DC53E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13FBB-4952-4BF9-ACCE-8F17151D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CDD7C-6C68-4B9D-9E2D-36867F7D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CE2CA-08D5-47D8-AE44-897ED792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CEE85-57CC-47E3-BDF7-56947418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B515-59C5-40C9-A65B-69F3871D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15D25-23C9-4A0F-AD32-F7CD7FE4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3E1-2C3F-44C5-AA40-CC1DF4C9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BEC0-B38C-4350-AE1B-E8948A30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D09B-60FF-40C1-A1B4-7B626E05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667B-0F7E-48DC-90B5-C2571E9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FEC3-8B80-45C8-B81C-6A314138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34C85-835B-4E21-969F-8DA3D90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5D0E-C115-4F67-94B9-04D00305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9F11A-568D-44E6-BDF9-E69892AE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64C4-918E-47A8-B8AD-01C18A74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48610-490F-491C-9A62-A35DE550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7D91-7521-46F2-8A60-070933F4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6AB7C-6CC9-429F-A094-ADD5528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36C19-0965-4598-9BD0-6AF5DE8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4512-3974-4D55-B77F-6F93A532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2308-FA95-4DB2-A8C1-F348C183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4763-C7A4-4590-9C60-D5151B21FCB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92A7-5290-4549-8BA8-B3E2406F7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8EBF-A596-4FA6-AF53-569FD851B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49A0-1867-4746-890F-7D29E8F70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184348-AC59-499C-9E48-F930131E763B}"/>
              </a:ext>
            </a:extLst>
          </p:cNvPr>
          <p:cNvSpPr/>
          <p:nvPr/>
        </p:nvSpPr>
        <p:spPr>
          <a:xfrm>
            <a:off x="377504" y="258838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Izvori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7FE12D-EBD7-48BD-BE22-757EC2E8488F}"/>
              </a:ext>
            </a:extLst>
          </p:cNvPr>
          <p:cNvSpPr/>
          <p:nvPr/>
        </p:nvSpPr>
        <p:spPr>
          <a:xfrm>
            <a:off x="377505" y="1592684"/>
            <a:ext cx="2231472" cy="15867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Binance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Full History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06BC9-7ACF-44DD-8EF4-E29C157579E1}"/>
              </a:ext>
            </a:extLst>
          </p:cNvPr>
          <p:cNvSpPr/>
          <p:nvPr/>
        </p:nvSpPr>
        <p:spPr>
          <a:xfrm>
            <a:off x="377505" y="4404395"/>
            <a:ext cx="2231472" cy="15867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Binance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API</a:t>
            </a:r>
            <a:endParaRPr lang="sr-Latn-R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Producer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1F9C47-1EDD-4793-8597-4426C6E4A58C}"/>
              </a:ext>
            </a:extLst>
          </p:cNvPr>
          <p:cNvGrpSpPr/>
          <p:nvPr/>
        </p:nvGrpSpPr>
        <p:grpSpPr>
          <a:xfrm>
            <a:off x="4049385" y="1671768"/>
            <a:ext cx="1428575" cy="1428575"/>
            <a:chOff x="4566757" y="1592685"/>
            <a:chExt cx="1428575" cy="14285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279E69-0428-4F95-9ABB-7AB410CB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757" y="1592685"/>
              <a:ext cx="1428575" cy="142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4B3FF2-1028-4E62-872B-45DCEA962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943" y="2669058"/>
              <a:ext cx="1104201" cy="2860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3A2C1D-82EA-4B26-9B7B-9EB5E15E9A91}"/>
              </a:ext>
            </a:extLst>
          </p:cNvPr>
          <p:cNvSpPr/>
          <p:nvPr/>
        </p:nvSpPr>
        <p:spPr>
          <a:xfrm>
            <a:off x="3641675" y="258837"/>
            <a:ext cx="2416029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Prikupljanje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 I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skladi</a:t>
            </a:r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štenje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FF2BBD-95D6-419C-B716-3B6C150A4B79}"/>
              </a:ext>
            </a:extLst>
          </p:cNvPr>
          <p:cNvCxnSpPr>
            <a:cxnSpLocks/>
          </p:cNvCxnSpPr>
          <p:nvPr/>
        </p:nvCxnSpPr>
        <p:spPr>
          <a:xfrm>
            <a:off x="2938309" y="5197767"/>
            <a:ext cx="60833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FC0727D-29AF-458E-9601-CFA4554AC74D}"/>
              </a:ext>
            </a:extLst>
          </p:cNvPr>
          <p:cNvSpPr/>
          <p:nvPr/>
        </p:nvSpPr>
        <p:spPr>
          <a:xfrm>
            <a:off x="6968874" y="274393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Obrada podataka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26C280-C7C7-4D14-BD83-F3680EFD60DC}"/>
              </a:ext>
            </a:extLst>
          </p:cNvPr>
          <p:cNvCxnSpPr>
            <a:cxnSpLocks/>
          </p:cNvCxnSpPr>
          <p:nvPr/>
        </p:nvCxnSpPr>
        <p:spPr>
          <a:xfrm>
            <a:off x="2952925" y="2386054"/>
            <a:ext cx="60833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A29D5BF-0912-48D6-9731-E6EB09E40141}"/>
              </a:ext>
            </a:extLst>
          </p:cNvPr>
          <p:cNvSpPr/>
          <p:nvPr/>
        </p:nvSpPr>
        <p:spPr>
          <a:xfrm>
            <a:off x="6968874" y="1592682"/>
            <a:ext cx="2231472" cy="158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Paketna obrada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6BAE618-F041-4B6A-BA65-D45431F2A260}"/>
              </a:ext>
            </a:extLst>
          </p:cNvPr>
          <p:cNvSpPr/>
          <p:nvPr/>
        </p:nvSpPr>
        <p:spPr>
          <a:xfrm>
            <a:off x="6968874" y="4404395"/>
            <a:ext cx="2231472" cy="158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>
                <a:latin typeface="Verdana" panose="020B0604030504040204" pitchFamily="34" charset="0"/>
                <a:ea typeface="Verdana" panose="020B0604030504040204" pitchFamily="34" charset="0"/>
              </a:rPr>
              <a:t>Obrada u realnom vremenu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2041E1-38AE-49CD-8A21-9A7B8DFBB529}"/>
              </a:ext>
            </a:extLst>
          </p:cNvPr>
          <p:cNvCxnSpPr>
            <a:cxnSpLocks/>
          </p:cNvCxnSpPr>
          <p:nvPr/>
        </p:nvCxnSpPr>
        <p:spPr>
          <a:xfrm>
            <a:off x="6117872" y="2386054"/>
            <a:ext cx="656338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135325-3CDA-4A78-A6A7-D059AE0FB6BD}"/>
              </a:ext>
            </a:extLst>
          </p:cNvPr>
          <p:cNvCxnSpPr>
            <a:cxnSpLocks/>
          </p:cNvCxnSpPr>
          <p:nvPr/>
        </p:nvCxnSpPr>
        <p:spPr>
          <a:xfrm>
            <a:off x="6117872" y="5197767"/>
            <a:ext cx="619193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9354914-F856-4C62-9450-55C93D243A43}"/>
              </a:ext>
            </a:extLst>
          </p:cNvPr>
          <p:cNvSpPr/>
          <p:nvPr/>
        </p:nvSpPr>
        <p:spPr>
          <a:xfrm>
            <a:off x="9688304" y="274393"/>
            <a:ext cx="2231473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Analitička skladišta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3FAF27-4443-4BBE-9148-0ABC3E26B2CC}"/>
              </a:ext>
            </a:extLst>
          </p:cNvPr>
          <p:cNvGrpSpPr/>
          <p:nvPr/>
        </p:nvGrpSpPr>
        <p:grpSpPr>
          <a:xfrm>
            <a:off x="10138359" y="2929941"/>
            <a:ext cx="1563557" cy="1474454"/>
            <a:chOff x="10138359" y="2929941"/>
            <a:chExt cx="1563557" cy="1474454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00FE0BD-D7EC-4B0D-975F-01851E67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8359" y="3231163"/>
              <a:ext cx="1563557" cy="11732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3C4374A-F26B-4656-A6B7-3047F314B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030" y="2929941"/>
              <a:ext cx="418891" cy="3769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0C894BF-7F46-488C-94AE-447A6EC668C7}"/>
              </a:ext>
            </a:extLst>
          </p:cNvPr>
          <p:cNvSpPr txBox="1"/>
          <p:nvPr/>
        </p:nvSpPr>
        <p:spPr>
          <a:xfrm>
            <a:off x="4249601" y="1363937"/>
            <a:ext cx="103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lake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59A8B14-FB1E-4D56-BE47-DBEAB02A8332}"/>
              </a:ext>
            </a:extLst>
          </p:cNvPr>
          <p:cNvGrpSpPr/>
          <p:nvPr/>
        </p:nvGrpSpPr>
        <p:grpSpPr>
          <a:xfrm>
            <a:off x="3674938" y="4647508"/>
            <a:ext cx="2354089" cy="1343632"/>
            <a:chOff x="3804580" y="4592454"/>
            <a:chExt cx="2354089" cy="13436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31E826B-1381-4E79-907C-D9B43F4A8F25}"/>
                </a:ext>
              </a:extLst>
            </p:cNvPr>
            <p:cNvGrpSpPr/>
            <p:nvPr/>
          </p:nvGrpSpPr>
          <p:grpSpPr>
            <a:xfrm>
              <a:off x="4082566" y="4592454"/>
              <a:ext cx="2076103" cy="740746"/>
              <a:chOff x="3422188" y="4829926"/>
              <a:chExt cx="2265546" cy="740746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27CD19A-51AE-4045-BFEE-F6B8A9B4EABF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C89153B-2000-484E-AF97-6EA07E55F6A3}"/>
                  </a:ext>
                </a:extLst>
              </p:cNvPr>
              <p:cNvCxnSpPr>
                <a:cxnSpLocks/>
                <a:stCxn id="145" idx="0"/>
                <a:endCxn id="147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CFF0B2F3-0828-49CF-8243-E809241DE986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17967500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6E169C9-6CFA-477B-93E9-9D61130B5A5F}"/>
                </a:ext>
              </a:extLst>
            </p:cNvPr>
            <p:cNvGrpSpPr/>
            <p:nvPr/>
          </p:nvGrpSpPr>
          <p:grpSpPr>
            <a:xfrm>
              <a:off x="3945306" y="4713916"/>
              <a:ext cx="2076103" cy="740746"/>
              <a:chOff x="3422188" y="4829926"/>
              <a:chExt cx="2265546" cy="7407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E991F5A-EB86-42D7-A75F-9E6FCB9C0B03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F40BEC0-9126-4857-846B-34A7D9C56F6F}"/>
                  </a:ext>
                </a:extLst>
              </p:cNvPr>
              <p:cNvCxnSpPr>
                <a:cxnSpLocks/>
                <a:stCxn id="132" idx="0"/>
                <a:endCxn id="142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BF396FC6-AD1E-4AFF-89CA-5C03D4CA15A3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17967500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7822C94-0A7C-4BFB-B827-7E37C7A1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267" y="4963106"/>
              <a:ext cx="825117" cy="4462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BD7306-173D-4538-9D09-C936F8A82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41" y="5064956"/>
              <a:ext cx="777803" cy="3008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6BC3EC4-D9FB-4400-A222-FE0C3B1FDACF}"/>
                </a:ext>
              </a:extLst>
            </p:cNvPr>
            <p:cNvGrpSpPr/>
            <p:nvPr/>
          </p:nvGrpSpPr>
          <p:grpSpPr>
            <a:xfrm>
              <a:off x="3804580" y="4829926"/>
              <a:ext cx="2076103" cy="741413"/>
              <a:chOff x="3422188" y="4829926"/>
              <a:chExt cx="2265546" cy="74141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9F9A7F0-9F50-41AD-A98B-1A3770643B26}"/>
                  </a:ext>
                </a:extLst>
              </p:cNvPr>
              <p:cNvSpPr/>
              <p:nvPr/>
            </p:nvSpPr>
            <p:spPr>
              <a:xfrm>
                <a:off x="5317560" y="4830485"/>
                <a:ext cx="370174" cy="7130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A70A7D6-8336-408D-89F1-4AA1E6F05428}"/>
                  </a:ext>
                </a:extLst>
              </p:cNvPr>
              <p:cNvCxnSpPr>
                <a:cxnSpLocks/>
                <a:stCxn id="24" idx="0"/>
                <a:endCxn id="50" idx="0"/>
              </p:cNvCxnSpPr>
              <p:nvPr/>
            </p:nvCxnSpPr>
            <p:spPr>
              <a:xfrm flipH="1" flipV="1">
                <a:off x="3605871" y="4829926"/>
                <a:ext cx="1896776" cy="55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16AA59-1127-4F2A-930F-5D7C4E1A7C19}"/>
                  </a:ext>
                </a:extLst>
              </p:cNvPr>
              <p:cNvCxnSpPr>
                <a:cxnSpLocks/>
                <a:endCxn id="50" idx="2"/>
              </p:cNvCxnSpPr>
              <p:nvPr/>
            </p:nvCxnSpPr>
            <p:spPr>
              <a:xfrm flipH="1">
                <a:off x="3559544" y="5543554"/>
                <a:ext cx="1977192" cy="15145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813683EE-CACD-41FF-BA02-24E0FC67DB2D}"/>
                  </a:ext>
                </a:extLst>
              </p:cNvPr>
              <p:cNvSpPr/>
              <p:nvPr/>
            </p:nvSpPr>
            <p:spPr>
              <a:xfrm flipH="1">
                <a:off x="5058728" y="4829926"/>
                <a:ext cx="310221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6A1612-9B1C-44DB-92C5-701D848F79B7}"/>
                  </a:ext>
                </a:extLst>
              </p:cNvPr>
              <p:cNvSpPr/>
              <p:nvPr/>
            </p:nvSpPr>
            <p:spPr>
              <a:xfrm flipH="1">
                <a:off x="4823314" y="4830593"/>
                <a:ext cx="269147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F2D545-F17C-45D2-922C-431701E06B06}"/>
                  </a:ext>
                </a:extLst>
              </p:cNvPr>
              <p:cNvSpPr/>
              <p:nvPr/>
            </p:nvSpPr>
            <p:spPr>
              <a:xfrm flipH="1">
                <a:off x="4564483" y="4829926"/>
                <a:ext cx="269146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B81BA8ED-3EE8-4E20-9B8C-511768B49919}"/>
                  </a:ext>
                </a:extLst>
              </p:cNvPr>
              <p:cNvSpPr/>
              <p:nvPr/>
            </p:nvSpPr>
            <p:spPr>
              <a:xfrm flipH="1">
                <a:off x="4339382" y="4829926"/>
                <a:ext cx="258832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80DEB84B-4290-4225-B6B3-6154D1DE4ABD}"/>
                  </a:ext>
                </a:extLst>
              </p:cNvPr>
              <p:cNvSpPr/>
              <p:nvPr/>
            </p:nvSpPr>
            <p:spPr>
              <a:xfrm flipH="1">
                <a:off x="4115502" y="4829926"/>
                <a:ext cx="265298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E2501762-E280-45EE-84AF-E0FA1AAC35D1}"/>
                  </a:ext>
                </a:extLst>
              </p:cNvPr>
              <p:cNvSpPr/>
              <p:nvPr/>
            </p:nvSpPr>
            <p:spPr>
              <a:xfrm flipH="1">
                <a:off x="3881147" y="4829926"/>
                <a:ext cx="264238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720697F7-FF50-4642-9685-39A41CCB4207}"/>
                  </a:ext>
                </a:extLst>
              </p:cNvPr>
              <p:cNvSpPr/>
              <p:nvPr/>
            </p:nvSpPr>
            <p:spPr>
              <a:xfrm flipH="1">
                <a:off x="3656046" y="4829926"/>
                <a:ext cx="260387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87E9046-5F3F-4C33-B2D1-BFBF814466BC}"/>
                  </a:ext>
                </a:extLst>
              </p:cNvPr>
              <p:cNvSpPr/>
              <p:nvPr/>
            </p:nvSpPr>
            <p:spPr>
              <a:xfrm flipH="1">
                <a:off x="3422188" y="4829926"/>
                <a:ext cx="367366" cy="740746"/>
              </a:xfrm>
              <a:prstGeom prst="arc">
                <a:avLst>
                  <a:gd name="adj1" fmla="val 16200000"/>
                  <a:gd name="adj2" fmla="val 4958087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0AB2BC3-D60F-43E7-9ED7-78563E3A5A6D}"/>
                </a:ext>
              </a:extLst>
            </p:cNvPr>
            <p:cNvSpPr txBox="1"/>
            <p:nvPr/>
          </p:nvSpPr>
          <p:spPr>
            <a:xfrm>
              <a:off x="3996056" y="5628309"/>
              <a:ext cx="1692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4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Message broker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7426D33-5F78-41C5-979F-75679D77B9E8}"/>
              </a:ext>
            </a:extLst>
          </p:cNvPr>
          <p:cNvGrpSpPr/>
          <p:nvPr/>
        </p:nvGrpSpPr>
        <p:grpSpPr>
          <a:xfrm>
            <a:off x="7692705" y="3294809"/>
            <a:ext cx="1229876" cy="1057850"/>
            <a:chOff x="7459440" y="3262986"/>
            <a:chExt cx="1229876" cy="1057850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36FCDE09-EBB5-47FA-A8BD-018B58B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440" y="3262986"/>
              <a:ext cx="900789" cy="1057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1BD0FD5-0B6A-45F4-813D-7C1DC2CF8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3"/>
            <a:stretch/>
          </p:blipFill>
          <p:spPr>
            <a:xfrm>
              <a:off x="8031141" y="3449831"/>
              <a:ext cx="658175" cy="608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811DADC-5493-448A-A530-7086DE9FA602}"/>
              </a:ext>
            </a:extLst>
          </p:cNvPr>
          <p:cNvSpPr/>
          <p:nvPr/>
        </p:nvSpPr>
        <p:spPr>
          <a:xfrm>
            <a:off x="377504" y="6277087"/>
            <a:ext cx="11532941" cy="46139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>
                <a:latin typeface="Verdana" panose="020B0604030504040204" pitchFamily="34" charset="0"/>
                <a:ea typeface="Verdana" panose="020B0604030504040204" pitchFamily="34" charset="0"/>
              </a:rPr>
              <a:t>Orkestracija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E881369-C2B5-4E7E-A9C9-6213D29F91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22" y="6328821"/>
            <a:ext cx="899694" cy="347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A406D-7EBF-4E8A-AE44-EFB84AA99F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02" y="4210900"/>
            <a:ext cx="848339" cy="565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3BB23-3361-418B-AB25-FBC06A7646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917" y="5327584"/>
            <a:ext cx="1396150" cy="6980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6554E-2AB7-4BA4-8AD3-E4CEE6F2BA2D}"/>
              </a:ext>
            </a:extLst>
          </p:cNvPr>
          <p:cNvCxnSpPr>
            <a:endCxn id="8" idx="0"/>
          </p:cNvCxnSpPr>
          <p:nvPr/>
        </p:nvCxnSpPr>
        <p:spPr>
          <a:xfrm>
            <a:off x="11038992" y="4647508"/>
            <a:ext cx="0" cy="680076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7760A-69D2-416B-B0F3-6BB794D0A5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57" y="1588042"/>
            <a:ext cx="1200670" cy="32017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37997B-4344-42C4-A9BE-449F5F4CBB5D}"/>
              </a:ext>
            </a:extLst>
          </p:cNvPr>
          <p:cNvCxnSpPr>
            <a:cxnSpLocks/>
          </p:cNvCxnSpPr>
          <p:nvPr/>
        </p:nvCxnSpPr>
        <p:spPr>
          <a:xfrm flipV="1">
            <a:off x="11050549" y="2208776"/>
            <a:ext cx="0" cy="682379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022F56C7-58FF-4F6D-B71E-5FEA2CC8AF1B}"/>
              </a:ext>
            </a:extLst>
          </p:cNvPr>
          <p:cNvCxnSpPr>
            <a:cxnSpLocks/>
            <a:stCxn id="77" idx="3"/>
            <a:endCxn id="119" idx="2"/>
          </p:cNvCxnSpPr>
          <p:nvPr/>
        </p:nvCxnSpPr>
        <p:spPr>
          <a:xfrm flipV="1">
            <a:off x="9200346" y="4404395"/>
            <a:ext cx="1719792" cy="793373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C4763B9-2014-4DF4-87CF-9E77F34037FF}"/>
              </a:ext>
            </a:extLst>
          </p:cNvPr>
          <p:cNvCxnSpPr>
            <a:cxnSpLocks/>
            <a:stCxn id="76" idx="3"/>
            <a:endCxn id="119" idx="0"/>
          </p:cNvCxnSpPr>
          <p:nvPr/>
        </p:nvCxnSpPr>
        <p:spPr>
          <a:xfrm>
            <a:off x="9200346" y="2386055"/>
            <a:ext cx="1719792" cy="845108"/>
          </a:xfrm>
          <a:prstGeom prst="curvedConnector2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 60/2019 - Gravara Miloš</dc:creator>
  <cp:lastModifiedBy>RA 60/2019 - Gravara Miloš</cp:lastModifiedBy>
  <cp:revision>10</cp:revision>
  <dcterms:created xsi:type="dcterms:W3CDTF">2024-01-03T23:34:16Z</dcterms:created>
  <dcterms:modified xsi:type="dcterms:W3CDTF">2024-01-05T01:10:26Z</dcterms:modified>
</cp:coreProperties>
</file>