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69" r:id="rId17"/>
    <p:sldId id="26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  <p:sldId id="284" r:id="rId30"/>
    <p:sldId id="286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ysite.com/users/view.aspx?id=12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Introduction to ASP.NET MVC</a:t>
            </a: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Nikolay Kostov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 Blueprint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170" name="Picture 2" descr="http://java.sun.com/blueprints/patterns/images/mvc-structure-generi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415896" cy="5191128"/>
          </a:xfrm>
          <a:prstGeom prst="roundRect">
            <a:avLst>
              <a:gd name="adj" fmla="val 24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99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MVC and Multi-Tier Architecture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429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MVC does not replace 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multi-tier 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separate logic, data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2996" y="32004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6" y="5536288"/>
            <a:ext cx="1219200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248396" y="4876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2995" y="44196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598" y="1600200"/>
            <a:ext cx="1828800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1600200"/>
            <a:ext cx="1981198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48396" y="36576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398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398" y="20574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398" y="1828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39001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4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Web Forms vs. MVC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Request is Handled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33338" y="1828800"/>
            <a:ext cx="18288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HTTP Request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562600" y="1828800"/>
            <a:ext cx="18288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HTTP Request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091625"/>
            <a:ext cx="3828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ASP.NET Web Forms</a:t>
            </a:r>
            <a:endParaRPr lang="en-US" sz="3200" b="1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8842" y="1091624"/>
            <a:ext cx="2696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ASP.NET MVC</a:t>
            </a:r>
            <a:endParaRPr lang="en-US" sz="3200" b="1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77000" y="2590800"/>
            <a:ext cx="0" cy="367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3" idx="0"/>
          </p:cNvCxnSpPr>
          <p:nvPr/>
        </p:nvCxnSpPr>
        <p:spPr>
          <a:xfrm>
            <a:off x="2447738" y="2590800"/>
            <a:ext cx="8507" cy="1282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41845" y="3872884"/>
            <a:ext cx="1828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.ASPX (Page)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5587014" y="2958484"/>
            <a:ext cx="18288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Route</a:t>
            </a:r>
            <a:endParaRPr lang="en-US" sz="20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77000" y="349188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09208" y="3872884"/>
            <a:ext cx="1828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Controller</a:t>
            </a:r>
            <a:endParaRPr lang="en-US" sz="20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77000" y="440628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587014" y="4787284"/>
            <a:ext cx="1828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endParaRPr lang="en-US" sz="2000" b="1" dirty="0"/>
          </a:p>
        </p:txBody>
      </p:sp>
      <p:cxnSp>
        <p:nvCxnSpPr>
          <p:cNvPr id="36" name="Straight Arrow Connector 35"/>
          <p:cNvCxnSpPr>
            <a:stCxn id="13" idx="2"/>
          </p:cNvCxnSpPr>
          <p:nvPr/>
        </p:nvCxnSpPr>
        <p:spPr>
          <a:xfrm>
            <a:off x="2456245" y="4406284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77000" y="532068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524830" y="5701684"/>
            <a:ext cx="18288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HTTP Response</a:t>
            </a:r>
            <a:endParaRPr lang="en-US" sz="20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5562600" y="5701684"/>
            <a:ext cx="18288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HTTP Response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3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request is asking for specific ASPX page (specific file on the file system)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http://mysite.com/users/view.aspx?id=123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Logic and presentation are connected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front-end (HTML) is very tightly bound to the code behind (C#, VB.NET code, etc</a:t>
            </a:r>
            <a:r>
              <a:rPr lang="en-US" dirty="0" smtClean="0"/>
              <a:t>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Very hard to test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use browser automation tools, If you want to test your web forms application</a:t>
            </a:r>
          </a:p>
        </p:txBody>
      </p:sp>
    </p:spTree>
    <p:extLst>
      <p:ext uri="{BB962C8B-B14F-4D97-AF65-F5344CB8AC3E}">
        <p14:creationId xmlns:p14="http://schemas.microsoft.com/office/powerpoint/2010/main" val="29158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ASP.NET MVC?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MVC routes the HTTP request to a controller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Controllers are class that you write and they are not bound to any view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program logic (controllers) is very easy to test, because it is pure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Controller selects the view and the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 is something independent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Controller can decide what kind of data to return to the HTTP response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view (HTML), Pure text, XML, JSON, etc.</a:t>
            </a:r>
          </a:p>
        </p:txBody>
      </p:sp>
    </p:spTree>
    <p:extLst>
      <p:ext uri="{BB962C8B-B14F-4D97-AF65-F5344CB8AC3E}">
        <p14:creationId xmlns:p14="http://schemas.microsoft.com/office/powerpoint/2010/main" val="20574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MVC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MVC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ASP.NET MVC, MonoRail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Java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JavaServer Faces (JSF), Struts</a:t>
            </a:r>
            <a:r>
              <a:rPr lang="en-US" sz="2800" dirty="0"/>
              <a:t>, Spring Web </a:t>
            </a:r>
            <a:r>
              <a:rPr lang="en-US" sz="2800" dirty="0" smtClean="0"/>
              <a:t>MVC, Tapestry, JBoss Seam, Swing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PHP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CakePHP, Symfony, Zend</a:t>
            </a:r>
            <a:r>
              <a:rPr lang="bg-BG" sz="2800" dirty="0" smtClean="0"/>
              <a:t>, </a:t>
            </a:r>
            <a:r>
              <a:rPr lang="en-US" sz="2800" dirty="0" smtClean="0"/>
              <a:t>Joomla</a:t>
            </a:r>
            <a:r>
              <a:rPr lang="bg-BG" sz="2800" dirty="0" smtClean="0"/>
              <a:t>, </a:t>
            </a:r>
            <a:r>
              <a:rPr lang="en-US" sz="2800" dirty="0" err="1" smtClean="0"/>
              <a:t>Yii</a:t>
            </a:r>
            <a:r>
              <a:rPr lang="en-US" sz="2800" dirty="0" smtClean="0"/>
              <a:t>, </a:t>
            </a:r>
            <a:r>
              <a:rPr lang="en-US" sz="2800" dirty="0" err="1" smtClean="0"/>
              <a:t>Mojavi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Python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Django, </a:t>
            </a:r>
            <a:r>
              <a:rPr lang="en-US" sz="2800" dirty="0" err="1" smtClean="0"/>
              <a:t>Zope</a:t>
            </a:r>
            <a:r>
              <a:rPr lang="en-US" sz="2800" dirty="0" smtClean="0"/>
              <a:t> Application Server, </a:t>
            </a:r>
            <a:r>
              <a:rPr lang="en-US" sz="2800" dirty="0" err="1" smtClean="0"/>
              <a:t>TurboGears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Ruby on Rails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 ASP.NET MVC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simple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Microsoft Visual Studio 2010</a:t>
            </a:r>
          </a:p>
          <a:p>
            <a:r>
              <a:rPr lang="en-US" dirty="0" smtClean="0"/>
              <a:t>File -&gt; New -&gt; Project… -&gt; Visual C# -&gt; Web</a:t>
            </a:r>
          </a:p>
          <a:p>
            <a:r>
              <a:rPr lang="en-US" dirty="0" smtClean="0"/>
              <a:t>ASP.NET MVC 3 Web Application</a:t>
            </a:r>
          </a:p>
          <a:p>
            <a:r>
              <a:rPr lang="en-US" dirty="0" smtClean="0"/>
              <a:t>Select a template</a:t>
            </a:r>
          </a:p>
          <a:p>
            <a:pPr lvl="1"/>
            <a:r>
              <a:rPr lang="en-US" dirty="0" smtClean="0"/>
              <a:t>Empty, Internet or</a:t>
            </a:r>
            <a:br>
              <a:rPr lang="en-US" dirty="0" smtClean="0"/>
            </a:br>
            <a:r>
              <a:rPr lang="en-US" dirty="0" smtClean="0"/>
              <a:t>Intranet Application</a:t>
            </a:r>
          </a:p>
          <a:p>
            <a:r>
              <a:rPr lang="en-US" dirty="0" smtClean="0"/>
              <a:t>Select a view engine</a:t>
            </a:r>
          </a:p>
          <a:p>
            <a:pPr lvl="1"/>
            <a:r>
              <a:rPr lang="en-US" dirty="0" smtClean="0"/>
              <a:t>ASPX, Razor</a:t>
            </a:r>
          </a:p>
          <a:p>
            <a:pPr lvl="2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3810000" cy="342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7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Brief History of Web Forms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ASP.NET MVC Design Goals</a:t>
            </a:r>
          </a:p>
          <a:p>
            <a:pPr>
              <a:lnSpc>
                <a:spcPct val="150000"/>
              </a:lnSpc>
            </a:pPr>
            <a:r>
              <a:rPr lang="en-US" dirty="0"/>
              <a:t>MVC (</a:t>
            </a:r>
            <a:r>
              <a:rPr lang="en-US" dirty="0" smtClean="0"/>
              <a:t>Model-View-Controller)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 Forms vs. MVC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Other MVC Frameworks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Creating an ASP.NET MVC Application</a:t>
            </a:r>
          </a:p>
        </p:txBody>
      </p:sp>
    </p:spTree>
    <p:extLst>
      <p:ext uri="{BB962C8B-B14F-4D97-AF65-F5344CB8AC3E}">
        <p14:creationId xmlns:p14="http://schemas.microsoft.com/office/powerpoint/2010/main" val="20363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1600200"/>
          </a:xfrm>
        </p:spPr>
        <p:txBody>
          <a:bodyPr/>
          <a:lstStyle/>
          <a:p>
            <a:r>
              <a:rPr lang="en-US" dirty="0"/>
              <a:t>Creating an ASP.NET MVC </a:t>
            </a:r>
            <a:r>
              <a:rPr lang="en-US" dirty="0" smtClean="0"/>
              <a:t>Application Demo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80" y="1320553"/>
            <a:ext cx="2628900" cy="2914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99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Define routes during application startup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Map URLs to controller action with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Defines patters for URL matching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System.Web.Routing</a:t>
            </a:r>
            <a:r>
              <a:rPr lang="en-US" dirty="0" smtClean="0"/>
              <a:t> namespace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Similar </a:t>
            </a:r>
            <a:r>
              <a:rPr lang="en-US" dirty="0"/>
              <a:t>functionality as </a:t>
            </a:r>
            <a:r>
              <a:rPr lang="en-US" dirty="0" err="1"/>
              <a:t>ModRewrite</a:t>
            </a:r>
            <a:r>
              <a:rPr lang="en-US" dirty="0"/>
              <a:t> in </a:t>
            </a:r>
            <a:r>
              <a:rPr lang="en-US" dirty="0" smtClean="0"/>
              <a:t>Apache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Routes are defined in </a:t>
            </a:r>
            <a:r>
              <a:rPr lang="en-US" dirty="0" err="1"/>
              <a:t>RegisterRoutes</a:t>
            </a:r>
            <a:r>
              <a:rPr lang="en-US" dirty="0"/>
              <a:t>() in </a:t>
            </a:r>
            <a:r>
              <a:rPr lang="en-US" dirty="0" err="1"/>
              <a:t>Global.asax</a:t>
            </a:r>
            <a:r>
              <a:rPr lang="en-US" dirty="0"/>
              <a:t> </a:t>
            </a:r>
            <a:r>
              <a:rPr lang="en-US" dirty="0" smtClean="0"/>
              <a:t>file: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First rule matching will process the request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83219" y="5334000"/>
            <a:ext cx="8153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static void </a:t>
            </a:r>
            <a:r>
              <a:rPr lang="en-US" dirty="0" err="1"/>
              <a:t>RegisterRoutes</a:t>
            </a:r>
            <a:r>
              <a:rPr lang="en-US" dirty="0"/>
              <a:t>(</a:t>
            </a:r>
            <a:r>
              <a:rPr lang="en-US" dirty="0" err="1"/>
              <a:t>RouteCollection</a:t>
            </a:r>
            <a:r>
              <a:rPr lang="en-US" dirty="0"/>
              <a:t> routes)</a:t>
            </a:r>
          </a:p>
        </p:txBody>
      </p:sp>
    </p:spTree>
    <p:extLst>
      <p:ext uri="{BB962C8B-B14F-4D97-AF65-F5344CB8AC3E}">
        <p14:creationId xmlns:p14="http://schemas.microsoft.com/office/powerpoint/2010/main" val="23975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8153400" cy="2554545"/>
          </a:xfrm>
        </p:spPr>
        <p:txBody>
          <a:bodyPr/>
          <a:lstStyle/>
          <a:p>
            <a:r>
              <a:rPr lang="en-US" dirty="0" err="1" smtClean="0"/>
              <a:t>routes.MapRoute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"</a:t>
            </a:r>
            <a:r>
              <a:rPr lang="en-US" dirty="0"/>
              <a:t>Default",                     </a:t>
            </a:r>
            <a:r>
              <a:rPr lang="en-US" dirty="0" smtClean="0"/>
              <a:t> // </a:t>
            </a:r>
            <a:r>
              <a:rPr lang="en-US" dirty="0"/>
              <a:t>Route name</a:t>
            </a:r>
          </a:p>
          <a:p>
            <a:r>
              <a:rPr lang="en-US" dirty="0"/>
              <a:t> </a:t>
            </a:r>
            <a:r>
              <a:rPr lang="en-US" dirty="0" smtClean="0"/>
              <a:t>  "{</a:t>
            </a:r>
            <a:r>
              <a:rPr lang="en-US" dirty="0"/>
              <a:t>controller}/{action}/{id}",  </a:t>
            </a:r>
            <a:r>
              <a:rPr lang="en-US" dirty="0" smtClean="0"/>
              <a:t> // </a:t>
            </a:r>
            <a:r>
              <a:rPr lang="en-US" dirty="0"/>
              <a:t>URL with parameters</a:t>
            </a:r>
          </a:p>
          <a:p>
            <a:r>
              <a:rPr lang="en-US" dirty="0"/>
              <a:t>  </a:t>
            </a:r>
            <a:r>
              <a:rPr lang="en-US" dirty="0" smtClean="0"/>
              <a:t> new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controller </a:t>
            </a:r>
            <a:r>
              <a:rPr lang="en-US" dirty="0"/>
              <a:t>= "Home",</a:t>
            </a:r>
          </a:p>
          <a:p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/>
              <a:t>action = "Index",</a:t>
            </a:r>
          </a:p>
          <a:p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/>
              <a:t>id = </a:t>
            </a:r>
            <a:r>
              <a:rPr lang="en-US" dirty="0" err="1"/>
              <a:t>UrlParameter.Optional</a:t>
            </a:r>
            <a:r>
              <a:rPr lang="en-US" dirty="0"/>
              <a:t> </a:t>
            </a:r>
            <a:r>
              <a:rPr lang="en-US" dirty="0" smtClean="0"/>
              <a:t>} // </a:t>
            </a:r>
            <a:r>
              <a:rPr lang="en-US" dirty="0"/>
              <a:t>Parameter defaults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228600" y="3581400"/>
            <a:ext cx="8686800" cy="2954655"/>
          </a:xfrm>
        </p:spPr>
        <p:txBody>
          <a:bodyPr/>
          <a:lstStyle/>
          <a:p>
            <a:r>
              <a:rPr lang="en-US" dirty="0" smtClean="0"/>
              <a:t>If the URL ends with …/…/… the route uses first part as controller name, second as action name and third as parameter named "id"</a:t>
            </a:r>
          </a:p>
          <a:p>
            <a:r>
              <a:rPr lang="en-US" dirty="0" smtClean="0"/>
              <a:t>For each missing part, the route selects default value (Home for controller, Index for action and sets "id" as an optional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5638800"/>
            <a:ext cx="7924800" cy="685800"/>
          </a:xfrm>
        </p:spPr>
        <p:txBody>
          <a:bodyPr/>
          <a:lstStyle/>
          <a:p>
            <a:r>
              <a:rPr lang="en-US" dirty="0" smtClean="0"/>
              <a:t>Routing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the ASP.NET determines the proper route, it invokes selected method (called action) from your controllers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Controller represents </a:t>
            </a:r>
            <a:r>
              <a:rPr lang="en-US" dirty="0"/>
              <a:t>the </a:t>
            </a:r>
            <a:r>
              <a:rPr lang="en-US" dirty="0" smtClean="0"/>
              <a:t>business</a:t>
            </a:r>
            <a:br>
              <a:rPr lang="en-US" dirty="0" smtClean="0"/>
            </a:br>
            <a:r>
              <a:rPr lang="en-US" dirty="0" smtClean="0"/>
              <a:t>logic of </a:t>
            </a:r>
            <a:r>
              <a:rPr lang="en-US" dirty="0"/>
              <a:t>the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Tells the framework where to go next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Return value of </a:t>
            </a:r>
            <a:r>
              <a:rPr lang="en-US" dirty="0" err="1"/>
              <a:t>ActionResult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Select the output (View, JSON serialized data, pure text, XML serialized data,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build the data and pass it to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2862322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HomeController</a:t>
            </a:r>
            <a:r>
              <a:rPr lang="en-US" dirty="0"/>
              <a:t> : Controller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//</a:t>
            </a:r>
            <a:endParaRPr lang="en-US" dirty="0"/>
          </a:p>
          <a:p>
            <a:r>
              <a:rPr lang="bg-BG" dirty="0" smtClean="0"/>
              <a:t>    </a:t>
            </a:r>
            <a:r>
              <a:rPr lang="en-US" dirty="0" smtClean="0"/>
              <a:t>// </a:t>
            </a:r>
            <a:r>
              <a:rPr lang="en-US" dirty="0"/>
              <a:t>GET: /Home</a:t>
            </a:r>
            <a:r>
              <a:rPr lang="en-US" dirty="0" smtClean="0"/>
              <a:t>/</a:t>
            </a:r>
            <a:endParaRPr lang="en-US" dirty="0"/>
          </a:p>
          <a:p>
            <a:r>
              <a:rPr lang="bg-BG" dirty="0" smtClean="0"/>
              <a:t>    </a:t>
            </a:r>
            <a:r>
              <a:rPr lang="en-US" dirty="0" smtClean="0"/>
              <a:t>public </a:t>
            </a:r>
            <a:r>
              <a:rPr lang="en-US" dirty="0" err="1"/>
              <a:t>ActionResult</a:t>
            </a:r>
            <a:r>
              <a:rPr lang="en-US" dirty="0"/>
              <a:t> Index</a:t>
            </a:r>
            <a:r>
              <a:rPr lang="en-US" dirty="0" smtClean="0"/>
              <a:t>()</a:t>
            </a:r>
            <a:endParaRPr lang="bg-BG" dirty="0" smtClean="0"/>
          </a:p>
          <a:p>
            <a:r>
              <a:rPr lang="bg-BG" dirty="0"/>
              <a:t> </a:t>
            </a:r>
            <a:r>
              <a:rPr lang="bg-BG" dirty="0" smtClean="0"/>
              <a:t>   </a:t>
            </a:r>
            <a:r>
              <a:rPr lang="en-US" dirty="0" smtClean="0"/>
              <a:t>{</a:t>
            </a:r>
            <a:endParaRPr lang="bg-BG" dirty="0" smtClean="0"/>
          </a:p>
          <a:p>
            <a:r>
              <a:rPr lang="bg-BG" dirty="0"/>
              <a:t> </a:t>
            </a:r>
            <a:r>
              <a:rPr lang="bg-BG" dirty="0" smtClean="0"/>
              <a:t>       </a:t>
            </a:r>
            <a:r>
              <a:rPr lang="en-US" dirty="0" smtClean="0"/>
              <a:t>return </a:t>
            </a:r>
            <a:r>
              <a:rPr lang="en-US" dirty="0"/>
              <a:t>View();</a:t>
            </a:r>
          </a:p>
          <a:p>
            <a:r>
              <a:rPr lang="bg-BG" dirty="0" smtClean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638800"/>
            <a:ext cx="7924800" cy="685800"/>
          </a:xfrm>
        </p:spPr>
        <p:txBody>
          <a:bodyPr/>
          <a:lstStyle/>
          <a:p>
            <a:r>
              <a:rPr lang="en-US" dirty="0" smtClean="0"/>
              <a:t>Controllers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Controllers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Views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Testing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Action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Views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History of</a:t>
            </a:r>
            <a:br>
              <a:rPr lang="en-US" dirty="0" smtClean="0"/>
            </a:br>
            <a:r>
              <a:rPr lang="en-US" dirty="0" smtClean="0"/>
              <a:t>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MVC Design </a:t>
            </a:r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0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Design 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replace web forms</a:t>
            </a:r>
          </a:p>
          <a:p>
            <a:pPr lvl="1"/>
            <a:r>
              <a:rPr lang="en-US" dirty="0" smtClean="0"/>
              <a:t>MVC is an alternative project type</a:t>
            </a:r>
          </a:p>
          <a:p>
            <a:r>
              <a:rPr lang="en-US" dirty="0" smtClean="0"/>
              <a:t>Still runs on ASP.NET</a:t>
            </a:r>
          </a:p>
          <a:p>
            <a:pPr lvl="1"/>
            <a:r>
              <a:rPr lang="en-US" dirty="0" smtClean="0"/>
              <a:t>ASP.NET MVC is not build from the ground up</a:t>
            </a:r>
          </a:p>
          <a:p>
            <a:pPr lvl="1"/>
            <a:r>
              <a:rPr lang="en-US" dirty="0" smtClean="0"/>
              <a:t>It still have caching, modules, master pages, data providers, handlers, session state, etc.</a:t>
            </a:r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dirty="0" smtClean="0"/>
              <a:t>No illusions of state, no page lifecycle</a:t>
            </a:r>
          </a:p>
          <a:p>
            <a:pPr lvl="1"/>
            <a:r>
              <a:rPr lang="en-US" dirty="0" smtClean="0"/>
              <a:t>Clean URLs and clean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4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Design 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Pluggable view engines</a:t>
            </a:r>
          </a:p>
          <a:p>
            <a:pPr lvl="1"/>
            <a:r>
              <a:rPr lang="en-US" dirty="0" smtClean="0"/>
              <a:t>Controller factories</a:t>
            </a:r>
          </a:p>
          <a:p>
            <a:r>
              <a:rPr lang="en-US" dirty="0" smtClean="0"/>
              <a:t>The new Razor view engine</a:t>
            </a:r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Easy to use</a:t>
            </a:r>
          </a:p>
          <a:p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Maintains a strict separation of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2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676401"/>
          </a:xfrm>
        </p:spPr>
        <p:txBody>
          <a:bodyPr/>
          <a:lstStyle/>
          <a:p>
            <a:r>
              <a:rPr lang="en-US" dirty="0"/>
              <a:t>MVC (</a:t>
            </a:r>
            <a:r>
              <a:rPr lang="en-US" dirty="0" smtClean="0"/>
              <a:t>Model-</a:t>
            </a:r>
            <a:br>
              <a:rPr lang="en-US" dirty="0" smtClean="0"/>
            </a:br>
            <a:r>
              <a:rPr lang="en-US" dirty="0" smtClean="0"/>
              <a:t>View-Controller)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What is MVC and How It Works?</a:t>
            </a:r>
            <a:endParaRPr lang="en-US" dirty="0"/>
          </a:p>
        </p:txBody>
      </p:sp>
      <p:pic>
        <p:nvPicPr>
          <p:cNvPr id="8194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176" y="3505200"/>
            <a:ext cx="3198024" cy="275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shopno-dinga.com/dustbin/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7" y="3505200"/>
            <a:ext cx="3394163" cy="2715330"/>
          </a:xfrm>
          <a:prstGeom prst="roundRect">
            <a:avLst>
              <a:gd name="adj" fmla="val 54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Model-View-Controller (MVC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architecture </a:t>
            </a:r>
          </a:p>
          <a:p>
            <a:pPr lvl="1"/>
            <a:r>
              <a:rPr lang="en-US" dirty="0" smtClean="0"/>
              <a:t>Separates the business logic from application data and presentation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/>
              <a:t>Keeps the application state (data)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Displays the data to the user (shows UI)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 lvl="1"/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TelerikTheme</Template>
  <TotalTime>1318</TotalTime>
  <Words>742</Words>
  <Application>Microsoft Office PowerPoint</Application>
  <PresentationFormat>On-screen Show (4:3)</PresentationFormat>
  <Paragraphs>153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TelerikTheme</vt:lpstr>
      <vt:lpstr>Introduction to ASP.NET MVC</vt:lpstr>
      <vt:lpstr>Table of Contents</vt:lpstr>
      <vt:lpstr>Table of Contents (2)</vt:lpstr>
      <vt:lpstr>A Brief History of Web Forms</vt:lpstr>
      <vt:lpstr>ASP.NET MVC Design Goals</vt:lpstr>
      <vt:lpstr>ASP.NET MVC Design Goals</vt:lpstr>
      <vt:lpstr>ASP.NET MVC Design Goals</vt:lpstr>
      <vt:lpstr>MVC (Model- View-Controller)</vt:lpstr>
      <vt:lpstr>Model-View-Controller (MVC)</vt:lpstr>
      <vt:lpstr>MVC Architecture Blueprint</vt:lpstr>
      <vt:lpstr>MVC and Multi-Tier Architecture</vt:lpstr>
      <vt:lpstr>Web Forms vs. MVC</vt:lpstr>
      <vt:lpstr>How the Request is Handled</vt:lpstr>
      <vt:lpstr>ASP.NET Web Forms</vt:lpstr>
      <vt:lpstr>What about ASP.NET MVC?</vt:lpstr>
      <vt:lpstr>Other MVC Frameworks</vt:lpstr>
      <vt:lpstr>Other MVC Frameworks</vt:lpstr>
      <vt:lpstr>Creating an ASP.NET MVC Application </vt:lpstr>
      <vt:lpstr>Create simple application</vt:lpstr>
      <vt:lpstr>Creating an ASP.NET MVC Application Demo</vt:lpstr>
      <vt:lpstr>Routing</vt:lpstr>
      <vt:lpstr>MVC Routing</vt:lpstr>
      <vt:lpstr>Route Example</vt:lpstr>
      <vt:lpstr>Routing demo</vt:lpstr>
      <vt:lpstr>Controllers</vt:lpstr>
      <vt:lpstr>Controllers</vt:lpstr>
      <vt:lpstr>Controller Example</vt:lpstr>
      <vt:lpstr>Controllers Demo</vt:lpstr>
      <vt:lpstr>Views</vt:lpstr>
      <vt:lpstr>PowerPoint Presentation</vt:lpstr>
      <vt:lpstr>Views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Nikolay Kostov</dc:creator>
  <cp:lastModifiedBy>Nikolay Kostov</cp:lastModifiedBy>
  <cp:revision>28</cp:revision>
  <dcterms:created xsi:type="dcterms:W3CDTF">2006-08-16T00:00:00Z</dcterms:created>
  <dcterms:modified xsi:type="dcterms:W3CDTF">2011-08-19T13:20:10Z</dcterms:modified>
</cp:coreProperties>
</file>