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100" d="100"/>
          <a:sy n="100" d="100"/>
        </p:scale>
        <p:origin x="-120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Framework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Framework, CLR, MSIL, Assemblies, CTS, 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вземе и адаптира лекцията от стария курс: </a:t>
            </a:r>
            <a:r>
              <a:rPr lang="en-US" dirty="0" smtClean="0"/>
              <a:t>1. MS.NET-Framework-</a:t>
            </a:r>
            <a:r>
              <a:rPr lang="en-US" dirty="0" err="1" smtClean="0"/>
              <a:t>Architecture.ppt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Overview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826</TotalTime>
  <Words>43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.NET Framework Overview</vt:lpstr>
      <vt:lpstr>Table of Contents</vt:lpstr>
      <vt:lpstr>.NET Framework Overview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Overview</dc:title>
  <dc:creator>Svetlin Nakov</dc:creator>
  <cp:lastModifiedBy>nakov</cp:lastModifiedBy>
  <cp:revision>188</cp:revision>
  <dcterms:created xsi:type="dcterms:W3CDTF">2007-12-08T16:03:35Z</dcterms:created>
  <dcterms:modified xsi:type="dcterms:W3CDTF">2010-01-14T13:28:40Z</dcterms:modified>
</cp:coreProperties>
</file>