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handoutMasterIdLst>
    <p:handoutMasterId r:id="rId6"/>
  </p:handoutMasterIdLst>
  <p:sldIdLst>
    <p:sldId id="320" r:id="rId2"/>
    <p:sldId id="321" r:id="rId3"/>
    <p:sldId id="325" r:id="rId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FFC8"/>
    <a:srgbClr val="FAF7C8"/>
    <a:srgbClr val="FAF8C8"/>
    <a:srgbClr val="F5FFC2"/>
    <a:srgbClr val="EBFFD2"/>
    <a:srgbClr val="EBFFDC"/>
    <a:srgbClr val="FAF8BE"/>
    <a:srgbClr val="FAF8D2"/>
    <a:srgbClr val="8CF4F2"/>
    <a:srgbClr val="A4F6F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660" autoAdjust="0"/>
  </p:normalViewPr>
  <p:slideViewPr>
    <p:cSldViewPr>
      <p:cViewPr>
        <p:scale>
          <a:sx n="95" d="100"/>
          <a:sy n="95" d="100"/>
        </p:scale>
        <p:origin x="-270" y="-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1/14/2010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1/14/2010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2743201"/>
            <a:ext cx="82296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8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4694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 userDrawn="1"/>
        </p:nvPicPr>
        <p:blipFill>
          <a:blip r:embed="rId8" cstate="print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689" r:id="rId3"/>
    <p:sldLayoutId id="2147483703" r:id="rId4"/>
    <p:sldLayoutId id="2147483702" r:id="rId5"/>
    <p:sldLayoutId id="214748369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229600" cy="1524000"/>
          </a:xfrm>
        </p:spPr>
        <p:txBody>
          <a:bodyPr/>
          <a:lstStyle/>
          <a:p>
            <a:r>
              <a:rPr lang="en-US" dirty="0" smtClean="0"/>
              <a:t>Practical Project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164680"/>
            <a:ext cx="8229600" cy="569120"/>
          </a:xfrm>
        </p:spPr>
        <p:txBody>
          <a:bodyPr/>
          <a:lstStyle/>
          <a:p>
            <a:pPr lvl="0"/>
            <a:r>
              <a:rPr lang="en-US" dirty="0" smtClean="0"/>
              <a:t>Creating Dynamic Rich-Data ASP.NET </a:t>
            </a:r>
            <a:r>
              <a:rPr lang="en-US" smtClean="0"/>
              <a:t>Web Application: </a:t>
            </a:r>
            <a:r>
              <a:rPr lang="en-US" dirty="0" smtClean="0"/>
              <a:t>Step-by-Step Live Demo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6062246"/>
            <a:ext cx="1707903" cy="338554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измисли </a:t>
            </a:r>
            <a:r>
              <a:rPr lang="bg-BG" dirty="0" err="1" smtClean="0"/>
              <a:t>демо</a:t>
            </a:r>
            <a:r>
              <a:rPr lang="bg-BG" dirty="0" smtClean="0"/>
              <a:t> и да се имплементира</a:t>
            </a:r>
          </a:p>
          <a:p>
            <a:pPr lvl="1"/>
            <a:r>
              <a:rPr lang="bg-BG" dirty="0" smtClean="0"/>
              <a:t>Примерно да се направи проста </a:t>
            </a:r>
            <a:r>
              <a:rPr lang="bg-BG" dirty="0" err="1" smtClean="0"/>
              <a:t>блог</a:t>
            </a:r>
            <a:r>
              <a:rPr lang="bg-BG" dirty="0" smtClean="0"/>
              <a:t> система</a:t>
            </a:r>
          </a:p>
          <a:p>
            <a:r>
              <a:rPr lang="bg-BG" dirty="0" smtClean="0"/>
              <a:t>Стъпки:</a:t>
            </a:r>
          </a:p>
          <a:p>
            <a:pPr marL="871538" lvl="1" indent="-514350">
              <a:buFont typeface="+mj-lt"/>
              <a:buAutoNum type="arabicPeriod"/>
            </a:pPr>
            <a:r>
              <a:rPr lang="bg-BG" dirty="0" smtClean="0"/>
              <a:t>Дефиниране на заданието в писмен вид</a:t>
            </a:r>
          </a:p>
          <a:p>
            <a:pPr marL="871538" lvl="1" indent="-514350">
              <a:buFont typeface="+mj-lt"/>
              <a:buAutoNum type="arabicPeriod"/>
            </a:pPr>
            <a:r>
              <a:rPr lang="bg-BG" dirty="0" smtClean="0"/>
              <a:t>Прототип на потребителския интерфейс</a:t>
            </a:r>
          </a:p>
          <a:p>
            <a:pPr marL="871538" lvl="1" indent="-514350">
              <a:buFont typeface="+mj-lt"/>
              <a:buAutoNum type="arabicPeriod"/>
            </a:pPr>
            <a:r>
              <a:rPr lang="bg-BG" dirty="0" smtClean="0"/>
              <a:t>Дизайн на базата данни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/>
              <a:t>LINQ-to-SQL </a:t>
            </a:r>
            <a:r>
              <a:rPr lang="bg-BG" dirty="0" smtClean="0"/>
              <a:t>слой за достъп до данните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/>
              <a:t>ASP.NET </a:t>
            </a:r>
            <a:r>
              <a:rPr lang="bg-BG" dirty="0" smtClean="0"/>
              <a:t>приложение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477000" cy="914400"/>
          </a:xfrm>
        </p:spPr>
        <p:txBody>
          <a:bodyPr/>
          <a:lstStyle/>
          <a:p>
            <a:r>
              <a:rPr lang="en-US" dirty="0" smtClean="0"/>
              <a:t>Practical Project Demo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lerik Master Templat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851</TotalTime>
  <Words>64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Telerik Master Template</vt:lpstr>
      <vt:lpstr>Practical Project Demo</vt:lpstr>
      <vt:lpstr>Table of Contents</vt:lpstr>
      <vt:lpstr>Practical Project Demo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Project Demo</dc:title>
  <dc:creator>Svetlin Nakov</dc:creator>
  <cp:lastModifiedBy>nakov</cp:lastModifiedBy>
  <cp:revision>222</cp:revision>
  <dcterms:created xsi:type="dcterms:W3CDTF">2007-12-08T16:03:35Z</dcterms:created>
  <dcterms:modified xsi:type="dcterms:W3CDTF">2010-01-14T13:31:27Z</dcterms:modified>
</cp:coreProperties>
</file>