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320" r:id="rId2"/>
    <p:sldId id="321" r:id="rId3"/>
    <p:sldId id="325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FC8"/>
    <a:srgbClr val="FAF7C8"/>
    <a:srgbClr val="FAF8C8"/>
    <a:srgbClr val="F5FFC2"/>
    <a:srgbClr val="EBFFD2"/>
    <a:srgbClr val="EBFFDC"/>
    <a:srgbClr val="FAF8BE"/>
    <a:srgbClr val="FAF8D2"/>
    <a:srgbClr val="8CF4F2"/>
    <a:srgbClr val="A4F6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>
        <p:scale>
          <a:sx n="100" d="100"/>
          <a:sy n="100" d="100"/>
        </p:scale>
        <p:origin x="-120" y="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1/14/2010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1/14/2010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8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8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r>
              <a:rPr lang="en-US" dirty="0" smtClean="0"/>
              <a:t>C# Language Overview</a:t>
            </a:r>
            <a:br>
              <a:rPr lang="en-US" dirty="0" smtClean="0"/>
            </a:br>
            <a:r>
              <a:rPr lang="en-US" dirty="0" smtClean="0"/>
              <a:t>(Part I)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Types, Operators, Expressions, Statements, Console I/O, Loops, Arrays, Methods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Всички теми ги има в курса от </a:t>
            </a:r>
            <a:r>
              <a:rPr lang="en-US" dirty="0" smtClean="0"/>
              <a:t>Telerik Academy </a:t>
            </a:r>
            <a:r>
              <a:rPr lang="bg-BG" dirty="0" smtClean="0"/>
              <a:t>"</a:t>
            </a:r>
            <a:r>
              <a:rPr lang="en-US" dirty="0" smtClean="0"/>
              <a:t>C# Fundamentals</a:t>
            </a:r>
            <a:r>
              <a:rPr lang="bg-BG" dirty="0" smtClean="0"/>
              <a:t>", но трябва много сериозно да се съкратят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C# Language Overview</a:t>
            </a:r>
            <a:br>
              <a:rPr lang="en-US" dirty="0" smtClean="0"/>
            </a:br>
            <a:r>
              <a:rPr lang="en-US" dirty="0" smtClean="0"/>
              <a:t>(Part I)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828</TotalTime>
  <Words>55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Telerik Master Template</vt:lpstr>
      <vt:lpstr>C# Language Overview (Part I)</vt:lpstr>
      <vt:lpstr>Table of Contents</vt:lpstr>
      <vt:lpstr>C# Language Overview (Part I)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Language Overview (Part I)</dc:title>
  <dc:creator>Svetlin Nakov</dc:creator>
  <cp:lastModifiedBy>nakov</cp:lastModifiedBy>
  <cp:revision>192</cp:revision>
  <dcterms:created xsi:type="dcterms:W3CDTF">2007-12-08T16:03:35Z</dcterms:created>
  <dcterms:modified xsi:type="dcterms:W3CDTF">2010-01-14T13:29:17Z</dcterms:modified>
</cp:coreProperties>
</file>