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0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6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17-May-10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17-May-10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229600" cy="569120"/>
          </a:xfrm>
        </p:spPr>
        <p:txBody>
          <a:bodyPr/>
          <a:lstStyle/>
          <a:p>
            <a:pPr lvl="0"/>
            <a:r>
              <a:rPr lang="en-US" dirty="0" smtClean="0"/>
              <a:t>Creating Dynamic Rich-Data ASP.NET </a:t>
            </a:r>
            <a:r>
              <a:rPr lang="en-US" smtClean="0"/>
              <a:t>Web Application: </a:t>
            </a:r>
            <a:r>
              <a:rPr lang="en-US" dirty="0" smtClean="0"/>
              <a:t>Step-by-Step Live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Practical Project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practical project</a:t>
            </a:r>
          </a:p>
          <a:p>
            <a:pPr lvl="1"/>
            <a:r>
              <a:rPr lang="en-US" dirty="0" smtClean="0"/>
              <a:t>Creating a simple blog system</a:t>
            </a:r>
          </a:p>
          <a:p>
            <a:r>
              <a:rPr lang="en-US" dirty="0" smtClean="0"/>
              <a:t>Steps</a:t>
            </a:r>
            <a:r>
              <a:rPr lang="bg-BG" dirty="0" smtClean="0"/>
              <a:t>: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Prototyping of the user interface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Design of the database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Data access layer based on LINQ-to-SQL</a:t>
            </a:r>
            <a:endParaRPr lang="bg-BG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User interface based on ASP.NET Web Forms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Testing the system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</a:t>
            </a:r>
            <a:r>
              <a:rPr lang="en-US" smtClean="0"/>
              <a:t>Blog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Create a simple blog system:</a:t>
            </a:r>
          </a:p>
          <a:p>
            <a:pPr lvl="1"/>
            <a:r>
              <a:rPr lang="en-US" dirty="0" smtClean="0"/>
              <a:t>Read blog posts (messages) and comments</a:t>
            </a:r>
          </a:p>
          <a:p>
            <a:pPr lvl="1"/>
            <a:r>
              <a:rPr lang="en-US" dirty="0" smtClean="0"/>
              <a:t>Login / logout</a:t>
            </a:r>
          </a:p>
          <a:p>
            <a:pPr lvl="1"/>
            <a:r>
              <a:rPr lang="en-US" dirty="0" smtClean="0"/>
              <a:t>Post new message (for logged users)</a:t>
            </a:r>
          </a:p>
          <a:p>
            <a:pPr lvl="1"/>
            <a:r>
              <a:rPr lang="en-US" dirty="0" smtClean="0"/>
              <a:t>Post comments for a message</a:t>
            </a:r>
          </a:p>
          <a:p>
            <a:r>
              <a:rPr lang="en-US" dirty="0" smtClean="0"/>
              <a:t>Each blog message (post) has:</a:t>
            </a:r>
          </a:p>
          <a:p>
            <a:pPr lvl="1"/>
            <a:r>
              <a:rPr lang="en-US" dirty="0" smtClean="0"/>
              <a:t>Author, date, subject, body</a:t>
            </a:r>
          </a:p>
          <a:p>
            <a:r>
              <a:rPr lang="en-US" dirty="0" smtClean="0"/>
              <a:t>Comments have</a:t>
            </a:r>
          </a:p>
          <a:p>
            <a:pPr lvl="1"/>
            <a:r>
              <a:rPr lang="en-US" dirty="0" smtClean="0"/>
              <a:t>Author date and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Prototyping </a:t>
            </a:r>
            <a:r>
              <a:rPr lang="en-US" smtClean="0"/>
              <a:t>the UI (1)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205" y="1066800"/>
            <a:ext cx="7201360" cy="53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Prototyping the UI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629526" cy="545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smtClean="0"/>
              <a:t>the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229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/>
              <a:t>Create the Data Access Layer:</a:t>
            </a:r>
            <a:br>
              <a:rPr lang="en-US" sz="4000" dirty="0" smtClean="0"/>
            </a:br>
            <a:r>
              <a:rPr lang="en-US" sz="4000" dirty="0" smtClean="0"/>
              <a:t>based on LINQ-to-SQL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962" y="2209800"/>
            <a:ext cx="72320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Forms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990</TotalTime>
  <Words>158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Master Template</vt:lpstr>
      <vt:lpstr>Practical Project Demo</vt:lpstr>
      <vt:lpstr>Table of Contents</vt:lpstr>
      <vt:lpstr>Assignment – Blog System</vt:lpstr>
      <vt:lpstr>Step 1: Prototyping the UI (1) </vt:lpstr>
      <vt:lpstr>Step 1: Prototyping the UI (2) </vt:lpstr>
      <vt:lpstr>Design the Database</vt:lpstr>
      <vt:lpstr>Create the Data Access Layer: based on LINQ-to-SQL</vt:lpstr>
      <vt:lpstr>ASP.NET Web Forms UI</vt:lpstr>
      <vt:lpstr>Testing the System</vt:lpstr>
      <vt:lpstr>Practical Project Demo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 Demo</dc:title>
  <dc:creator>Svetlin Nakov</dc:creator>
  <cp:lastModifiedBy>Svetlin Nakov</cp:lastModifiedBy>
  <cp:revision>243</cp:revision>
  <dcterms:created xsi:type="dcterms:W3CDTF">2007-12-08T16:03:35Z</dcterms:created>
  <dcterms:modified xsi:type="dcterms:W3CDTF">2010-05-17T15:09:12Z</dcterms:modified>
</cp:coreProperties>
</file>