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xmlns:mc="http://schemas.openxmlformats.org/markup-compatibility/2006" xmlns:a14="http://schemas.microsoft.com/office/drawing/2010/main" val="EBFFC2" mc:Ignorable="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E8FFC8" mc:Ignorable=""/>
    <a:srgbClr xmlns:mc="http://schemas.openxmlformats.org/markup-compatibility/2006" xmlns:a14="http://schemas.microsoft.com/office/drawing/2010/main" val="FAF7C8" mc:Ignorable=""/>
    <a:srgbClr xmlns:mc="http://schemas.openxmlformats.org/markup-compatibility/2006" xmlns:a14="http://schemas.microsoft.com/office/drawing/2010/main" val="FAF8C8" mc:Ignorable=""/>
    <a:srgbClr xmlns:mc="http://schemas.openxmlformats.org/markup-compatibility/2006" xmlns:a14="http://schemas.microsoft.com/office/drawing/2010/main" val="F5FFC2" mc:Ignorable=""/>
    <a:srgbClr xmlns:mc="http://schemas.openxmlformats.org/markup-compatibility/2006" xmlns:a14="http://schemas.microsoft.com/office/drawing/2010/main" val="EBFFD2" mc:Ignorable=""/>
    <a:srgbClr xmlns:mc="http://schemas.openxmlformats.org/markup-compatibility/2006" xmlns:a14="http://schemas.microsoft.com/office/drawing/2010/main" val="EBFFDC" mc:Ignorable=""/>
    <a:srgbClr xmlns:mc="http://schemas.openxmlformats.org/markup-compatibility/2006" xmlns:a14="http://schemas.microsoft.com/office/drawing/2010/main" val="FAF8BE" mc:Ignorable=""/>
    <a:srgbClr xmlns:mc="http://schemas.openxmlformats.org/markup-compatibility/2006" xmlns:a14="http://schemas.microsoft.com/office/drawing/2010/main" val="FAF8D2" mc:Ignorable=""/>
    <a:srgbClr xmlns:mc="http://schemas.openxmlformats.org/markup-compatibility/2006" xmlns:a14="http://schemas.microsoft.com/office/drawing/2010/main" val="8CF4F2" mc:Ignorable=""/>
    <a:srgbClr xmlns:mc="http://schemas.openxmlformats.org/markup-compatibility/2006" xmlns:a14="http://schemas.microsoft.com/office/drawing/2010/main" val="A4F6F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432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27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02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xmlns:mc="http://schemas.openxmlformats.org/markup-compatibility/2006" xmlns:a14="http://schemas.microsoft.com/office/drawing/2010/main" val="D4FF5B" mc:Ignorable="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xmlns:mc="http://schemas.openxmlformats.org/markup-compatibility/2006" xmlns:a14="http://schemas.microsoft.com/office/drawing/2010/main" val="FAF8C8" mc:Ignorable="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xmlns:mc="http://schemas.openxmlformats.org/markup-compatibility/2006" xmlns:a14="http://schemas.microsoft.com/office/drawing/2010/main" val="DEFF9B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xmlns:mc="http://schemas.openxmlformats.org/markup-compatibility/2006" xmlns:a14="http://schemas.microsoft.com/office/drawing/2010/main" val="0EFE58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xmlns:mc="http://schemas.openxmlformats.org/markup-compatibility/2006" xmlns:a14="http://schemas.microsoft.com/office/drawing/2010/main" val="0EFE5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xmlns:mc="http://schemas.openxmlformats.org/markup-compatibility/2006" xmlns:a14="http://schemas.microsoft.com/office/drawing/2010/main" val="EBFFD2" mc:Ignorable="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defRPr sz="2800">
                <a:solidFill>
                  <a:srgbClr xmlns:mc="http://schemas.openxmlformats.org/markup-compatibility/2006" xmlns:a14="http://schemas.microsoft.com/office/drawing/2010/main" val="F5FFC2" mc:Ignorable="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xmlns:mc="http://schemas.openxmlformats.org/markup-compatibility/2006" xmlns:a14="http://schemas.microsoft.com/office/drawing/2010/main" val="FAF7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8FD600" mc:Ignorable="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FAD9F" mc:Ignorable="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xmlns:mc="http://schemas.openxmlformats.org/markup-compatibility/2006" xmlns:a14="http://schemas.microsoft.com/office/drawing/2010/main" val="FACF82" mc:Ignorable="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xmlns:mc="http://schemas.openxmlformats.org/markup-compatibility/2006" xmlns:a14="http://schemas.microsoft.com/office/drawing/2010/main" val="8CF4F2" mc:Ignorable="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xmlns:mc="http://schemas.openxmlformats.org/markup-compatibility/2006" xmlns:a14="http://schemas.microsoft.com/office/drawing/2010/main" val="E8FFC8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xmlns:mc="http://schemas.openxmlformats.org/markup-compatibility/2006" xmlns:a14="http://schemas.microsoft.com/office/drawing/2010/main" val="F8BD52" mc:Ignorable="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xmlns:mc="http://schemas.openxmlformats.org/markup-compatibility/2006" xmlns:a14="http://schemas.microsoft.com/office/drawing/2010/main" val="46A6BD" mc:Ignorable="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ASP.NET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smtClean="0"/>
              <a:t>ASP.NET </a:t>
            </a:r>
            <a:r>
              <a:rPr lang="en-US" dirty="0" smtClean="0"/>
              <a:t>Web Forms, Web Server Controls, HTML Server Controls, Creating Simple Web Applications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ASP.NET – Part 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xmlns:mc="http://schemas.openxmlformats.org/markup-compatibility/2006" xmlns:a14="http://schemas.microsoft.com/office/drawing/2010/main" val="CCFF66" mc:Ignorable=""/>
      </a:lt1>
      <a:dk2>
        <a:srgbClr xmlns:mc="http://schemas.openxmlformats.org/markup-compatibility/2006" xmlns:a14="http://schemas.microsoft.com/office/drawing/2010/main" val="30356E" mc:Ignorable=""/>
      </a:dk2>
      <a:lt2>
        <a:srgbClr xmlns:mc="http://schemas.openxmlformats.org/markup-compatibility/2006" xmlns:a14="http://schemas.microsoft.com/office/drawing/2010/main" val="CCFF33" mc:Ignorable=""/>
      </a:lt2>
      <a:accent1>
        <a:srgbClr xmlns:mc="http://schemas.openxmlformats.org/markup-compatibility/2006" xmlns:a14="http://schemas.microsoft.com/office/drawing/2010/main" val="CC4757" mc:Ignorable=""/>
      </a:accent1>
      <a:accent2>
        <a:srgbClr xmlns:mc="http://schemas.openxmlformats.org/markup-compatibility/2006" xmlns:a14="http://schemas.microsoft.com/office/drawing/2010/main" val="FF6F61" mc:Ignorable=""/>
      </a:accent2>
      <a:accent3>
        <a:srgbClr xmlns:mc="http://schemas.openxmlformats.org/markup-compatibility/2006" xmlns:a14="http://schemas.microsoft.com/office/drawing/2010/main" val="FF953E" mc:Ignorable=""/>
      </a:accent3>
      <a:accent4>
        <a:srgbClr xmlns:mc="http://schemas.openxmlformats.org/markup-compatibility/2006" xmlns:a14="http://schemas.microsoft.com/office/drawing/2010/main" val="F8BD52" mc:Ignorable=""/>
      </a:accent4>
      <a:accent5>
        <a:srgbClr xmlns:mc="http://schemas.openxmlformats.org/markup-compatibility/2006" xmlns:a14="http://schemas.microsoft.com/office/drawing/2010/main" val="46A6BD" mc:Ignorable=""/>
      </a:accent5>
      <a:accent6>
        <a:srgbClr xmlns:mc="http://schemas.openxmlformats.org/markup-compatibility/2006" xmlns:a14="http://schemas.microsoft.com/office/drawing/2010/main" val="5488BC" mc:Ignorable=""/>
      </a:accent6>
      <a:hlink>
        <a:srgbClr xmlns:mc="http://schemas.openxmlformats.org/markup-compatibility/2006" xmlns:a14="http://schemas.microsoft.com/office/drawing/2010/main" val="76B200" mc:Ignorable=""/>
      </a:hlink>
      <a:folHlink>
        <a:srgbClr xmlns:mc="http://schemas.openxmlformats.org/markup-compatibility/2006" xmlns:a14="http://schemas.microsoft.com/office/drawing/2010/main" val="FFCF3E" mc:Ignorable="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848</TotalTime>
  <Words>52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ASP.NET – Part I</vt:lpstr>
      <vt:lpstr>Table of Contents</vt:lpstr>
      <vt:lpstr>ASP.NET – Part I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– Part I</dc:title>
  <dc:creator>Svetlin Nakov</dc:creator>
  <cp:lastModifiedBy>Ventsy Popov (Crossroad)</cp:lastModifiedBy>
  <cp:revision>208</cp:revision>
  <dcterms:created xsi:type="dcterms:W3CDTF">2007-12-08T16:03:35Z</dcterms:created>
  <dcterms:modified xsi:type="dcterms:W3CDTF">2010-04-01T12:09:17Z</dcterms:modified>
</cp:coreProperties>
</file>