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0" r:id="rId2"/>
    <p:sldId id="321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82" d="100"/>
          <a:sy n="82" d="100"/>
        </p:scale>
        <p:origin x="-6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Общи приказки</a:t>
            </a:r>
          </a:p>
          <a:p>
            <a:r>
              <a:rPr lang="bg-BG" dirty="0" smtClean="0"/>
              <a:t>Цел на курса</a:t>
            </a:r>
          </a:p>
          <a:p>
            <a:r>
              <a:rPr lang="bg-BG" dirty="0" smtClean="0"/>
              <a:t>Учебна програма</a:t>
            </a:r>
          </a:p>
          <a:p>
            <a:r>
              <a:rPr lang="bg-BG" dirty="0" smtClean="0"/>
              <a:t>Изпити и оценки</a:t>
            </a:r>
          </a:p>
          <a:p>
            <a:r>
              <a:rPr lang="bg-BG" dirty="0" smtClean="0"/>
              <a:t>Преподавателски екип – по един слайд за всеки + снимка</a:t>
            </a:r>
          </a:p>
          <a:p>
            <a:r>
              <a:rPr lang="bg-BG" dirty="0" smtClean="0"/>
              <a:t>Място, дати и часове на провеждане</a:t>
            </a:r>
          </a:p>
          <a:p>
            <a:r>
              <a:rPr lang="bg-BG" dirty="0" smtClean="0"/>
              <a:t>Литература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11641</TotalTime>
  <Words>46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Master Template</vt:lpstr>
      <vt:lpstr>Web Applications Development with .NET Framework and ASP.NET</vt:lpstr>
      <vt:lpstr>TODO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nakov</cp:lastModifiedBy>
  <cp:revision>811</cp:revision>
  <dcterms:created xsi:type="dcterms:W3CDTF">2007-12-08T16:03:35Z</dcterms:created>
  <dcterms:modified xsi:type="dcterms:W3CDTF">2010-01-14T13:28:28Z</dcterms:modified>
</cp:coreProperties>
</file>