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ASP.NET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569120"/>
          </a:xfrm>
        </p:spPr>
        <p:txBody>
          <a:bodyPr/>
          <a:lstStyle/>
          <a:p>
            <a:pPr lvl="0"/>
            <a:r>
              <a:rPr lang="en-US" noProof="1" smtClean="0"/>
              <a:t>ScriptManager, UpdatePanel, </a:t>
            </a:r>
            <a:r>
              <a:rPr lang="en-US" dirty="0" smtClean="0"/>
              <a:t>AJAX Control Toolkit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от </a:t>
            </a:r>
            <a:r>
              <a:rPr lang="en-US" dirty="0" smtClean="0"/>
              <a:t>Telerik Academy </a:t>
            </a:r>
            <a:r>
              <a:rPr lang="bg-BG" dirty="0" smtClean="0"/>
              <a:t>курс</a:t>
            </a:r>
            <a:r>
              <a:rPr lang="en-US" dirty="0" smtClean="0"/>
              <a:t>a </a:t>
            </a:r>
            <a:r>
              <a:rPr lang="bg-BG" dirty="0" smtClean="0"/>
              <a:t>"</a:t>
            </a:r>
            <a:r>
              <a:rPr lang="en-US" dirty="0" smtClean="0"/>
              <a:t>.NET Essentials</a:t>
            </a:r>
            <a:r>
              <a:rPr lang="bg-BG" dirty="0" smtClean="0"/>
              <a:t>", но трябва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ASP.NET AJAX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848</TotalTime>
  <Words>39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ASP.NET AJAX</vt:lpstr>
      <vt:lpstr>Table of Contents</vt:lpstr>
      <vt:lpstr>ASP.NET AJAX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AJAX</dc:title>
  <dc:creator>Svetlin Nakov</dc:creator>
  <cp:lastModifiedBy>nakov</cp:lastModifiedBy>
  <cp:revision>216</cp:revision>
  <dcterms:created xsi:type="dcterms:W3CDTF">2007-12-08T16:03:35Z</dcterms:created>
  <dcterms:modified xsi:type="dcterms:W3CDTF">2010-01-14T13:31:10Z</dcterms:modified>
</cp:coreProperties>
</file>