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320" r:id="rId2"/>
    <p:sldId id="321" r:id="rId3"/>
    <p:sldId id="325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FC8"/>
    <a:srgbClr val="FAF7C8"/>
    <a:srgbClr val="FAF8C8"/>
    <a:srgbClr val="F5FFC2"/>
    <a:srgbClr val="EBFFD2"/>
    <a:srgbClr val="EBFFDC"/>
    <a:srgbClr val="FAF8BE"/>
    <a:srgbClr val="FAF8D2"/>
    <a:srgbClr val="8CF4F2"/>
    <a:srgbClr val="A4F6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>
        <p:scale>
          <a:sx n="95" d="100"/>
          <a:sy n="95" d="100"/>
        </p:scale>
        <p:origin x="-270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1/14/2010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1/14/2010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8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 userDrawn="1"/>
        </p:nvPicPr>
        <p:blipFill>
          <a:blip r:embed="rId8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r>
              <a:rPr lang="en-US" dirty="0" smtClean="0"/>
              <a:t>Silverlight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164680"/>
            <a:ext cx="8229600" cy="569120"/>
          </a:xfrm>
        </p:spPr>
        <p:txBody>
          <a:bodyPr/>
          <a:lstStyle/>
          <a:p>
            <a:pPr lvl="0"/>
            <a:r>
              <a:rPr lang="en-US" dirty="0" smtClean="0"/>
              <a:t>XAML, Text, Graphics, Text Controls, Buttons, List Controls, Data Binding and Data-Bound Controls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Всички теми ги има от </a:t>
            </a:r>
            <a:r>
              <a:rPr lang="en-US" dirty="0" smtClean="0"/>
              <a:t>Telerik Academy </a:t>
            </a:r>
            <a:r>
              <a:rPr lang="bg-BG" dirty="0" smtClean="0"/>
              <a:t>курс</a:t>
            </a:r>
            <a:r>
              <a:rPr lang="en-US" dirty="0" smtClean="0"/>
              <a:t>a </a:t>
            </a:r>
            <a:r>
              <a:rPr lang="bg-BG" dirty="0" smtClean="0"/>
              <a:t>"</a:t>
            </a:r>
            <a:r>
              <a:rPr lang="en-US" dirty="0" smtClean="0"/>
              <a:t>.NET Essentials</a:t>
            </a:r>
            <a:r>
              <a:rPr lang="bg-BG" dirty="0" smtClean="0"/>
              <a:t>", но трябва да се съкратят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77000" cy="914400"/>
          </a:xfrm>
        </p:spPr>
        <p:txBody>
          <a:bodyPr/>
          <a:lstStyle/>
          <a:p>
            <a:r>
              <a:rPr lang="en-US" dirty="0" smtClean="0"/>
              <a:t>Silverlight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849</TotalTime>
  <Words>49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Telerik Master Template</vt:lpstr>
      <vt:lpstr>Silverlight</vt:lpstr>
      <vt:lpstr>Table of Contents</vt:lpstr>
      <vt:lpstr>Silverlight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Silverlight</dc:title>
  <dc:creator>Svetlin Nakov</dc:creator>
  <cp:lastModifiedBy>nakov</cp:lastModifiedBy>
  <cp:revision>220</cp:revision>
  <dcterms:created xsi:type="dcterms:W3CDTF">2007-12-08T16:03:35Z</dcterms:created>
  <dcterms:modified xsi:type="dcterms:W3CDTF">2010-01-14T13:31:23Z</dcterms:modified>
</cp:coreProperties>
</file>