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40880"/>
            <a:ext cx="7239000" cy="569120"/>
          </a:xfrm>
        </p:spPr>
        <p:txBody>
          <a:bodyPr/>
          <a:lstStyle/>
          <a:p>
            <a:r>
              <a:rPr lang="en-US" dirty="0" smtClean="0"/>
              <a:t>Creating and Using Objects, Exceptions, Strings, Generics, Collections, Attributes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теми ги има в курса от </a:t>
            </a:r>
            <a:r>
              <a:rPr lang="en-US" dirty="0" smtClean="0"/>
              <a:t>Telerik Academy </a:t>
            </a:r>
            <a:r>
              <a:rPr lang="bg-BG" dirty="0" smtClean="0"/>
              <a:t>"</a:t>
            </a:r>
            <a:r>
              <a:rPr lang="en-US" dirty="0" smtClean="0"/>
              <a:t>C# Fundamentals</a:t>
            </a:r>
            <a:r>
              <a:rPr lang="bg-BG" dirty="0" smtClean="0"/>
              <a:t>", но трябва много сериозно да се съкратят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II)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830</TotalTime>
  <Words>52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Master Template</vt:lpstr>
      <vt:lpstr>C# Language Overview (Part II)</vt:lpstr>
      <vt:lpstr>Table of Contents</vt:lpstr>
      <vt:lpstr>C# Language Overview (Part II)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Language Overview (Part II)</dc:title>
  <dc:creator>Svetlin Nakov</dc:creator>
  <cp:lastModifiedBy>nakov</cp:lastModifiedBy>
  <cp:revision>193</cp:revision>
  <dcterms:created xsi:type="dcterms:W3CDTF">2007-12-08T16:03:35Z</dcterms:created>
  <dcterms:modified xsi:type="dcterms:W3CDTF">2010-01-14T13:29:09Z</dcterms:modified>
</cp:coreProperties>
</file>