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Databases, SQL</a:t>
            </a:r>
            <a:br>
              <a:rPr lang="en-US" dirty="0" smtClean="0"/>
            </a:br>
            <a:r>
              <a:rPr lang="en-US" dirty="0" smtClean="0"/>
              <a:t>and MS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RDBMS, SQL Language, Joins, Aggregate Functions, Grouping, MS SQL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в курса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Databases, SQL</a:t>
            </a:r>
            <a:br>
              <a:rPr lang="en-US" dirty="0" smtClean="0"/>
            </a:br>
            <a:r>
              <a:rPr lang="en-US" dirty="0" smtClean="0"/>
              <a:t>and MS SQL Server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841</TotalTime>
  <Words>51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Databases, SQL and MS SQL Server</vt:lpstr>
      <vt:lpstr>Table of Contents</vt:lpstr>
      <vt:lpstr>Databases, SQL and MS SQL Server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Databases, SQL and MS SQL Server</dc:title>
  <dc:creator>Svetlin Nakov</dc:creator>
  <cp:lastModifiedBy>nakov</cp:lastModifiedBy>
  <cp:revision>202</cp:revision>
  <dcterms:created xsi:type="dcterms:W3CDTF">2007-12-08T16:03:35Z</dcterms:created>
  <dcterms:modified xsi:type="dcterms:W3CDTF">2010-01-14T13:29:57Z</dcterms:modified>
</cp:coreProperties>
</file>