
<file path=[Content_Types].xml><?xml version="1.0" encoding="utf-8"?>
<Types xmlns="http://schemas.openxmlformats.org/package/2006/content-types"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"/>
  </p:notesMasterIdLst>
  <p:handoutMasterIdLst>
    <p:handoutMasterId r:id="rId6"/>
  </p:handoutMasterIdLst>
  <p:sldIdLst>
    <p:sldId id="320" r:id="rId2"/>
    <p:sldId id="321" r:id="rId3"/>
    <p:sldId id="325" r:id="rId4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FFC8"/>
    <a:srgbClr val="FAF7C8"/>
    <a:srgbClr val="FAF8C8"/>
    <a:srgbClr val="F5FFC2"/>
    <a:srgbClr val="EBFFD2"/>
    <a:srgbClr val="EBFFDC"/>
    <a:srgbClr val="FAF8BE"/>
    <a:srgbClr val="FAF8D2"/>
    <a:srgbClr val="8CF4F2"/>
    <a:srgbClr val="A4F6F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53" autoAdjust="0"/>
    <p:restoredTop sz="94660" autoAdjust="0"/>
  </p:normalViewPr>
  <p:slideViewPr>
    <p:cSldViewPr>
      <p:cViewPr>
        <p:scale>
          <a:sx n="95" d="100"/>
          <a:sy n="95" d="100"/>
        </p:scale>
        <p:origin x="-270" y="4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998" y="-84"/>
      </p:cViewPr>
      <p:guideLst>
        <p:guide orient="horz" pos="2928"/>
        <p:guide pos="2168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1/14/2010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1/14/2010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6388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2743201"/>
            <a:ext cx="82296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8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469480"/>
            <a:ext cx="82296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None/>
              <a:tabLst>
                <a:tab pos="282575" algn="l"/>
              </a:tabLst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Example description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1828800"/>
            <a:ext cx="83820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18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65000"/>
                <a:lumOff val="35000"/>
              </a:schemeClr>
            </a:gs>
            <a:gs pos="83000">
              <a:schemeClr val="bg1"/>
            </a:gs>
          </a:gsLst>
          <a:path path="circle">
            <a:fillToRect l="20000" t="30000" r="135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Document 6"/>
          <p:cNvSpPr/>
          <p:nvPr userDrawn="1"/>
        </p:nvSpPr>
        <p:spPr>
          <a:xfrm rot="10800000">
            <a:off x="1" y="411366"/>
            <a:ext cx="9144000" cy="5562705"/>
          </a:xfrm>
          <a:custGeom>
            <a:avLst/>
            <a:gdLst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25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10056" y="24231"/>
                  <a:pt x="0" y="2025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85000"/>
                  <a:lumOff val="1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Flowchart: Document 7"/>
          <p:cNvSpPr/>
          <p:nvPr userDrawn="1"/>
        </p:nvSpPr>
        <p:spPr>
          <a:xfrm rot="10800000">
            <a:off x="1" y="609600"/>
            <a:ext cx="9144000" cy="4480425"/>
          </a:xfrm>
          <a:custGeom>
            <a:avLst/>
            <a:gdLst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03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8684" y="24776"/>
                  <a:pt x="0" y="2003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65000"/>
                  <a:lumOff val="3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34" name="Picture 10" descr="telerik_logo_new-(white).png"/>
          <p:cNvPicPr>
            <a:picLocks noChangeAspect="1"/>
          </p:cNvPicPr>
          <p:nvPr userDrawn="1"/>
        </p:nvPicPr>
        <p:blipFill>
          <a:blip r:embed="rId8" cstate="print">
            <a:lum bright="-20000"/>
          </a:blip>
          <a:srcRect/>
          <a:stretch>
            <a:fillRect/>
          </a:stretch>
        </p:blipFill>
        <p:spPr bwMode="auto">
          <a:xfrm>
            <a:off x="152400" y="304800"/>
            <a:ext cx="1600200" cy="389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689" r:id="rId3"/>
    <p:sldLayoutId id="2147483703" r:id="rId4"/>
    <p:sldLayoutId id="2147483702" r:id="rId5"/>
    <p:sldLayoutId id="2147483694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219200"/>
            <a:ext cx="8229600" cy="1524000"/>
          </a:xfrm>
        </p:spPr>
        <p:txBody>
          <a:bodyPr/>
          <a:lstStyle/>
          <a:p>
            <a:r>
              <a:rPr lang="en-US" dirty="0" smtClean="0"/>
              <a:t>Web Technologies Basics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67000" y="3240880"/>
            <a:ext cx="5943600" cy="569120"/>
          </a:xfrm>
        </p:spPr>
        <p:txBody>
          <a:bodyPr/>
          <a:lstStyle/>
          <a:p>
            <a:r>
              <a:rPr lang="en-US" dirty="0" smtClean="0"/>
              <a:t>HTTP, HTML, Text, Images, Tables, Forms, CSS, JavaScript</a:t>
            </a:r>
            <a:endParaRPr lang="en-US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57200" y="5224046"/>
            <a:ext cx="3352800" cy="954107"/>
          </a:xfrm>
        </p:spPr>
        <p:txBody>
          <a:bodyPr/>
          <a:lstStyle/>
          <a:p>
            <a:r>
              <a:rPr lang="en-US" dirty="0"/>
              <a:t>Svetlin Nakov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5757446"/>
            <a:ext cx="2090957" cy="646331"/>
          </a:xfrm>
        </p:spPr>
        <p:txBody>
          <a:bodyPr/>
          <a:lstStyle/>
          <a:p>
            <a:r>
              <a:rPr lang="en-US" dirty="0"/>
              <a:t>Telerik Corporation</a:t>
            </a:r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57200" y="6062246"/>
            <a:ext cx="1707903" cy="338554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www.telerik.com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Всички теми ги има от </a:t>
            </a:r>
            <a:r>
              <a:rPr lang="en-US" dirty="0" smtClean="0"/>
              <a:t>Telerik Academy </a:t>
            </a:r>
            <a:r>
              <a:rPr lang="bg-BG" dirty="0" smtClean="0"/>
              <a:t>курс</a:t>
            </a:r>
            <a:r>
              <a:rPr lang="en-US" dirty="0" smtClean="0"/>
              <a:t>a </a:t>
            </a:r>
            <a:r>
              <a:rPr lang="bg-BG" dirty="0" smtClean="0"/>
              <a:t>"</a:t>
            </a:r>
            <a:r>
              <a:rPr lang="en-US" dirty="0" smtClean="0"/>
              <a:t>.NET Essentials</a:t>
            </a:r>
            <a:r>
              <a:rPr lang="bg-BG" dirty="0" smtClean="0"/>
              <a:t>", но трябва да се съкратят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438400" y="228600"/>
            <a:ext cx="6477000" cy="914400"/>
          </a:xfrm>
        </p:spPr>
        <p:txBody>
          <a:bodyPr/>
          <a:lstStyle/>
          <a:p>
            <a:r>
              <a:rPr lang="en-US" dirty="0" smtClean="0"/>
              <a:t>Web Technologies Basics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lerik Master Templat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845</TotalTime>
  <Words>49</Words>
  <Application>Microsoft Office PowerPoint</Application>
  <PresentationFormat>On-screen Show (4:3)</PresentationFormat>
  <Paragraphs>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Telerik Master Template</vt:lpstr>
      <vt:lpstr>Web Technologies Basics</vt:lpstr>
      <vt:lpstr>Table of Contents</vt:lpstr>
      <vt:lpstr>Web Technologies Basics</vt:lpstr>
    </vt:vector>
  </TitlesOfParts>
  <Company>Telerik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Technologies Basics</dc:title>
  <dc:creator>Svetlin Nakov</dc:creator>
  <cp:lastModifiedBy>nakov</cp:lastModifiedBy>
  <cp:revision>205</cp:revision>
  <dcterms:created xsi:type="dcterms:W3CDTF">2007-12-08T16:03:35Z</dcterms:created>
  <dcterms:modified xsi:type="dcterms:W3CDTF">2010-01-14T13:30:23Z</dcterms:modified>
</cp:coreProperties>
</file>