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0" r:id="rId2"/>
    <p:sldId id="321" r:id="rId3"/>
    <p:sldId id="322" r:id="rId4"/>
    <p:sldId id="314" r:id="rId5"/>
    <p:sldId id="324" r:id="rId6"/>
    <p:sldId id="328" r:id="rId7"/>
    <p:sldId id="329" r:id="rId8"/>
    <p:sldId id="330" r:id="rId9"/>
    <p:sldId id="331" r:id="rId10"/>
    <p:sldId id="318" r:id="rId11"/>
    <p:sldId id="323" r:id="rId12"/>
    <p:sldId id="325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100" d="100"/>
          <a:sy n="100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l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92BD410-E9D9-4EF7-9337-C80639B3F0A9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Candidates apply for participation in the program</a:t>
          </a:r>
          <a:endParaRPr lang="en-US" sz="2200" b="1" dirty="0">
            <a:effectLst/>
          </a:endParaRPr>
        </a:p>
      </dgm:t>
    </dgm:pt>
    <dgm:pt modelId="{402D58D5-5974-4CB4-AF8B-7B61D89701F8}" type="sibTrans" cxnId="{DD23158A-AA51-4CB7-926B-98DB15241C19}">
      <dgm:prSet custT="1"/>
      <dgm:spPr/>
      <dgm:t>
        <a:bodyPr/>
        <a:lstStyle/>
        <a:p>
          <a:pPr algn="ctr"/>
          <a:endParaRPr lang="en-US" sz="2200" b="1"/>
        </a:p>
      </dgm:t>
    </dgm:pt>
    <dgm:pt modelId="{619BA329-CF27-473D-9DFF-AFDB94E46FC5}" type="parTrans" cxnId="{DD23158A-AA51-4CB7-926B-98DB15241C19}">
      <dgm:prSet/>
      <dgm:spPr/>
      <dgm:t>
        <a:bodyPr/>
        <a:lstStyle/>
        <a:p>
          <a:endParaRPr lang="en-US" b="1"/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Intermediate exam &amp; filtering</a:t>
          </a:r>
          <a:endParaRPr lang="en-US" sz="2200" b="1" dirty="0">
            <a:effectLst/>
          </a:endParaRPr>
        </a:p>
      </dgm:t>
    </dgm:pt>
    <dgm:pt modelId="{942D3786-9B49-4FDF-9699-66C507B80116}" type="sibTrans" cxnId="{5971FB1B-2B58-418E-B197-0BE37A9D1BD7}">
      <dgm:prSet custT="1"/>
      <dgm:spPr/>
      <dgm:t>
        <a:bodyPr/>
        <a:lstStyle/>
        <a:p>
          <a:pPr algn="ctr"/>
          <a:endParaRPr lang="en-US" sz="2200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838DF1-F0A1-41CB-9D36-FDF168AC22DA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Final exam, filtering and interview</a:t>
          </a:r>
          <a:endParaRPr lang="en-US" sz="2200" b="1" dirty="0">
            <a:effectLst/>
          </a:endParaRPr>
        </a:p>
      </dgm:t>
    </dgm:pt>
    <dgm:pt modelId="{E1DFDB0E-3458-429C-A4EF-799AACDF822C}" type="parTrans" cxnId="{A30C0F9B-A0CD-4BB5-9ACC-F06850F884D6}">
      <dgm:prSet/>
      <dgm:spPr/>
      <dgm:t>
        <a:bodyPr/>
        <a:lstStyle/>
        <a:p>
          <a:endParaRPr lang="en-US"/>
        </a:p>
      </dgm:t>
    </dgm:pt>
    <dgm:pt modelId="{394A743F-0729-4D22-9685-4E2BA3967E25}" type="sibTrans" cxnId="{A30C0F9B-A0CD-4BB5-9ACC-F06850F884D6}">
      <dgm:prSet/>
      <dgm:spPr/>
      <dgm:t>
        <a:bodyPr/>
        <a:lstStyle/>
        <a:p>
          <a:endParaRPr lang="en-US"/>
        </a:p>
      </dgm:t>
    </dgm:pt>
    <dgm:pt modelId="{AF3BA17A-F477-4A7A-BFB1-03D0F91481E5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Internal approval process</a:t>
          </a:r>
          <a:endParaRPr lang="en-US" sz="2200" b="1" dirty="0">
            <a:effectLst/>
          </a:endParaRPr>
        </a:p>
      </dgm:t>
    </dgm:pt>
    <dgm:pt modelId="{17C893F0-677A-4858-A68A-992DDAE9B9D9}" type="parTrans" cxnId="{63C90AAA-E038-4B0C-AFFD-4CD1BF642BEB}">
      <dgm:prSet/>
      <dgm:spPr/>
      <dgm:t>
        <a:bodyPr/>
        <a:lstStyle/>
        <a:p>
          <a:endParaRPr lang="en-US"/>
        </a:p>
      </dgm:t>
    </dgm:pt>
    <dgm:pt modelId="{6D1C379A-3676-48BB-B04B-23889FD1610D}" type="sibTrans" cxnId="{63C90AAA-E038-4B0C-AFFD-4CD1BF642BEB}">
      <dgm:prSet custT="1"/>
      <dgm:spPr/>
      <dgm:t>
        <a:bodyPr/>
        <a:lstStyle/>
        <a:p>
          <a:pPr algn="ctr"/>
          <a:endParaRPr lang="en-US" sz="2200" b="1"/>
        </a:p>
      </dgm:t>
    </dgm:pt>
    <dgm:pt modelId="{A615C06D-88B1-4487-8F2E-E66BD105BE71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“Fundamentals of C# Programming” course (part I)</a:t>
          </a:r>
          <a:endParaRPr lang="en-US" sz="2200" b="1" dirty="0">
            <a:effectLst/>
          </a:endParaRPr>
        </a:p>
      </dgm:t>
    </dgm:pt>
    <dgm:pt modelId="{D7916AB6-6053-40A5-9C29-14C24F7C460E}" type="parTrans" cxnId="{409A9E10-AD92-441E-92DD-C949BCCB6DCF}">
      <dgm:prSet/>
      <dgm:spPr/>
      <dgm:t>
        <a:bodyPr/>
        <a:lstStyle/>
        <a:p>
          <a:endParaRPr lang="en-US"/>
        </a:p>
      </dgm:t>
    </dgm:pt>
    <dgm:pt modelId="{F39A20C7-8A86-43BF-B071-72A06457FB11}" type="sibTrans" cxnId="{409A9E10-AD92-441E-92DD-C949BCCB6DCF}">
      <dgm:prSet custT="1"/>
      <dgm:spPr/>
      <dgm:t>
        <a:bodyPr/>
        <a:lstStyle/>
        <a:p>
          <a:pPr algn="ctr"/>
          <a:endParaRPr lang="en-US" sz="2200" b="1"/>
        </a:p>
      </dgm:t>
    </dgm:pt>
    <dgm:pt modelId="{76B02686-75CC-4874-A35B-8EDA32084364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“Fundamentals of C# Programming” course (part II)</a:t>
          </a:r>
          <a:endParaRPr lang="en-US" sz="2200" b="1" dirty="0">
            <a:effectLst/>
          </a:endParaRPr>
        </a:p>
      </dgm:t>
    </dgm:pt>
    <dgm:pt modelId="{73353AD9-28CE-4103-98D5-203E392AEB0E}" type="parTrans" cxnId="{87B8FD49-509F-4934-93CC-E69C79237124}">
      <dgm:prSet/>
      <dgm:spPr/>
      <dgm:t>
        <a:bodyPr/>
        <a:lstStyle/>
        <a:p>
          <a:endParaRPr lang="en-US"/>
        </a:p>
      </dgm:t>
    </dgm:pt>
    <dgm:pt modelId="{824B27AF-EED5-4C47-90C5-ED2899ED82E9}" type="sibTrans" cxnId="{87B8FD49-509F-4934-93CC-E69C79237124}">
      <dgm:prSet/>
      <dgm:spPr/>
      <dgm:t>
        <a:bodyPr/>
        <a:lstStyle/>
        <a:p>
          <a:endParaRPr lang="en-US"/>
        </a:p>
      </dgm:t>
    </dgm:pt>
    <dgm:pt modelId="{CB82BF70-9C34-4798-ADB7-E4C0FE7D5AE0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pPr algn="ctr"/>
          <a:r>
            <a:rPr lang="en-US" sz="2200" b="1" dirty="0" smtClean="0">
              <a:effectLst/>
            </a:rPr>
            <a:t>“Advanced .NET Development ” course</a:t>
          </a:r>
          <a:endParaRPr lang="en-US" sz="2200" b="1" dirty="0">
            <a:effectLst/>
          </a:endParaRPr>
        </a:p>
      </dgm:t>
    </dgm:pt>
    <dgm:pt modelId="{4DD23847-B05A-4871-B4FD-3EB3C158D6AD}" type="parTrans" cxnId="{D0A4FFBC-9711-4598-9A16-C57F3C714A73}">
      <dgm:prSet/>
      <dgm:spPr/>
      <dgm:t>
        <a:bodyPr/>
        <a:lstStyle/>
        <a:p>
          <a:endParaRPr lang="en-US"/>
        </a:p>
      </dgm:t>
    </dgm:pt>
    <dgm:pt modelId="{9C73ACE3-9554-46DD-BC47-87187AD72F96}" type="sibTrans" cxnId="{D0A4FFBC-9711-4598-9A16-C57F3C714A73}">
      <dgm:prSet/>
      <dgm:spPr/>
      <dgm:t>
        <a:bodyPr/>
        <a:lstStyle/>
        <a:p>
          <a:endParaRPr lang="en-US"/>
        </a:p>
      </dgm:t>
    </dgm:pt>
    <dgm:pt modelId="{4A944FE3-B6E2-4355-9882-5F5594889A19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Exams and filtering</a:t>
          </a:r>
          <a:endParaRPr lang="en-US" sz="2200" b="1" dirty="0">
            <a:effectLst/>
          </a:endParaRPr>
        </a:p>
      </dgm:t>
    </dgm:pt>
    <dgm:pt modelId="{2374BD81-1621-449E-86F6-2F7D8DA8C3BE}" type="parTrans" cxnId="{127E2F61-CFC2-4006-BF62-E2FCB4E8579D}">
      <dgm:prSet/>
      <dgm:spPr/>
      <dgm:t>
        <a:bodyPr/>
        <a:lstStyle/>
        <a:p>
          <a:endParaRPr lang="en-US"/>
        </a:p>
      </dgm:t>
    </dgm:pt>
    <dgm:pt modelId="{1AD277D1-AA82-444A-AA82-2286D6B47889}" type="sibTrans" cxnId="{127E2F61-CFC2-4006-BF62-E2FCB4E8579D}">
      <dgm:prSet/>
      <dgm:spPr/>
      <dgm:t>
        <a:bodyPr/>
        <a:lstStyle/>
        <a:p>
          <a:endParaRPr lang="en-US"/>
        </a:p>
      </dgm:t>
    </dgm:pt>
    <dgm:pt modelId="{CAAECAD6-7198-4BE2-9B85-CC8517F26413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Specialized trainings (ASP.NET, Silverlight, WPF, WinForms)</a:t>
          </a:r>
          <a:endParaRPr lang="en-US" sz="2200" dirty="0"/>
        </a:p>
      </dgm:t>
    </dgm:pt>
    <dgm:pt modelId="{47ABF106-5133-424E-B1E0-C9B5F0B41C41}" type="parTrans" cxnId="{CEDC7029-CE12-43F1-92B6-A110DF84A6E7}">
      <dgm:prSet/>
      <dgm:spPr/>
      <dgm:t>
        <a:bodyPr/>
        <a:lstStyle/>
        <a:p>
          <a:endParaRPr lang="en-US"/>
        </a:p>
      </dgm:t>
    </dgm:pt>
    <dgm:pt modelId="{3224D0E8-3C97-4D35-A1CE-FCE48E23018E}" type="sibTrans" cxnId="{CEDC7029-CE12-43F1-92B6-A110DF84A6E7}">
      <dgm:prSet/>
      <dgm:spPr/>
      <dgm:t>
        <a:bodyPr/>
        <a:lstStyle/>
        <a:p>
          <a:endParaRPr lang="en-US"/>
        </a:p>
      </dgm:t>
    </dgm:pt>
    <dgm:pt modelId="{FCE85A90-0EEC-4668-B60A-EE80491E7478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Exams, filtering, interviews, etc.</a:t>
          </a:r>
          <a:endParaRPr lang="en-US" sz="2200" dirty="0"/>
        </a:p>
      </dgm:t>
    </dgm:pt>
    <dgm:pt modelId="{C8B5092B-2BE4-49D1-B40B-F1ED11FA1C6E}" type="parTrans" cxnId="{19077ABD-D8F1-4EEE-B966-E2DB6AAB571F}">
      <dgm:prSet/>
      <dgm:spPr/>
      <dgm:t>
        <a:bodyPr/>
        <a:lstStyle/>
        <a:p>
          <a:endParaRPr lang="en-US"/>
        </a:p>
      </dgm:t>
    </dgm:pt>
    <dgm:pt modelId="{13036265-98B5-405D-BDBB-F1D1B7226587}" type="sibTrans" cxnId="{19077ABD-D8F1-4EEE-B966-E2DB6AAB571F}">
      <dgm:prSet/>
      <dgm:spPr/>
      <dgm:t>
        <a:bodyPr/>
        <a:lstStyle/>
        <a:p>
          <a:endParaRPr lang="en-US"/>
        </a:p>
      </dgm:t>
    </dgm:pt>
    <dgm:pt modelId="{B4036F2C-F4AF-43D8-89FB-03EF4D153624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Joining in one of the Telerik development teams</a:t>
          </a:r>
          <a:endParaRPr lang="en-US" sz="2200" b="1" dirty="0">
            <a:effectLst/>
          </a:endParaRPr>
        </a:p>
      </dgm:t>
    </dgm:pt>
    <dgm:pt modelId="{507CC253-C3F5-4155-8E4B-6ED165A778DD}" type="parTrans" cxnId="{82365FFC-2DF0-4BC5-9DC0-3467F9073CDF}">
      <dgm:prSet/>
      <dgm:spPr/>
      <dgm:t>
        <a:bodyPr/>
        <a:lstStyle/>
        <a:p>
          <a:endParaRPr lang="en-US"/>
        </a:p>
      </dgm:t>
    </dgm:pt>
    <dgm:pt modelId="{C5BC3AAB-5D0B-4D76-B521-A982AA9D90F5}" type="sibTrans" cxnId="{82365FFC-2DF0-4BC5-9DC0-3467F9073CDF}">
      <dgm:prSet/>
      <dgm:spPr/>
      <dgm:t>
        <a:bodyPr/>
        <a:lstStyle/>
        <a:p>
          <a:endParaRPr lang="en-US"/>
        </a:p>
      </dgm:t>
    </dgm:pt>
    <dgm:pt modelId="{A3F6E736-8F13-4F28-AE4F-792977FF0877}" type="pres">
      <dgm:prSet presAssocID="{3A8E42A0-35B2-4306-959C-13EA6CE961C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085C3D-11CB-4472-B23F-FF8AE15357E1}" type="pres">
      <dgm:prSet presAssocID="{692BD410-E9D9-4EF7-9337-C80639B3F0A9}" presName="horFlow" presStyleCnt="0"/>
      <dgm:spPr/>
    </dgm:pt>
    <dgm:pt modelId="{887D34B8-27BF-43E2-BBD9-CC429EF6BE3B}" type="pres">
      <dgm:prSet presAssocID="{692BD410-E9D9-4EF7-9337-C80639B3F0A9}" presName="bigChev" presStyleLbl="node1" presStyleIdx="0" presStyleCnt="4" custScaleX="102287" custScaleY="77774" custLinFactNeighborX="-16696"/>
      <dgm:spPr/>
      <dgm:t>
        <a:bodyPr/>
        <a:lstStyle/>
        <a:p>
          <a:endParaRPr lang="en-US"/>
        </a:p>
      </dgm:t>
    </dgm:pt>
    <dgm:pt modelId="{FB7EB907-4564-442D-A8E5-14A818C7DDF9}" type="pres">
      <dgm:prSet presAssocID="{17C893F0-677A-4858-A68A-992DDAE9B9D9}" presName="parTrans" presStyleCnt="0"/>
      <dgm:spPr/>
    </dgm:pt>
    <dgm:pt modelId="{B20EE487-BA75-4EA8-8A2D-5F4880A27CD4}" type="pres">
      <dgm:prSet presAssocID="{AF3BA17A-F477-4A7A-BFB1-03D0F91481E5}" presName="node" presStyleLbl="alignAccFollowNode1" presStyleIdx="0" presStyleCnt="7" custScaleX="78381" custScaleY="93703" custLinFactNeighborX="140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48CE-E742-4216-9448-A86DD2FDA4D7}" type="pres">
      <dgm:prSet presAssocID="{6D1C379A-3676-48BB-B04B-23889FD1610D}" presName="sibTrans" presStyleCnt="0"/>
      <dgm:spPr/>
    </dgm:pt>
    <dgm:pt modelId="{11857935-8814-44D7-9C4C-302413ED2A3D}" type="pres">
      <dgm:prSet presAssocID="{A615C06D-88B1-4487-8F2E-E66BD105BE71}" presName="node" presStyleLbl="alignAccFollowNode1" presStyleIdx="1" presStyleCnt="7" custScaleX="119927" custScaleY="93703" custLinFactNeighborX="18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1549-8777-4E9E-A9A9-D060F3A7B421}" type="pres">
      <dgm:prSet presAssocID="{692BD410-E9D9-4EF7-9337-C80639B3F0A9}" presName="vSp" presStyleCnt="0"/>
      <dgm:spPr/>
    </dgm:pt>
    <dgm:pt modelId="{858D44F0-28D2-4325-9F5C-B3AB855F580C}" type="pres">
      <dgm:prSet presAssocID="{0A6C8D9B-143E-4C10-B9DF-204CEF0926A2}" presName="horFlow" presStyleCnt="0"/>
      <dgm:spPr/>
    </dgm:pt>
    <dgm:pt modelId="{25718191-8D90-4818-9A62-DEB3C9C14447}" type="pres">
      <dgm:prSet presAssocID="{0A6C8D9B-143E-4C10-B9DF-204CEF0926A2}" presName="bigChev" presStyleLbl="node1" presStyleIdx="1" presStyleCnt="4" custScaleX="81341" custScaleY="83762"/>
      <dgm:spPr/>
      <dgm:t>
        <a:bodyPr/>
        <a:lstStyle/>
        <a:p>
          <a:endParaRPr lang="en-US"/>
        </a:p>
      </dgm:t>
    </dgm:pt>
    <dgm:pt modelId="{681261B1-D501-4CB0-8782-B78E53BA31AC}" type="pres">
      <dgm:prSet presAssocID="{73353AD9-28CE-4103-98D5-203E392AEB0E}" presName="parTrans" presStyleCnt="0"/>
      <dgm:spPr/>
    </dgm:pt>
    <dgm:pt modelId="{DE5E9538-03B1-4FE9-A9C3-1F5EEC3A12A0}" type="pres">
      <dgm:prSet presAssocID="{76B02686-75CC-4874-A35B-8EDA32084364}" presName="node" presStyleLbl="alignAccFollowNode1" presStyleIdx="2" presStyleCnt="7" custScaleX="125886" custLinFactNeighborX="4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71D09-BC2B-4AEE-9603-F95DB06913A4}" type="pres">
      <dgm:prSet presAssocID="{824B27AF-EED5-4C47-90C5-ED2899ED82E9}" presName="sibTrans" presStyleCnt="0"/>
      <dgm:spPr/>
    </dgm:pt>
    <dgm:pt modelId="{5B7FCB4E-3851-467C-A01A-878811C7C0A0}" type="pres">
      <dgm:prSet presAssocID="{7A838DF1-F0A1-41CB-9D36-FDF168AC22DA}" presName="node" presStyleLbl="alignAccFollowNode1" presStyleIdx="3" presStyleCnt="7" custScaleX="101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4EE0A-95AA-4ADC-A690-57EE00994E40}" type="pres">
      <dgm:prSet presAssocID="{0A6C8D9B-143E-4C10-B9DF-204CEF0926A2}" presName="vSp" presStyleCnt="0"/>
      <dgm:spPr/>
    </dgm:pt>
    <dgm:pt modelId="{1004936B-EF1E-4155-BE82-1737BF2ECD1F}" type="pres">
      <dgm:prSet presAssocID="{CB82BF70-9C34-4798-ADB7-E4C0FE7D5AE0}" presName="horFlow" presStyleCnt="0"/>
      <dgm:spPr/>
    </dgm:pt>
    <dgm:pt modelId="{90727DEB-7275-479A-B9ED-0DE08A25E298}" type="pres">
      <dgm:prSet presAssocID="{CB82BF70-9C34-4798-ADB7-E4C0FE7D5AE0}" presName="bigChev" presStyleLbl="node1" presStyleIdx="2" presStyleCnt="4" custScaleX="91240" custScaleY="80542"/>
      <dgm:spPr/>
      <dgm:t>
        <a:bodyPr/>
        <a:lstStyle/>
        <a:p>
          <a:endParaRPr lang="en-US"/>
        </a:p>
      </dgm:t>
    </dgm:pt>
    <dgm:pt modelId="{21E3323C-49E0-41C3-A57F-AB34358BBC38}" type="pres">
      <dgm:prSet presAssocID="{2374BD81-1621-449E-86F6-2F7D8DA8C3BE}" presName="parTrans" presStyleCnt="0"/>
      <dgm:spPr/>
    </dgm:pt>
    <dgm:pt modelId="{9DB4FA0D-1AE4-4ACD-BDEA-53427A24ED88}" type="pres">
      <dgm:prSet presAssocID="{4A944FE3-B6E2-4355-9882-5F5594889A19}" presName="node" presStyleLbl="alignAccFollowNode1" presStyleIdx="4" presStyleCnt="7" custScaleX="75326" custLinFactNeighborX="4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EC91C-379D-4A57-9B8E-803AE1060390}" type="pres">
      <dgm:prSet presAssocID="{1AD277D1-AA82-444A-AA82-2286D6B47889}" presName="sibTrans" presStyleCnt="0"/>
      <dgm:spPr/>
    </dgm:pt>
    <dgm:pt modelId="{3C6BA5E1-7656-436D-992E-BE36CF82BC8A}" type="pres">
      <dgm:prSet presAssocID="{CAAECAD6-7198-4BE2-9B85-CC8517F26413}" presName="node" presStyleLbl="alignAccFollowNode1" presStyleIdx="5" presStyleCnt="7" custScaleX="139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5E2E4-0E63-47DB-9761-9C57632E203C}" type="pres">
      <dgm:prSet presAssocID="{CB82BF70-9C34-4798-ADB7-E4C0FE7D5AE0}" presName="vSp" presStyleCnt="0"/>
      <dgm:spPr/>
    </dgm:pt>
    <dgm:pt modelId="{E177C1D1-C1AE-4521-BF7C-28D0B690BB98}" type="pres">
      <dgm:prSet presAssocID="{FCE85A90-0EEC-4668-B60A-EE80491E7478}" presName="horFlow" presStyleCnt="0"/>
      <dgm:spPr/>
    </dgm:pt>
    <dgm:pt modelId="{5B9C24DF-8D97-4F76-A6B5-2C70008854B1}" type="pres">
      <dgm:prSet presAssocID="{FCE85A90-0EEC-4668-B60A-EE80491E7478}" presName="bigChev" presStyleLbl="node1" presStyleIdx="3" presStyleCnt="4" custScaleX="108247" custScaleY="74840"/>
      <dgm:spPr/>
      <dgm:t>
        <a:bodyPr/>
        <a:lstStyle/>
        <a:p>
          <a:endParaRPr lang="en-US"/>
        </a:p>
      </dgm:t>
    </dgm:pt>
    <dgm:pt modelId="{F63C0E03-7E2C-44E1-9DE2-5F721D5FFEC2}" type="pres">
      <dgm:prSet presAssocID="{507CC253-C3F5-4155-8E4B-6ED165A778DD}" presName="parTrans" presStyleCnt="0"/>
      <dgm:spPr/>
    </dgm:pt>
    <dgm:pt modelId="{73029BA7-0BF6-4568-9BA3-1A7268012641}" type="pres">
      <dgm:prSet presAssocID="{B4036F2C-F4AF-43D8-89FB-03EF4D153624}" presName="node" presStyleLbl="alignAccFollowNode1" presStyleIdx="6" presStyleCnt="7" custScaleX="178483" custScaleY="94053" custLinFactNeighborX="12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3AC71-4066-47A4-B4CB-0BB1F8E56142}" type="presOf" srcId="{3A8E42A0-35B2-4306-959C-13EA6CE961CD}" destId="{A3F6E736-8F13-4F28-AE4F-792977FF0877}" srcOrd="0" destOrd="0" presId="urn:microsoft.com/office/officeart/2005/8/layout/lProcess3"/>
    <dgm:cxn modelId="{429030C6-1D03-40E2-A18C-85177E6958A8}" type="presOf" srcId="{76B02686-75CC-4874-A35B-8EDA32084364}" destId="{DE5E9538-03B1-4FE9-A9C3-1F5EEC3A12A0}" srcOrd="0" destOrd="0" presId="urn:microsoft.com/office/officeart/2005/8/layout/lProcess3"/>
    <dgm:cxn modelId="{0D20849D-808B-450D-8BDF-73F19A4C89EC}" type="presOf" srcId="{B4036F2C-F4AF-43D8-89FB-03EF4D153624}" destId="{73029BA7-0BF6-4568-9BA3-1A7268012641}" srcOrd="0" destOrd="0" presId="urn:microsoft.com/office/officeart/2005/8/layout/lProcess3"/>
    <dgm:cxn modelId="{1E55E1DC-562D-40C9-9721-EC9761D5C90E}" type="presOf" srcId="{CAAECAD6-7198-4BE2-9B85-CC8517F26413}" destId="{3C6BA5E1-7656-436D-992E-BE36CF82BC8A}" srcOrd="0" destOrd="0" presId="urn:microsoft.com/office/officeart/2005/8/layout/lProcess3"/>
    <dgm:cxn modelId="{363BDF95-CA19-4919-BBB0-2C53B5DA5EBB}" type="presOf" srcId="{7A838DF1-F0A1-41CB-9D36-FDF168AC22DA}" destId="{5B7FCB4E-3851-467C-A01A-878811C7C0A0}" srcOrd="0" destOrd="0" presId="urn:microsoft.com/office/officeart/2005/8/layout/lProcess3"/>
    <dgm:cxn modelId="{3AF446A4-7520-44AA-9AC8-D1D725F051D2}" type="presOf" srcId="{0A6C8D9B-143E-4C10-B9DF-204CEF0926A2}" destId="{25718191-8D90-4818-9A62-DEB3C9C14447}" srcOrd="0" destOrd="0" presId="urn:microsoft.com/office/officeart/2005/8/layout/lProcess3"/>
    <dgm:cxn modelId="{8FF755F5-ECEF-4EF3-83B4-F91140524A66}" type="presOf" srcId="{692BD410-E9D9-4EF7-9337-C80639B3F0A9}" destId="{887D34B8-27BF-43E2-BBD9-CC429EF6BE3B}" srcOrd="0" destOrd="0" presId="urn:microsoft.com/office/officeart/2005/8/layout/lProcess3"/>
    <dgm:cxn modelId="{CEDC7029-CE12-43F1-92B6-A110DF84A6E7}" srcId="{CB82BF70-9C34-4798-ADB7-E4C0FE7D5AE0}" destId="{CAAECAD6-7198-4BE2-9B85-CC8517F26413}" srcOrd="1" destOrd="0" parTransId="{47ABF106-5133-424E-B1E0-C9B5F0B41C41}" sibTransId="{3224D0E8-3C97-4D35-A1CE-FCE48E23018E}"/>
    <dgm:cxn modelId="{5971FB1B-2B58-418E-B197-0BE37A9D1BD7}" srcId="{3A8E42A0-35B2-4306-959C-13EA6CE961CD}" destId="{0A6C8D9B-143E-4C10-B9DF-204CEF0926A2}" srcOrd="1" destOrd="0" parTransId="{0DEDB2CD-6C89-4A9C-B50C-FA839E3F18FD}" sibTransId="{942D3786-9B49-4FDF-9699-66C507B80116}"/>
    <dgm:cxn modelId="{127E2F61-CFC2-4006-BF62-E2FCB4E8579D}" srcId="{CB82BF70-9C34-4798-ADB7-E4C0FE7D5AE0}" destId="{4A944FE3-B6E2-4355-9882-5F5594889A19}" srcOrd="0" destOrd="0" parTransId="{2374BD81-1621-449E-86F6-2F7D8DA8C3BE}" sibTransId="{1AD277D1-AA82-444A-AA82-2286D6B47889}"/>
    <dgm:cxn modelId="{87B8FD49-509F-4934-93CC-E69C79237124}" srcId="{0A6C8D9B-143E-4C10-B9DF-204CEF0926A2}" destId="{76B02686-75CC-4874-A35B-8EDA32084364}" srcOrd="0" destOrd="0" parTransId="{73353AD9-28CE-4103-98D5-203E392AEB0E}" sibTransId="{824B27AF-EED5-4C47-90C5-ED2899ED82E9}"/>
    <dgm:cxn modelId="{82365FFC-2DF0-4BC5-9DC0-3467F9073CDF}" srcId="{FCE85A90-0EEC-4668-B60A-EE80491E7478}" destId="{B4036F2C-F4AF-43D8-89FB-03EF4D153624}" srcOrd="0" destOrd="0" parTransId="{507CC253-C3F5-4155-8E4B-6ED165A778DD}" sibTransId="{C5BC3AAB-5D0B-4D76-B521-A982AA9D90F5}"/>
    <dgm:cxn modelId="{63C90AAA-E038-4B0C-AFFD-4CD1BF642BEB}" srcId="{692BD410-E9D9-4EF7-9337-C80639B3F0A9}" destId="{AF3BA17A-F477-4A7A-BFB1-03D0F91481E5}" srcOrd="0" destOrd="0" parTransId="{17C893F0-677A-4858-A68A-992DDAE9B9D9}" sibTransId="{6D1C379A-3676-48BB-B04B-23889FD1610D}"/>
    <dgm:cxn modelId="{A30C0F9B-A0CD-4BB5-9ACC-F06850F884D6}" srcId="{0A6C8D9B-143E-4C10-B9DF-204CEF0926A2}" destId="{7A838DF1-F0A1-41CB-9D36-FDF168AC22DA}" srcOrd="1" destOrd="0" parTransId="{E1DFDB0E-3458-429C-A4EF-799AACDF822C}" sibTransId="{394A743F-0729-4D22-9685-4E2BA3967E25}"/>
    <dgm:cxn modelId="{43FDA396-732C-40C9-898A-93D25E011B3C}" type="presOf" srcId="{CB82BF70-9C34-4798-ADB7-E4C0FE7D5AE0}" destId="{90727DEB-7275-479A-B9ED-0DE08A25E298}" srcOrd="0" destOrd="0" presId="urn:microsoft.com/office/officeart/2005/8/layout/lProcess3"/>
    <dgm:cxn modelId="{F8966D2E-ABF2-4731-B668-BED79AC3E130}" type="presOf" srcId="{AF3BA17A-F477-4A7A-BFB1-03D0F91481E5}" destId="{B20EE487-BA75-4EA8-8A2D-5F4880A27CD4}" srcOrd="0" destOrd="0" presId="urn:microsoft.com/office/officeart/2005/8/layout/lProcess3"/>
    <dgm:cxn modelId="{5E79950D-4AF0-4464-9636-DDB04B1019C9}" type="presOf" srcId="{4A944FE3-B6E2-4355-9882-5F5594889A19}" destId="{9DB4FA0D-1AE4-4ACD-BDEA-53427A24ED88}" srcOrd="0" destOrd="0" presId="urn:microsoft.com/office/officeart/2005/8/layout/lProcess3"/>
    <dgm:cxn modelId="{19077ABD-D8F1-4EEE-B966-E2DB6AAB571F}" srcId="{3A8E42A0-35B2-4306-959C-13EA6CE961CD}" destId="{FCE85A90-0EEC-4668-B60A-EE80491E7478}" srcOrd="3" destOrd="0" parTransId="{C8B5092B-2BE4-49D1-B40B-F1ED11FA1C6E}" sibTransId="{13036265-98B5-405D-BDBB-F1D1B7226587}"/>
    <dgm:cxn modelId="{DD23158A-AA51-4CB7-926B-98DB15241C19}" srcId="{3A8E42A0-35B2-4306-959C-13EA6CE961CD}" destId="{692BD410-E9D9-4EF7-9337-C80639B3F0A9}" srcOrd="0" destOrd="0" parTransId="{619BA329-CF27-473D-9DFF-AFDB94E46FC5}" sibTransId="{402D58D5-5974-4CB4-AF8B-7B61D89701F8}"/>
    <dgm:cxn modelId="{E729E24A-0A44-41B9-A332-C1D193473DE0}" type="presOf" srcId="{FCE85A90-0EEC-4668-B60A-EE80491E7478}" destId="{5B9C24DF-8D97-4F76-A6B5-2C70008854B1}" srcOrd="0" destOrd="0" presId="urn:microsoft.com/office/officeart/2005/8/layout/lProcess3"/>
    <dgm:cxn modelId="{409A9E10-AD92-441E-92DD-C949BCCB6DCF}" srcId="{692BD410-E9D9-4EF7-9337-C80639B3F0A9}" destId="{A615C06D-88B1-4487-8F2E-E66BD105BE71}" srcOrd="1" destOrd="0" parTransId="{D7916AB6-6053-40A5-9C29-14C24F7C460E}" sibTransId="{F39A20C7-8A86-43BF-B071-72A06457FB11}"/>
    <dgm:cxn modelId="{D0A4FFBC-9711-4598-9A16-C57F3C714A73}" srcId="{3A8E42A0-35B2-4306-959C-13EA6CE961CD}" destId="{CB82BF70-9C34-4798-ADB7-E4C0FE7D5AE0}" srcOrd="2" destOrd="0" parTransId="{4DD23847-B05A-4871-B4FD-3EB3C158D6AD}" sibTransId="{9C73ACE3-9554-46DD-BC47-87187AD72F96}"/>
    <dgm:cxn modelId="{E3B24280-ACCB-4C7C-90A8-5CFE4717A802}" type="presOf" srcId="{A615C06D-88B1-4487-8F2E-E66BD105BE71}" destId="{11857935-8814-44D7-9C4C-302413ED2A3D}" srcOrd="0" destOrd="0" presId="urn:microsoft.com/office/officeart/2005/8/layout/lProcess3"/>
    <dgm:cxn modelId="{71EBD531-3E80-47DD-AE8D-FA0690AA8B67}" type="presParOf" srcId="{A3F6E736-8F13-4F28-AE4F-792977FF0877}" destId="{5A085C3D-11CB-4472-B23F-FF8AE15357E1}" srcOrd="0" destOrd="0" presId="urn:microsoft.com/office/officeart/2005/8/layout/lProcess3"/>
    <dgm:cxn modelId="{E3548CBF-D4AD-4252-90CF-BFF19092DCC8}" type="presParOf" srcId="{5A085C3D-11CB-4472-B23F-FF8AE15357E1}" destId="{887D34B8-27BF-43E2-BBD9-CC429EF6BE3B}" srcOrd="0" destOrd="0" presId="urn:microsoft.com/office/officeart/2005/8/layout/lProcess3"/>
    <dgm:cxn modelId="{AE85F680-4FC1-4AE9-AAA4-28A4C85B722B}" type="presParOf" srcId="{5A085C3D-11CB-4472-B23F-FF8AE15357E1}" destId="{FB7EB907-4564-442D-A8E5-14A818C7DDF9}" srcOrd="1" destOrd="0" presId="urn:microsoft.com/office/officeart/2005/8/layout/lProcess3"/>
    <dgm:cxn modelId="{9D5C60CB-823D-42DB-A38A-A9EE33FDFB97}" type="presParOf" srcId="{5A085C3D-11CB-4472-B23F-FF8AE15357E1}" destId="{B20EE487-BA75-4EA8-8A2D-5F4880A27CD4}" srcOrd="2" destOrd="0" presId="urn:microsoft.com/office/officeart/2005/8/layout/lProcess3"/>
    <dgm:cxn modelId="{0924D6C7-FC01-4282-B16A-E0533F42E6CB}" type="presParOf" srcId="{5A085C3D-11CB-4472-B23F-FF8AE15357E1}" destId="{103A48CE-E742-4216-9448-A86DD2FDA4D7}" srcOrd="3" destOrd="0" presId="urn:microsoft.com/office/officeart/2005/8/layout/lProcess3"/>
    <dgm:cxn modelId="{92A537B9-555C-42D2-BB3D-961C95AC0814}" type="presParOf" srcId="{5A085C3D-11CB-4472-B23F-FF8AE15357E1}" destId="{11857935-8814-44D7-9C4C-302413ED2A3D}" srcOrd="4" destOrd="0" presId="urn:microsoft.com/office/officeart/2005/8/layout/lProcess3"/>
    <dgm:cxn modelId="{FDE351CD-41E3-4AAC-BBA9-6A82C70D425D}" type="presParOf" srcId="{A3F6E736-8F13-4F28-AE4F-792977FF0877}" destId="{0F971549-8777-4E9E-A9A9-D060F3A7B421}" srcOrd="1" destOrd="0" presId="urn:microsoft.com/office/officeart/2005/8/layout/lProcess3"/>
    <dgm:cxn modelId="{C8680055-EDBC-4A7B-BDBB-44F898AEF02D}" type="presParOf" srcId="{A3F6E736-8F13-4F28-AE4F-792977FF0877}" destId="{858D44F0-28D2-4325-9F5C-B3AB855F580C}" srcOrd="2" destOrd="0" presId="urn:microsoft.com/office/officeart/2005/8/layout/lProcess3"/>
    <dgm:cxn modelId="{0D09CFCB-4491-4726-A2EC-424FCEF846C7}" type="presParOf" srcId="{858D44F0-28D2-4325-9F5C-B3AB855F580C}" destId="{25718191-8D90-4818-9A62-DEB3C9C14447}" srcOrd="0" destOrd="0" presId="urn:microsoft.com/office/officeart/2005/8/layout/lProcess3"/>
    <dgm:cxn modelId="{D392EA41-5938-468D-8D25-2E0ABCB5F4A1}" type="presParOf" srcId="{858D44F0-28D2-4325-9F5C-B3AB855F580C}" destId="{681261B1-D501-4CB0-8782-B78E53BA31AC}" srcOrd="1" destOrd="0" presId="urn:microsoft.com/office/officeart/2005/8/layout/lProcess3"/>
    <dgm:cxn modelId="{19BCC4B4-2329-4DF1-8405-5B02D2975EFF}" type="presParOf" srcId="{858D44F0-28D2-4325-9F5C-B3AB855F580C}" destId="{DE5E9538-03B1-4FE9-A9C3-1F5EEC3A12A0}" srcOrd="2" destOrd="0" presId="urn:microsoft.com/office/officeart/2005/8/layout/lProcess3"/>
    <dgm:cxn modelId="{E5303792-C24C-4BDA-8ABD-891FF61A3E43}" type="presParOf" srcId="{858D44F0-28D2-4325-9F5C-B3AB855F580C}" destId="{BAC71D09-BC2B-4AEE-9603-F95DB06913A4}" srcOrd="3" destOrd="0" presId="urn:microsoft.com/office/officeart/2005/8/layout/lProcess3"/>
    <dgm:cxn modelId="{7A07AF9C-9BEA-4C09-85CE-69882EA63DED}" type="presParOf" srcId="{858D44F0-28D2-4325-9F5C-B3AB855F580C}" destId="{5B7FCB4E-3851-467C-A01A-878811C7C0A0}" srcOrd="4" destOrd="0" presId="urn:microsoft.com/office/officeart/2005/8/layout/lProcess3"/>
    <dgm:cxn modelId="{BD554D62-B447-4D68-AA20-2F20ED52B2C9}" type="presParOf" srcId="{A3F6E736-8F13-4F28-AE4F-792977FF0877}" destId="{E5D4EE0A-95AA-4ADC-A690-57EE00994E40}" srcOrd="3" destOrd="0" presId="urn:microsoft.com/office/officeart/2005/8/layout/lProcess3"/>
    <dgm:cxn modelId="{C39B749A-44C9-4289-BF27-3CB158B0EC34}" type="presParOf" srcId="{A3F6E736-8F13-4F28-AE4F-792977FF0877}" destId="{1004936B-EF1E-4155-BE82-1737BF2ECD1F}" srcOrd="4" destOrd="0" presId="urn:microsoft.com/office/officeart/2005/8/layout/lProcess3"/>
    <dgm:cxn modelId="{A4B0D1E6-D566-4566-9685-1ADF855A712D}" type="presParOf" srcId="{1004936B-EF1E-4155-BE82-1737BF2ECD1F}" destId="{90727DEB-7275-479A-B9ED-0DE08A25E298}" srcOrd="0" destOrd="0" presId="urn:microsoft.com/office/officeart/2005/8/layout/lProcess3"/>
    <dgm:cxn modelId="{0EE6A18A-8003-41AD-B1DB-F94AA17C3C86}" type="presParOf" srcId="{1004936B-EF1E-4155-BE82-1737BF2ECD1F}" destId="{21E3323C-49E0-41C3-A57F-AB34358BBC38}" srcOrd="1" destOrd="0" presId="urn:microsoft.com/office/officeart/2005/8/layout/lProcess3"/>
    <dgm:cxn modelId="{4FA03682-78CC-4287-AC42-38F44CD86CCC}" type="presParOf" srcId="{1004936B-EF1E-4155-BE82-1737BF2ECD1F}" destId="{9DB4FA0D-1AE4-4ACD-BDEA-53427A24ED88}" srcOrd="2" destOrd="0" presId="urn:microsoft.com/office/officeart/2005/8/layout/lProcess3"/>
    <dgm:cxn modelId="{EBAB0800-F656-4B01-A35B-517A6588E1E2}" type="presParOf" srcId="{1004936B-EF1E-4155-BE82-1737BF2ECD1F}" destId="{FBEEC91C-379D-4A57-9B8E-803AE1060390}" srcOrd="3" destOrd="0" presId="urn:microsoft.com/office/officeart/2005/8/layout/lProcess3"/>
    <dgm:cxn modelId="{6CA07DC2-851E-495A-8226-8B577225B922}" type="presParOf" srcId="{1004936B-EF1E-4155-BE82-1737BF2ECD1F}" destId="{3C6BA5E1-7656-436D-992E-BE36CF82BC8A}" srcOrd="4" destOrd="0" presId="urn:microsoft.com/office/officeart/2005/8/layout/lProcess3"/>
    <dgm:cxn modelId="{4DCD41CD-46A7-420B-BAC9-AD40C8BAA3DB}" type="presParOf" srcId="{A3F6E736-8F13-4F28-AE4F-792977FF0877}" destId="{C235E2E4-0E63-47DB-9761-9C57632E203C}" srcOrd="5" destOrd="0" presId="urn:microsoft.com/office/officeart/2005/8/layout/lProcess3"/>
    <dgm:cxn modelId="{5D08F407-CCCF-4526-B214-A526B860F7A0}" type="presParOf" srcId="{A3F6E736-8F13-4F28-AE4F-792977FF0877}" destId="{E177C1D1-C1AE-4521-BF7C-28D0B690BB98}" srcOrd="6" destOrd="0" presId="urn:microsoft.com/office/officeart/2005/8/layout/lProcess3"/>
    <dgm:cxn modelId="{81F2550A-7CC5-4422-9146-0F945A85D6F4}" type="presParOf" srcId="{E177C1D1-C1AE-4521-BF7C-28D0B690BB98}" destId="{5B9C24DF-8D97-4F76-A6B5-2C70008854B1}" srcOrd="0" destOrd="0" presId="urn:microsoft.com/office/officeart/2005/8/layout/lProcess3"/>
    <dgm:cxn modelId="{12CE3E9F-BE5A-46AB-AA8C-50A0C8266F00}" type="presParOf" srcId="{E177C1D1-C1AE-4521-BF7C-28D0B690BB98}" destId="{F63C0E03-7E2C-44E1-9DE2-5F721D5FFEC2}" srcOrd="1" destOrd="0" presId="urn:microsoft.com/office/officeart/2005/8/layout/lProcess3"/>
    <dgm:cxn modelId="{89E9778C-498E-436E-98B0-1C17F9E9F532}" type="presParOf" srcId="{E177C1D1-C1AE-4521-BF7C-28D0B690BB98}" destId="{73029BA7-0BF6-4568-9BA3-1A726801264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E42A0-35B2-4306-959C-13EA6CE961CD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2482EEC-5021-41F3-9907-56C5138B512E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000" b="1" dirty="0" smtClean="0">
              <a:effectLst/>
            </a:rPr>
            <a:t>Advanced WPF Development</a:t>
          </a:r>
          <a:endParaRPr lang="en-US" sz="2000" b="1" dirty="0">
            <a:effectLst/>
          </a:endParaRPr>
        </a:p>
      </dgm:t>
    </dgm:pt>
    <dgm:pt modelId="{BE25EC5B-C1B0-47BE-B9DA-7F80296F2D5D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000" b="1" dirty="0" smtClean="0">
              <a:effectLst/>
            </a:rPr>
            <a:t>Advanced Silverlight Development</a:t>
          </a:r>
          <a:endParaRPr lang="en-US" sz="2000" b="1" dirty="0">
            <a:effectLst/>
          </a:endParaRPr>
        </a:p>
      </dgm:t>
    </dgm:pt>
    <dgm:pt modelId="{18ECCA9B-4C42-40B4-AE22-095EF67454A5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000" b="1" dirty="0" smtClean="0">
              <a:effectLst/>
            </a:rPr>
            <a:t>Advanced ASP.NET &amp; AJAX Development</a:t>
          </a:r>
          <a:endParaRPr lang="en-US" sz="2000" b="1" dirty="0">
            <a:effectLst/>
          </a:endParaRPr>
        </a:p>
      </dgm:t>
    </dgm:pt>
    <dgm:pt modelId="{0A6C8D9B-143E-4C10-B9DF-204CEF0926A2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Advanced .NET Development</a:t>
          </a:r>
          <a:endParaRPr lang="en-US" sz="2200" b="1" dirty="0">
            <a:effectLst/>
          </a:endParaRPr>
        </a:p>
      </dgm:t>
    </dgm:pt>
    <dgm:pt modelId="{2DAAFFF2-5D0A-45A9-9360-B1F69104C873}" type="sibTrans" cxnId="{8828D848-6181-4566-BC31-4AD53B81975D}">
      <dgm:prSet/>
      <dgm:spPr/>
      <dgm:t>
        <a:bodyPr/>
        <a:lstStyle/>
        <a:p>
          <a:endParaRPr lang="en-US"/>
        </a:p>
      </dgm:t>
    </dgm:pt>
    <dgm:pt modelId="{3EFE3331-E227-457F-8543-589F4F37724C}" type="parTrans" cxnId="{8828D848-6181-4566-BC31-4AD53B81975D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58DAFA-2A07-47C1-9BAB-495040449615}" type="sibTrans" cxnId="{685AF972-071D-4244-844A-F9D9F9E9DC1C}">
      <dgm:prSet/>
      <dgm:spPr/>
      <dgm:t>
        <a:bodyPr/>
        <a:lstStyle/>
        <a:p>
          <a:endParaRPr lang="en-US"/>
        </a:p>
      </dgm:t>
    </dgm:pt>
    <dgm:pt modelId="{2615F21F-AF54-4BC0-9128-72022A478A39}" type="parTrans" cxnId="{685AF972-071D-4244-844A-F9D9F9E9DC1C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E34DAE-18F9-4E07-A824-9F2A04F96D3C}" type="sibTrans" cxnId="{B589018C-D577-427D-BBE4-CC87F8278747}">
      <dgm:prSet/>
      <dgm:spPr/>
      <dgm:t>
        <a:bodyPr/>
        <a:lstStyle/>
        <a:p>
          <a:endParaRPr lang="en-US"/>
        </a:p>
      </dgm:t>
    </dgm:pt>
    <dgm:pt modelId="{B56A8EA5-DC6C-44F3-B16A-E5B44BCC6E58}" type="parTrans" cxnId="{B589018C-D577-427D-BBE4-CC87F827874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2BD410-E9D9-4EF7-9337-C80639B3F0A9}">
      <dgm:prSet phldrT="[Text]"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200" b="1" dirty="0" smtClean="0">
              <a:effectLst/>
            </a:rPr>
            <a:t>Fundamentals of C# Programming</a:t>
          </a:r>
          <a:endParaRPr lang="en-US" sz="2200" b="1" dirty="0">
            <a:effectLst/>
          </a:endParaRPr>
        </a:p>
      </dgm:t>
    </dgm:pt>
    <dgm:pt modelId="{402D58D5-5974-4CB4-AF8B-7B61D89701F8}" type="sibTrans" cxnId="{DD23158A-AA51-4CB7-926B-98DB15241C19}">
      <dgm:prSet/>
      <dgm:spPr/>
      <dgm:t>
        <a:bodyPr/>
        <a:lstStyle/>
        <a:p>
          <a:endParaRPr lang="en-US" b="1"/>
        </a:p>
      </dgm:t>
    </dgm:pt>
    <dgm:pt modelId="{619BA329-CF27-473D-9DFF-AFDB94E46FC5}" type="parTrans" cxnId="{DD23158A-AA51-4CB7-926B-98DB15241C19}">
      <dgm:prSet/>
      <dgm:spPr/>
      <dgm:t>
        <a:bodyPr/>
        <a:lstStyle/>
        <a:p>
          <a:endParaRPr lang="en-US" b="1"/>
        </a:p>
      </dgm:t>
    </dgm:pt>
    <dgm:pt modelId="{942D3786-9B49-4FDF-9699-66C507B80116}" type="sibTrans" cxnId="{5971FB1B-2B58-418E-B197-0BE37A9D1BD7}">
      <dgm:prSet/>
      <dgm:spPr/>
      <dgm:t>
        <a:bodyPr/>
        <a:lstStyle/>
        <a:p>
          <a:endParaRPr lang="en-US" b="1"/>
        </a:p>
      </dgm:t>
    </dgm:pt>
    <dgm:pt modelId="{0DEDB2CD-6C89-4A9C-B50C-FA839E3F18FD}" type="parTrans" cxnId="{5971FB1B-2B58-418E-B197-0BE37A9D1BD7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80EC77-B1B6-4607-988A-70EA57EA7406}">
      <dgm:prSet custT="1"/>
      <dgm:sp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>
          <a:noFill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sz="2000" b="1" dirty="0" smtClean="0">
              <a:effectLst/>
            </a:rPr>
            <a:t>Advanced Windows Forms Development</a:t>
          </a:r>
          <a:endParaRPr lang="en-US" sz="2000" b="1" dirty="0">
            <a:effectLst/>
          </a:endParaRPr>
        </a:p>
      </dgm:t>
    </dgm:pt>
    <dgm:pt modelId="{0070D1B2-F305-47B5-A577-28F5425CDB6C}" type="parTrans" cxnId="{285DC3AD-6382-4BEE-882F-11EF67D49BF5}">
      <dgm:prSet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100000" scaled="0"/>
        </a:gradFill>
        <a:ln>
          <a:solidFill>
            <a:schemeClr val="accent5">
              <a:lumMod val="40000"/>
              <a:lumOff val="60000"/>
            </a:schemeClr>
          </a:solidFill>
          <a:tailEnd type="arrow" w="lg" len="lg"/>
        </a:ln>
      </dgm:spPr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2D0440-54B6-4C03-B8ED-3473177BE2E5}" type="sibTrans" cxnId="{285DC3AD-6382-4BEE-882F-11EF67D49BF5}">
      <dgm:prSet/>
      <dgm:spPr/>
      <dgm:t>
        <a:bodyPr/>
        <a:lstStyle/>
        <a:p>
          <a:endParaRPr lang="en-US"/>
        </a:p>
      </dgm:t>
    </dgm:pt>
    <dgm:pt modelId="{BF579DB2-4E74-4E73-BEE7-0CB3C3078A21}" type="pres">
      <dgm:prSet presAssocID="{3A8E42A0-35B2-4306-959C-13EA6CE961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C84C8-2B40-46B5-BB18-0FB7C8E260FA}" type="pres">
      <dgm:prSet presAssocID="{3A8E42A0-35B2-4306-959C-13EA6CE961CD}" presName="hierFlow" presStyleCnt="0"/>
      <dgm:spPr/>
    </dgm:pt>
    <dgm:pt modelId="{6BED3F1A-D2B3-44DE-90AA-7D0F2B9B8C79}" type="pres">
      <dgm:prSet presAssocID="{3A8E42A0-35B2-4306-959C-13EA6CE961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17519B1-A252-4B0B-9A3F-BB2E2EE3421E}" type="pres">
      <dgm:prSet presAssocID="{692BD410-E9D9-4EF7-9337-C80639B3F0A9}" presName="Name14" presStyleCnt="0"/>
      <dgm:spPr/>
    </dgm:pt>
    <dgm:pt modelId="{1F9274E9-F67A-44B1-B1A2-16CBFB71030F}" type="pres">
      <dgm:prSet presAssocID="{692BD410-E9D9-4EF7-9337-C80639B3F0A9}" presName="level1Shape" presStyleLbl="node0" presStyleIdx="0" presStyleCnt="1" custScaleX="531387" custScaleY="112783" custLinFactY="-50488" custLinFactNeighborX="395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36B06-85FD-469F-A2B9-3793E71E9AF2}" type="pres">
      <dgm:prSet presAssocID="{692BD410-E9D9-4EF7-9337-C80639B3F0A9}" presName="hierChild2" presStyleCnt="0"/>
      <dgm:spPr/>
    </dgm:pt>
    <dgm:pt modelId="{29BC6AA3-CDF6-4D8A-BA1D-9F04EC19E54C}" type="pres">
      <dgm:prSet presAssocID="{0DEDB2CD-6C89-4A9C-B50C-FA839E3F18F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115B6CFC-02C6-4EF2-9054-A2AF059BCC13}" type="pres">
      <dgm:prSet presAssocID="{0A6C8D9B-143E-4C10-B9DF-204CEF0926A2}" presName="Name21" presStyleCnt="0"/>
      <dgm:spPr/>
    </dgm:pt>
    <dgm:pt modelId="{2E3AA29B-2C8A-49F8-BFF5-966C267115C5}" type="pres">
      <dgm:prSet presAssocID="{0A6C8D9B-143E-4C10-B9DF-204CEF0926A2}" presName="level2Shape" presStyleLbl="node2" presStyleIdx="0" presStyleCnt="1" custScaleX="531387" custScaleY="112178" custLinFactNeighborX="3953" custLinFactNeighborY="-53428"/>
      <dgm:spPr/>
      <dgm:t>
        <a:bodyPr/>
        <a:lstStyle/>
        <a:p>
          <a:endParaRPr lang="en-US"/>
        </a:p>
      </dgm:t>
    </dgm:pt>
    <dgm:pt modelId="{89791278-3C2E-475E-BA08-1DD7E20ED3E8}" type="pres">
      <dgm:prSet presAssocID="{0A6C8D9B-143E-4C10-B9DF-204CEF0926A2}" presName="hierChild3" presStyleCnt="0"/>
      <dgm:spPr/>
    </dgm:pt>
    <dgm:pt modelId="{71815F85-AE0C-4E27-850F-011AA939F9EA}" type="pres">
      <dgm:prSet presAssocID="{B56A8EA5-DC6C-44F3-B16A-E5B44BCC6E58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54B277F-994D-4E2B-B1BE-01B964626DED}" type="pres">
      <dgm:prSet presAssocID="{18ECCA9B-4C42-40B4-AE22-095EF67454A5}" presName="Name21" presStyleCnt="0"/>
      <dgm:spPr/>
    </dgm:pt>
    <dgm:pt modelId="{ADA34ABF-6815-40B5-9066-4A932C68188F}" type="pres">
      <dgm:prSet presAssocID="{18ECCA9B-4C42-40B4-AE22-095EF67454A5}" presName="level2Shape" presStyleLbl="node3" presStyleIdx="0" presStyleCnt="4" custScaleX="225090" custScaleY="162406" custLinFactY="41943" custLinFactNeighborX="8646" custLinFactNeighborY="100000"/>
      <dgm:spPr/>
      <dgm:t>
        <a:bodyPr/>
        <a:lstStyle/>
        <a:p>
          <a:endParaRPr lang="en-US"/>
        </a:p>
      </dgm:t>
    </dgm:pt>
    <dgm:pt modelId="{F92799DB-E851-4D6B-BF17-CFB0EC91B43E}" type="pres">
      <dgm:prSet presAssocID="{18ECCA9B-4C42-40B4-AE22-095EF67454A5}" presName="hierChild3" presStyleCnt="0"/>
      <dgm:spPr/>
    </dgm:pt>
    <dgm:pt modelId="{73A0334B-8AA0-44AC-8CAA-183A0A27F59E}" type="pres">
      <dgm:prSet presAssocID="{2615F21F-AF54-4BC0-9128-72022A478A39}" presName="Name19" presStyleLbl="parChTrans1D3" presStyleIdx="1" presStyleCnt="4"/>
      <dgm:spPr/>
      <dgm:t>
        <a:bodyPr/>
        <a:lstStyle/>
        <a:p>
          <a:endParaRPr lang="en-US"/>
        </a:p>
      </dgm:t>
    </dgm:pt>
    <dgm:pt modelId="{CA69F3A0-510B-4478-B7B7-2C253949667D}" type="pres">
      <dgm:prSet presAssocID="{BE25EC5B-C1B0-47BE-B9DA-7F80296F2D5D}" presName="Name21" presStyleCnt="0"/>
      <dgm:spPr/>
    </dgm:pt>
    <dgm:pt modelId="{AC95B7E1-9FB5-4EE3-BE86-5E3B72370999}" type="pres">
      <dgm:prSet presAssocID="{BE25EC5B-C1B0-47BE-B9DA-7F80296F2D5D}" presName="level2Shape" presStyleLbl="node3" presStyleIdx="1" presStyleCnt="4" custScaleX="180316" custScaleY="164282" custLinFactY="41943" custLinFactNeighborX="3953" custLinFactNeighborY="100000"/>
      <dgm:spPr/>
      <dgm:t>
        <a:bodyPr/>
        <a:lstStyle/>
        <a:p>
          <a:endParaRPr lang="en-US"/>
        </a:p>
      </dgm:t>
    </dgm:pt>
    <dgm:pt modelId="{7FCA4CDC-25C3-41DD-9F40-895F871E0A67}" type="pres">
      <dgm:prSet presAssocID="{BE25EC5B-C1B0-47BE-B9DA-7F80296F2D5D}" presName="hierChild3" presStyleCnt="0"/>
      <dgm:spPr/>
    </dgm:pt>
    <dgm:pt modelId="{8C189926-90C4-40DE-80B4-F750B834D5AB}" type="pres">
      <dgm:prSet presAssocID="{3EFE3331-E227-457F-8543-589F4F37724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E1D4148F-E503-465B-8F54-E4DBD54D1DB1}" type="pres">
      <dgm:prSet presAssocID="{92482EEC-5021-41F3-9907-56C5138B512E}" presName="Name21" presStyleCnt="0"/>
      <dgm:spPr/>
    </dgm:pt>
    <dgm:pt modelId="{B2864B51-2732-47F6-93F6-6B6017E4CD04}" type="pres">
      <dgm:prSet presAssocID="{92482EEC-5021-41F3-9907-56C5138B512E}" presName="level2Shape" presStyleLbl="node3" presStyleIdx="2" presStyleCnt="4" custScaleX="198127" custScaleY="167386" custLinFactY="41943" custLinFactNeighborX="-1656" custLinFactNeighborY="100000"/>
      <dgm:spPr/>
      <dgm:t>
        <a:bodyPr/>
        <a:lstStyle/>
        <a:p>
          <a:endParaRPr lang="en-US"/>
        </a:p>
      </dgm:t>
    </dgm:pt>
    <dgm:pt modelId="{CABA62E7-32A7-44C6-AB26-B452C50D9483}" type="pres">
      <dgm:prSet presAssocID="{92482EEC-5021-41F3-9907-56C5138B512E}" presName="hierChild3" presStyleCnt="0"/>
      <dgm:spPr/>
    </dgm:pt>
    <dgm:pt modelId="{BDE6DA58-AEBC-4A80-8FCB-D9B6527E903D}" type="pres">
      <dgm:prSet presAssocID="{0070D1B2-F305-47B5-A577-28F5425CDB6C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0D457A4-37A3-4E7B-BD54-D9D56DB1FAF1}" type="pres">
      <dgm:prSet presAssocID="{5780EC77-B1B6-4607-988A-70EA57EA7406}" presName="Name21" presStyleCnt="0"/>
      <dgm:spPr/>
    </dgm:pt>
    <dgm:pt modelId="{5110B8E5-A185-454B-AEE8-D0651DD3B7AE}" type="pres">
      <dgm:prSet presAssocID="{5780EC77-B1B6-4607-988A-70EA57EA7406}" presName="level2Shape" presStyleLbl="node3" presStyleIdx="3" presStyleCnt="4" custScaleX="210198" custScaleY="167386" custLinFactY="41943" custLinFactNeighborX="-7700" custLinFactNeighborY="100000"/>
      <dgm:spPr/>
      <dgm:t>
        <a:bodyPr/>
        <a:lstStyle/>
        <a:p>
          <a:endParaRPr lang="en-US"/>
        </a:p>
      </dgm:t>
    </dgm:pt>
    <dgm:pt modelId="{B277B3C1-FC74-4E39-BEE7-4BE0761E3B5D}" type="pres">
      <dgm:prSet presAssocID="{5780EC77-B1B6-4607-988A-70EA57EA7406}" presName="hierChild3" presStyleCnt="0"/>
      <dgm:spPr/>
    </dgm:pt>
    <dgm:pt modelId="{3AE18C90-0D69-43A4-A226-C3D4FF320B7D}" type="pres">
      <dgm:prSet presAssocID="{3A8E42A0-35B2-4306-959C-13EA6CE961CD}" presName="bgShapesFlow" presStyleCnt="0"/>
      <dgm:spPr/>
    </dgm:pt>
  </dgm:ptLst>
  <dgm:cxnLst>
    <dgm:cxn modelId="{8485E465-C704-42CF-9EA5-3A10E803CB21}" type="presOf" srcId="{BE25EC5B-C1B0-47BE-B9DA-7F80296F2D5D}" destId="{AC95B7E1-9FB5-4EE3-BE86-5E3B72370999}" srcOrd="0" destOrd="0" presId="urn:microsoft.com/office/officeart/2005/8/layout/hierarchy6"/>
    <dgm:cxn modelId="{D9C2EE15-2369-4DEF-B5DB-2DF5D86DFF74}" type="presOf" srcId="{18ECCA9B-4C42-40B4-AE22-095EF67454A5}" destId="{ADA34ABF-6815-40B5-9066-4A932C68188F}" srcOrd="0" destOrd="0" presId="urn:microsoft.com/office/officeart/2005/8/layout/hierarchy6"/>
    <dgm:cxn modelId="{11FE5DCA-BC65-4106-8401-169E0BAEC458}" type="presOf" srcId="{3EFE3331-E227-457F-8543-589F4F37724C}" destId="{8C189926-90C4-40DE-80B4-F750B834D5AB}" srcOrd="0" destOrd="0" presId="urn:microsoft.com/office/officeart/2005/8/layout/hierarchy6"/>
    <dgm:cxn modelId="{B470F44D-F5E1-401C-8C27-C9C31AEDACBB}" type="presOf" srcId="{2615F21F-AF54-4BC0-9128-72022A478A39}" destId="{73A0334B-8AA0-44AC-8CAA-183A0A27F59E}" srcOrd="0" destOrd="0" presId="urn:microsoft.com/office/officeart/2005/8/layout/hierarchy6"/>
    <dgm:cxn modelId="{5A22850C-835D-4DC6-AF76-E2743632529F}" type="presOf" srcId="{0070D1B2-F305-47B5-A577-28F5425CDB6C}" destId="{BDE6DA58-AEBC-4A80-8FCB-D9B6527E903D}" srcOrd="0" destOrd="0" presId="urn:microsoft.com/office/officeart/2005/8/layout/hierarchy6"/>
    <dgm:cxn modelId="{685AF972-071D-4244-844A-F9D9F9E9DC1C}" srcId="{0A6C8D9B-143E-4C10-B9DF-204CEF0926A2}" destId="{BE25EC5B-C1B0-47BE-B9DA-7F80296F2D5D}" srcOrd="1" destOrd="0" parTransId="{2615F21F-AF54-4BC0-9128-72022A478A39}" sibTransId="{2C58DAFA-2A07-47C1-9BAB-495040449615}"/>
    <dgm:cxn modelId="{285DC3AD-6382-4BEE-882F-11EF67D49BF5}" srcId="{0A6C8D9B-143E-4C10-B9DF-204CEF0926A2}" destId="{5780EC77-B1B6-4607-988A-70EA57EA7406}" srcOrd="3" destOrd="0" parTransId="{0070D1B2-F305-47B5-A577-28F5425CDB6C}" sibTransId="{C22D0440-54B6-4C03-B8ED-3473177BE2E5}"/>
    <dgm:cxn modelId="{9AEEA906-52B0-46CF-95F7-64E7F2631EEC}" type="presOf" srcId="{692BD410-E9D9-4EF7-9337-C80639B3F0A9}" destId="{1F9274E9-F67A-44B1-B1A2-16CBFB71030F}" srcOrd="0" destOrd="0" presId="urn:microsoft.com/office/officeart/2005/8/layout/hierarchy6"/>
    <dgm:cxn modelId="{8828D848-6181-4566-BC31-4AD53B81975D}" srcId="{0A6C8D9B-143E-4C10-B9DF-204CEF0926A2}" destId="{92482EEC-5021-41F3-9907-56C5138B512E}" srcOrd="2" destOrd="0" parTransId="{3EFE3331-E227-457F-8543-589F4F37724C}" sibTransId="{2DAAFFF2-5D0A-45A9-9360-B1F69104C873}"/>
    <dgm:cxn modelId="{EF009DFF-E00D-4372-A504-265B3AB8DF63}" type="presOf" srcId="{0DEDB2CD-6C89-4A9C-B50C-FA839E3F18FD}" destId="{29BC6AA3-CDF6-4D8A-BA1D-9F04EC19E54C}" srcOrd="0" destOrd="0" presId="urn:microsoft.com/office/officeart/2005/8/layout/hierarchy6"/>
    <dgm:cxn modelId="{5971FB1B-2B58-418E-B197-0BE37A9D1BD7}" srcId="{692BD410-E9D9-4EF7-9337-C80639B3F0A9}" destId="{0A6C8D9B-143E-4C10-B9DF-204CEF0926A2}" srcOrd="0" destOrd="0" parTransId="{0DEDB2CD-6C89-4A9C-B50C-FA839E3F18FD}" sibTransId="{942D3786-9B49-4FDF-9699-66C507B80116}"/>
    <dgm:cxn modelId="{28C76E13-FB37-4669-AA25-9406E1D032C6}" type="presOf" srcId="{0A6C8D9B-143E-4C10-B9DF-204CEF0926A2}" destId="{2E3AA29B-2C8A-49F8-BFF5-966C267115C5}" srcOrd="0" destOrd="0" presId="urn:microsoft.com/office/officeart/2005/8/layout/hierarchy6"/>
    <dgm:cxn modelId="{BB8EEFA8-A492-481E-8444-57DAC2927A14}" type="presOf" srcId="{5780EC77-B1B6-4607-988A-70EA57EA7406}" destId="{5110B8E5-A185-454B-AEE8-D0651DD3B7AE}" srcOrd="0" destOrd="0" presId="urn:microsoft.com/office/officeart/2005/8/layout/hierarchy6"/>
    <dgm:cxn modelId="{CB8BD73F-B0B4-49BD-981A-607A35FAC90C}" type="presOf" srcId="{3A8E42A0-35B2-4306-959C-13EA6CE961CD}" destId="{BF579DB2-4E74-4E73-BEE7-0CB3C3078A21}" srcOrd="0" destOrd="0" presId="urn:microsoft.com/office/officeart/2005/8/layout/hierarchy6"/>
    <dgm:cxn modelId="{DD23158A-AA51-4CB7-926B-98DB15241C19}" srcId="{3A8E42A0-35B2-4306-959C-13EA6CE961CD}" destId="{692BD410-E9D9-4EF7-9337-C80639B3F0A9}" srcOrd="0" destOrd="0" parTransId="{619BA329-CF27-473D-9DFF-AFDB94E46FC5}" sibTransId="{402D58D5-5974-4CB4-AF8B-7B61D89701F8}"/>
    <dgm:cxn modelId="{29B387BF-2CB7-4923-97E2-12091BE4C716}" type="presOf" srcId="{B56A8EA5-DC6C-44F3-B16A-E5B44BCC6E58}" destId="{71815F85-AE0C-4E27-850F-011AA939F9EA}" srcOrd="0" destOrd="0" presId="urn:microsoft.com/office/officeart/2005/8/layout/hierarchy6"/>
    <dgm:cxn modelId="{B589018C-D577-427D-BBE4-CC87F8278747}" srcId="{0A6C8D9B-143E-4C10-B9DF-204CEF0926A2}" destId="{18ECCA9B-4C42-40B4-AE22-095EF67454A5}" srcOrd="0" destOrd="0" parTransId="{B56A8EA5-DC6C-44F3-B16A-E5B44BCC6E58}" sibTransId="{6FE34DAE-18F9-4E07-A824-9F2A04F96D3C}"/>
    <dgm:cxn modelId="{3137B861-3D7C-4CC9-807E-6C5BDFCCA776}" type="presOf" srcId="{92482EEC-5021-41F3-9907-56C5138B512E}" destId="{B2864B51-2732-47F6-93F6-6B6017E4CD04}" srcOrd="0" destOrd="0" presId="urn:microsoft.com/office/officeart/2005/8/layout/hierarchy6"/>
    <dgm:cxn modelId="{1DE8EC2B-61FD-422B-A948-9338E0DA1789}" type="presParOf" srcId="{BF579DB2-4E74-4E73-BEE7-0CB3C3078A21}" destId="{C3BC84C8-2B40-46B5-BB18-0FB7C8E260FA}" srcOrd="0" destOrd="0" presId="urn:microsoft.com/office/officeart/2005/8/layout/hierarchy6"/>
    <dgm:cxn modelId="{A1A6D1D6-C776-4416-91F3-D8945A6A113D}" type="presParOf" srcId="{C3BC84C8-2B40-46B5-BB18-0FB7C8E260FA}" destId="{6BED3F1A-D2B3-44DE-90AA-7D0F2B9B8C79}" srcOrd="0" destOrd="0" presId="urn:microsoft.com/office/officeart/2005/8/layout/hierarchy6"/>
    <dgm:cxn modelId="{DE8ECCC7-BA44-42C4-8914-4D4A902E8E6D}" type="presParOf" srcId="{6BED3F1A-D2B3-44DE-90AA-7D0F2B9B8C79}" destId="{C17519B1-A252-4B0B-9A3F-BB2E2EE3421E}" srcOrd="0" destOrd="0" presId="urn:microsoft.com/office/officeart/2005/8/layout/hierarchy6"/>
    <dgm:cxn modelId="{74AC04C0-1C1F-4819-86D2-5FF5C377999F}" type="presParOf" srcId="{C17519B1-A252-4B0B-9A3F-BB2E2EE3421E}" destId="{1F9274E9-F67A-44B1-B1A2-16CBFB71030F}" srcOrd="0" destOrd="0" presId="urn:microsoft.com/office/officeart/2005/8/layout/hierarchy6"/>
    <dgm:cxn modelId="{6A3DE1EA-BEB7-48F6-92A9-944C0AFB835F}" type="presParOf" srcId="{C17519B1-A252-4B0B-9A3F-BB2E2EE3421E}" destId="{73036B06-85FD-469F-A2B9-3793E71E9AF2}" srcOrd="1" destOrd="0" presId="urn:microsoft.com/office/officeart/2005/8/layout/hierarchy6"/>
    <dgm:cxn modelId="{8050CBCB-CB95-4D38-A5AA-48CEAAF83EAF}" type="presParOf" srcId="{73036B06-85FD-469F-A2B9-3793E71E9AF2}" destId="{29BC6AA3-CDF6-4D8A-BA1D-9F04EC19E54C}" srcOrd="0" destOrd="0" presId="urn:microsoft.com/office/officeart/2005/8/layout/hierarchy6"/>
    <dgm:cxn modelId="{795D2B38-CF07-4891-95A2-C2701230A32F}" type="presParOf" srcId="{73036B06-85FD-469F-A2B9-3793E71E9AF2}" destId="{115B6CFC-02C6-4EF2-9054-A2AF059BCC13}" srcOrd="1" destOrd="0" presId="urn:microsoft.com/office/officeart/2005/8/layout/hierarchy6"/>
    <dgm:cxn modelId="{1AF86C67-B808-495A-8D55-C8E2570CC7D5}" type="presParOf" srcId="{115B6CFC-02C6-4EF2-9054-A2AF059BCC13}" destId="{2E3AA29B-2C8A-49F8-BFF5-966C267115C5}" srcOrd="0" destOrd="0" presId="urn:microsoft.com/office/officeart/2005/8/layout/hierarchy6"/>
    <dgm:cxn modelId="{ABA29B42-DE6B-4276-A5FF-564024DC3F80}" type="presParOf" srcId="{115B6CFC-02C6-4EF2-9054-A2AF059BCC13}" destId="{89791278-3C2E-475E-BA08-1DD7E20ED3E8}" srcOrd="1" destOrd="0" presId="urn:microsoft.com/office/officeart/2005/8/layout/hierarchy6"/>
    <dgm:cxn modelId="{6AB797B9-5DB8-40D3-B72C-2FFB37DA3C63}" type="presParOf" srcId="{89791278-3C2E-475E-BA08-1DD7E20ED3E8}" destId="{71815F85-AE0C-4E27-850F-011AA939F9EA}" srcOrd="0" destOrd="0" presId="urn:microsoft.com/office/officeart/2005/8/layout/hierarchy6"/>
    <dgm:cxn modelId="{523C1355-BFB6-4522-AEB6-429764593FDE}" type="presParOf" srcId="{89791278-3C2E-475E-BA08-1DD7E20ED3E8}" destId="{054B277F-994D-4E2B-B1BE-01B964626DED}" srcOrd="1" destOrd="0" presId="urn:microsoft.com/office/officeart/2005/8/layout/hierarchy6"/>
    <dgm:cxn modelId="{D7ADF884-90F0-4F01-92DD-67BF62F00A06}" type="presParOf" srcId="{054B277F-994D-4E2B-B1BE-01B964626DED}" destId="{ADA34ABF-6815-40B5-9066-4A932C68188F}" srcOrd="0" destOrd="0" presId="urn:microsoft.com/office/officeart/2005/8/layout/hierarchy6"/>
    <dgm:cxn modelId="{BA6EE561-9FB1-4AC9-83A1-0513F803B23D}" type="presParOf" srcId="{054B277F-994D-4E2B-B1BE-01B964626DED}" destId="{F92799DB-E851-4D6B-BF17-CFB0EC91B43E}" srcOrd="1" destOrd="0" presId="urn:microsoft.com/office/officeart/2005/8/layout/hierarchy6"/>
    <dgm:cxn modelId="{7F5DA1AE-7B52-43C3-9BF0-31718E950D81}" type="presParOf" srcId="{89791278-3C2E-475E-BA08-1DD7E20ED3E8}" destId="{73A0334B-8AA0-44AC-8CAA-183A0A27F59E}" srcOrd="2" destOrd="0" presId="urn:microsoft.com/office/officeart/2005/8/layout/hierarchy6"/>
    <dgm:cxn modelId="{D567E4C0-33D6-4DE9-8295-9C6085BE16CD}" type="presParOf" srcId="{89791278-3C2E-475E-BA08-1DD7E20ED3E8}" destId="{CA69F3A0-510B-4478-B7B7-2C253949667D}" srcOrd="3" destOrd="0" presId="urn:microsoft.com/office/officeart/2005/8/layout/hierarchy6"/>
    <dgm:cxn modelId="{6FFD6B22-6499-4034-B1C6-AA51C26BC626}" type="presParOf" srcId="{CA69F3A0-510B-4478-B7B7-2C253949667D}" destId="{AC95B7E1-9FB5-4EE3-BE86-5E3B72370999}" srcOrd="0" destOrd="0" presId="urn:microsoft.com/office/officeart/2005/8/layout/hierarchy6"/>
    <dgm:cxn modelId="{B2EB3D69-E701-42C2-8A46-EF7F80EB95BF}" type="presParOf" srcId="{CA69F3A0-510B-4478-B7B7-2C253949667D}" destId="{7FCA4CDC-25C3-41DD-9F40-895F871E0A67}" srcOrd="1" destOrd="0" presId="urn:microsoft.com/office/officeart/2005/8/layout/hierarchy6"/>
    <dgm:cxn modelId="{1E8DD80B-6335-4251-8362-E150142352EB}" type="presParOf" srcId="{89791278-3C2E-475E-BA08-1DD7E20ED3E8}" destId="{8C189926-90C4-40DE-80B4-F750B834D5AB}" srcOrd="4" destOrd="0" presId="urn:microsoft.com/office/officeart/2005/8/layout/hierarchy6"/>
    <dgm:cxn modelId="{F0ED6972-E006-4014-864E-A34C8FF99061}" type="presParOf" srcId="{89791278-3C2E-475E-BA08-1DD7E20ED3E8}" destId="{E1D4148F-E503-465B-8F54-E4DBD54D1DB1}" srcOrd="5" destOrd="0" presId="urn:microsoft.com/office/officeart/2005/8/layout/hierarchy6"/>
    <dgm:cxn modelId="{422E4743-8136-4965-999E-3DC5F3F39AAD}" type="presParOf" srcId="{E1D4148F-E503-465B-8F54-E4DBD54D1DB1}" destId="{B2864B51-2732-47F6-93F6-6B6017E4CD04}" srcOrd="0" destOrd="0" presId="urn:microsoft.com/office/officeart/2005/8/layout/hierarchy6"/>
    <dgm:cxn modelId="{57D611F7-D7B0-4015-94B7-0BA6C873750B}" type="presParOf" srcId="{E1D4148F-E503-465B-8F54-E4DBD54D1DB1}" destId="{CABA62E7-32A7-44C6-AB26-B452C50D9483}" srcOrd="1" destOrd="0" presId="urn:microsoft.com/office/officeart/2005/8/layout/hierarchy6"/>
    <dgm:cxn modelId="{37F53522-232A-40F6-AB08-96063B99DA64}" type="presParOf" srcId="{89791278-3C2E-475E-BA08-1DD7E20ED3E8}" destId="{BDE6DA58-AEBC-4A80-8FCB-D9B6527E903D}" srcOrd="6" destOrd="0" presId="urn:microsoft.com/office/officeart/2005/8/layout/hierarchy6"/>
    <dgm:cxn modelId="{B7AB17F5-2C35-433C-A90E-27840F0B1F03}" type="presParOf" srcId="{89791278-3C2E-475E-BA08-1DD7E20ED3E8}" destId="{10D457A4-37A3-4E7B-BD54-D9D56DB1FAF1}" srcOrd="7" destOrd="0" presId="urn:microsoft.com/office/officeart/2005/8/layout/hierarchy6"/>
    <dgm:cxn modelId="{469A3FCB-A907-4E0D-A789-1D77D6FE2B6F}" type="presParOf" srcId="{10D457A4-37A3-4E7B-BD54-D9D56DB1FAF1}" destId="{5110B8E5-A185-454B-AEE8-D0651DD3B7AE}" srcOrd="0" destOrd="0" presId="urn:microsoft.com/office/officeart/2005/8/layout/hierarchy6"/>
    <dgm:cxn modelId="{4D849CA8-F0BB-45F1-927A-D25C39C281D9}" type="presParOf" srcId="{10D457A4-37A3-4E7B-BD54-D9D56DB1FAF1}" destId="{B277B3C1-FC74-4E39-BEE7-4BE0761E3B5D}" srcOrd="1" destOrd="0" presId="urn:microsoft.com/office/officeart/2005/8/layout/hierarchy6"/>
    <dgm:cxn modelId="{8DDAB365-A597-471C-8BCB-727B2A8DE862}" type="presParOf" srcId="{BF579DB2-4E74-4E73-BEE7-0CB3C3078A21}" destId="{3AE18C90-0D69-43A4-A226-C3D4FF320B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7D34B8-27BF-43E2-BBD9-CC429EF6BE3B}">
      <dsp:nvSpPr>
        <dsp:cNvPr id="0" name=""/>
        <dsp:cNvSpPr/>
      </dsp:nvSpPr>
      <dsp:spPr>
        <a:xfrm>
          <a:off x="0" y="208913"/>
          <a:ext cx="3554917" cy="1081193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Candidates apply for participation in the program</a:t>
          </a:r>
          <a:endParaRPr lang="en-US" sz="2200" b="1" kern="1200" dirty="0">
            <a:effectLst/>
          </a:endParaRPr>
        </a:p>
      </dsp:txBody>
      <dsp:txXfrm>
        <a:off x="0" y="208913"/>
        <a:ext cx="3554917" cy="1081193"/>
      </dsp:txXfrm>
    </dsp:sp>
    <dsp:sp modelId="{B20EE487-BA75-4EA8-8A2D-5F4880A27CD4}">
      <dsp:nvSpPr>
        <dsp:cNvPr id="0" name=""/>
        <dsp:cNvSpPr/>
      </dsp:nvSpPr>
      <dsp:spPr>
        <a:xfrm>
          <a:off x="3161139" y="208916"/>
          <a:ext cx="2260986" cy="1081186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Internal approval process</a:t>
          </a:r>
          <a:endParaRPr lang="en-US" sz="2200" b="1" kern="1200" dirty="0">
            <a:effectLst/>
          </a:endParaRPr>
        </a:p>
      </dsp:txBody>
      <dsp:txXfrm>
        <a:off x="3161139" y="208916"/>
        <a:ext cx="2260986" cy="1081186"/>
      </dsp:txXfrm>
    </dsp:sp>
    <dsp:sp modelId="{11857935-8814-44D7-9C4C-302413ED2A3D}">
      <dsp:nvSpPr>
        <dsp:cNvPr id="0" name=""/>
        <dsp:cNvSpPr/>
      </dsp:nvSpPr>
      <dsp:spPr>
        <a:xfrm>
          <a:off x="5036986" y="208916"/>
          <a:ext cx="3459426" cy="1081186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“Fundamentals of C# Programming” course (part I)</a:t>
          </a:r>
          <a:endParaRPr lang="en-US" sz="2200" b="1" kern="1200" dirty="0">
            <a:effectLst/>
          </a:endParaRPr>
        </a:p>
      </dsp:txBody>
      <dsp:txXfrm>
        <a:off x="5036986" y="208916"/>
        <a:ext cx="3459426" cy="1081186"/>
      </dsp:txXfrm>
    </dsp:sp>
    <dsp:sp modelId="{25718191-8D90-4818-9A62-DEB3C9C14447}">
      <dsp:nvSpPr>
        <dsp:cNvPr id="0" name=""/>
        <dsp:cNvSpPr/>
      </dsp:nvSpPr>
      <dsp:spPr>
        <a:xfrm>
          <a:off x="1300" y="1484731"/>
          <a:ext cx="2826953" cy="1164437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Intermediate exam &amp; filtering</a:t>
          </a:r>
          <a:endParaRPr lang="en-US" sz="2200" b="1" kern="1200" dirty="0">
            <a:effectLst/>
          </a:endParaRPr>
        </a:p>
      </dsp:txBody>
      <dsp:txXfrm>
        <a:off x="1300" y="1484731"/>
        <a:ext cx="2826953" cy="1164437"/>
      </dsp:txXfrm>
    </dsp:sp>
    <dsp:sp modelId="{DE5E9538-03B1-4FE9-A9C3-1F5EEC3A12A0}">
      <dsp:nvSpPr>
        <dsp:cNvPr id="0" name=""/>
        <dsp:cNvSpPr/>
      </dsp:nvSpPr>
      <dsp:spPr>
        <a:xfrm>
          <a:off x="2395904" y="1490027"/>
          <a:ext cx="3631320" cy="1153844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“Fundamentals of C# Programming” course (part II)</a:t>
          </a:r>
          <a:endParaRPr lang="en-US" sz="2200" b="1" kern="1200" dirty="0">
            <a:effectLst/>
          </a:endParaRPr>
        </a:p>
      </dsp:txBody>
      <dsp:txXfrm>
        <a:off x="2395904" y="1490027"/>
        <a:ext cx="3631320" cy="1153844"/>
      </dsp:txXfrm>
    </dsp:sp>
    <dsp:sp modelId="{5B7FCB4E-3851-467C-A01A-878811C7C0A0}">
      <dsp:nvSpPr>
        <dsp:cNvPr id="0" name=""/>
        <dsp:cNvSpPr/>
      </dsp:nvSpPr>
      <dsp:spPr>
        <a:xfrm>
          <a:off x="5603922" y="1490027"/>
          <a:ext cx="2929177" cy="1153844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Final exam, filtering and interview</a:t>
          </a:r>
          <a:endParaRPr lang="en-US" sz="2200" b="1" kern="1200" dirty="0">
            <a:effectLst/>
          </a:endParaRPr>
        </a:p>
      </dsp:txBody>
      <dsp:txXfrm>
        <a:off x="5603922" y="1490027"/>
        <a:ext cx="2929177" cy="1153844"/>
      </dsp:txXfrm>
    </dsp:sp>
    <dsp:sp modelId="{90727DEB-7275-479A-B9ED-0DE08A25E298}">
      <dsp:nvSpPr>
        <dsp:cNvPr id="0" name=""/>
        <dsp:cNvSpPr/>
      </dsp:nvSpPr>
      <dsp:spPr>
        <a:xfrm>
          <a:off x="1300" y="2860878"/>
          <a:ext cx="3170986" cy="1119673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“Advanced .NET Development ” course</a:t>
          </a:r>
          <a:endParaRPr lang="en-US" sz="2200" b="1" kern="1200" dirty="0">
            <a:effectLst/>
          </a:endParaRPr>
        </a:p>
      </dsp:txBody>
      <dsp:txXfrm>
        <a:off x="1300" y="2860878"/>
        <a:ext cx="3170986" cy="1119673"/>
      </dsp:txXfrm>
    </dsp:sp>
    <dsp:sp modelId="{9DB4FA0D-1AE4-4ACD-BDEA-53427A24ED88}">
      <dsp:nvSpPr>
        <dsp:cNvPr id="0" name=""/>
        <dsp:cNvSpPr/>
      </dsp:nvSpPr>
      <dsp:spPr>
        <a:xfrm>
          <a:off x="2739937" y="2843793"/>
          <a:ext cx="2172861" cy="1153844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Exams and filtering</a:t>
          </a:r>
          <a:endParaRPr lang="en-US" sz="2200" b="1" kern="1200" dirty="0">
            <a:effectLst/>
          </a:endParaRPr>
        </a:p>
      </dsp:txBody>
      <dsp:txXfrm>
        <a:off x="2739937" y="2843793"/>
        <a:ext cx="2172861" cy="1153844"/>
      </dsp:txXfrm>
    </dsp:sp>
    <dsp:sp modelId="{3C6BA5E1-7656-436D-992E-BE36CF82BC8A}">
      <dsp:nvSpPr>
        <dsp:cNvPr id="0" name=""/>
        <dsp:cNvSpPr/>
      </dsp:nvSpPr>
      <dsp:spPr>
        <a:xfrm>
          <a:off x="4489496" y="2843793"/>
          <a:ext cx="4029108" cy="1153844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Specialized trainings (ASP.NET, Silverlight, WPF, WinForms)</a:t>
          </a:r>
          <a:endParaRPr lang="en-US" sz="2200" kern="1200" dirty="0"/>
        </a:p>
      </dsp:txBody>
      <dsp:txXfrm>
        <a:off x="4489496" y="2843793"/>
        <a:ext cx="4029108" cy="1153844"/>
      </dsp:txXfrm>
    </dsp:sp>
    <dsp:sp modelId="{5B9C24DF-8D97-4F76-A6B5-2C70008854B1}">
      <dsp:nvSpPr>
        <dsp:cNvPr id="0" name=""/>
        <dsp:cNvSpPr/>
      </dsp:nvSpPr>
      <dsp:spPr>
        <a:xfrm>
          <a:off x="1300" y="4214671"/>
          <a:ext cx="3762053" cy="1040406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Exams, filtering, interviews, etc.</a:t>
          </a:r>
          <a:endParaRPr lang="en-US" sz="2200" kern="1200" dirty="0"/>
        </a:p>
      </dsp:txBody>
      <dsp:txXfrm>
        <a:off x="1300" y="4214671"/>
        <a:ext cx="3762053" cy="1040406"/>
      </dsp:txXfrm>
    </dsp:sp>
    <dsp:sp modelId="{73029BA7-0BF6-4568-9BA3-1A7268012641}">
      <dsp:nvSpPr>
        <dsp:cNvPr id="0" name=""/>
        <dsp:cNvSpPr/>
      </dsp:nvSpPr>
      <dsp:spPr>
        <a:xfrm>
          <a:off x="3369911" y="4192261"/>
          <a:ext cx="5148539" cy="1085225"/>
        </a:xfrm>
        <a:prstGeom prst="chevron">
          <a:avLst/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Joining in one of the Telerik development teams</a:t>
          </a:r>
          <a:endParaRPr lang="en-US" sz="2200" b="1" kern="1200" dirty="0">
            <a:effectLst/>
          </a:endParaRPr>
        </a:p>
      </dsp:txBody>
      <dsp:txXfrm>
        <a:off x="3369911" y="4192261"/>
        <a:ext cx="5148539" cy="10852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9274E9-F67A-44B1-B1A2-16CBFB71030F}">
      <dsp:nvSpPr>
        <dsp:cNvPr id="0" name=""/>
        <dsp:cNvSpPr/>
      </dsp:nvSpPr>
      <dsp:spPr>
        <a:xfrm>
          <a:off x="1828799" y="304803"/>
          <a:ext cx="5105155" cy="72235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Fundamentals of C# Programming</a:t>
          </a:r>
          <a:endParaRPr lang="en-US" sz="2200" b="1" kern="1200" dirty="0">
            <a:effectLst/>
          </a:endParaRPr>
        </a:p>
      </dsp:txBody>
      <dsp:txXfrm>
        <a:off x="1828799" y="304803"/>
        <a:ext cx="5105155" cy="722354"/>
      </dsp:txXfrm>
    </dsp:sp>
    <dsp:sp modelId="{29BC6AA3-CDF6-4D8A-BA1D-9F04EC19E54C}">
      <dsp:nvSpPr>
        <dsp:cNvPr id="0" name=""/>
        <dsp:cNvSpPr/>
      </dsp:nvSpPr>
      <dsp:spPr>
        <a:xfrm>
          <a:off x="4335657" y="1027157"/>
          <a:ext cx="91440" cy="877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7844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AA29B-2C8A-49F8-BFF5-966C267115C5}">
      <dsp:nvSpPr>
        <dsp:cNvPr id="0" name=""/>
        <dsp:cNvSpPr/>
      </dsp:nvSpPr>
      <dsp:spPr>
        <a:xfrm>
          <a:off x="1828799" y="1905002"/>
          <a:ext cx="5105155" cy="71847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</a:rPr>
            <a:t>Advanced .NET Development</a:t>
          </a:r>
          <a:endParaRPr lang="en-US" sz="2200" b="1" kern="1200" dirty="0">
            <a:effectLst/>
          </a:endParaRPr>
        </a:p>
      </dsp:txBody>
      <dsp:txXfrm>
        <a:off x="1828799" y="1905002"/>
        <a:ext cx="5105155" cy="718479"/>
      </dsp:txXfrm>
    </dsp:sp>
    <dsp:sp modelId="{71815F85-AE0C-4E27-850F-011AA939F9EA}">
      <dsp:nvSpPr>
        <dsp:cNvPr id="0" name=""/>
        <dsp:cNvSpPr/>
      </dsp:nvSpPr>
      <dsp:spPr>
        <a:xfrm>
          <a:off x="1166534" y="2623482"/>
          <a:ext cx="3214842" cy="1507508"/>
        </a:xfrm>
        <a:custGeom>
          <a:avLst/>
          <a:gdLst/>
          <a:ahLst/>
          <a:cxnLst/>
          <a:rect l="0" t="0" r="0" b="0"/>
          <a:pathLst>
            <a:path>
              <a:moveTo>
                <a:pt x="3214842" y="0"/>
              </a:moveTo>
              <a:lnTo>
                <a:pt x="3214842" y="753754"/>
              </a:lnTo>
              <a:lnTo>
                <a:pt x="0" y="753754"/>
              </a:lnTo>
              <a:lnTo>
                <a:pt x="0" y="1507508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34ABF-6815-40B5-9066-4A932C68188F}">
      <dsp:nvSpPr>
        <dsp:cNvPr id="0" name=""/>
        <dsp:cNvSpPr/>
      </dsp:nvSpPr>
      <dsp:spPr>
        <a:xfrm>
          <a:off x="85289" y="4130990"/>
          <a:ext cx="2162490" cy="104018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</a:rPr>
            <a:t>Advanced ASP.NET &amp; AJAX Development</a:t>
          </a:r>
          <a:endParaRPr lang="en-US" sz="2000" b="1" kern="1200" dirty="0">
            <a:effectLst/>
          </a:endParaRPr>
        </a:p>
      </dsp:txBody>
      <dsp:txXfrm>
        <a:off x="85289" y="4130990"/>
        <a:ext cx="2162490" cy="1040180"/>
      </dsp:txXfrm>
    </dsp:sp>
    <dsp:sp modelId="{73A0334B-8AA0-44AC-8CAA-183A0A27F59E}">
      <dsp:nvSpPr>
        <dsp:cNvPr id="0" name=""/>
        <dsp:cNvSpPr/>
      </dsp:nvSpPr>
      <dsp:spPr>
        <a:xfrm>
          <a:off x="3357078" y="2623482"/>
          <a:ext cx="1024298" cy="1507508"/>
        </a:xfrm>
        <a:custGeom>
          <a:avLst/>
          <a:gdLst/>
          <a:ahLst/>
          <a:cxnLst/>
          <a:rect l="0" t="0" r="0" b="0"/>
          <a:pathLst>
            <a:path>
              <a:moveTo>
                <a:pt x="1024298" y="0"/>
              </a:moveTo>
              <a:lnTo>
                <a:pt x="1024298" y="753754"/>
              </a:lnTo>
              <a:lnTo>
                <a:pt x="0" y="753754"/>
              </a:lnTo>
              <a:lnTo>
                <a:pt x="0" y="1507508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5B7E1-9FB5-4EE3-BE86-5E3B72370999}">
      <dsp:nvSpPr>
        <dsp:cNvPr id="0" name=""/>
        <dsp:cNvSpPr/>
      </dsp:nvSpPr>
      <dsp:spPr>
        <a:xfrm>
          <a:off x="2490910" y="4130990"/>
          <a:ext cx="1732336" cy="1052196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</a:rPr>
            <a:t>Advanced Silverlight Development</a:t>
          </a:r>
          <a:endParaRPr lang="en-US" sz="2000" b="1" kern="1200" dirty="0">
            <a:effectLst/>
          </a:endParaRPr>
        </a:p>
      </dsp:txBody>
      <dsp:txXfrm>
        <a:off x="2490910" y="4130990"/>
        <a:ext cx="1732336" cy="1052196"/>
      </dsp:txXfrm>
    </dsp:sp>
    <dsp:sp modelId="{8C189926-90C4-40DE-80B4-F750B834D5AB}">
      <dsp:nvSpPr>
        <dsp:cNvPr id="0" name=""/>
        <dsp:cNvSpPr/>
      </dsp:nvSpPr>
      <dsp:spPr>
        <a:xfrm>
          <a:off x="4381377" y="2623482"/>
          <a:ext cx="1027925" cy="1507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754"/>
              </a:lnTo>
              <a:lnTo>
                <a:pt x="1027925" y="753754"/>
              </a:lnTo>
              <a:lnTo>
                <a:pt x="1027925" y="1507508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64B51-2732-47F6-93F6-6B6017E4CD04}">
      <dsp:nvSpPr>
        <dsp:cNvPr id="0" name=""/>
        <dsp:cNvSpPr/>
      </dsp:nvSpPr>
      <dsp:spPr>
        <a:xfrm>
          <a:off x="4457577" y="4130990"/>
          <a:ext cx="1903451" cy="1072076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</a:rPr>
            <a:t>Advanced WPF Development</a:t>
          </a:r>
          <a:endParaRPr lang="en-US" sz="2000" b="1" kern="1200" dirty="0">
            <a:effectLst/>
          </a:endParaRPr>
        </a:p>
      </dsp:txBody>
      <dsp:txXfrm>
        <a:off x="4457577" y="4130990"/>
        <a:ext cx="1903451" cy="1072076"/>
      </dsp:txXfrm>
    </dsp:sp>
    <dsp:sp modelId="{BDE6DA58-AEBC-4A80-8FCB-D9B6527E903D}">
      <dsp:nvSpPr>
        <dsp:cNvPr id="0" name=""/>
        <dsp:cNvSpPr/>
      </dsp:nvSpPr>
      <dsp:spPr>
        <a:xfrm>
          <a:off x="4381377" y="2623482"/>
          <a:ext cx="3219511" cy="1507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754"/>
              </a:lnTo>
              <a:lnTo>
                <a:pt x="3219511" y="753754"/>
              </a:lnTo>
              <a:lnTo>
                <a:pt x="3219511" y="1507508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  <a:tailEnd type="arrow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0B8E5-A185-454B-AEE8-D0651DD3B7AE}">
      <dsp:nvSpPr>
        <dsp:cNvPr id="0" name=""/>
        <dsp:cNvSpPr/>
      </dsp:nvSpPr>
      <dsp:spPr>
        <a:xfrm>
          <a:off x="6591179" y="4130990"/>
          <a:ext cx="2019420" cy="1072076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  <a:tileRect/>
        </a:gradFill>
        <a:ln w="25400" cap="flat" cmpd="sng" algn="ctr">
          <a:noFill/>
          <a:prstDash val="solid"/>
        </a:ln>
        <a:effectLst>
          <a:outerShdw blurRad="50800" dist="38100" dir="2700000" algn="tl" rotWithShape="0">
            <a:schemeClr val="bg2">
              <a:lumMod val="60000"/>
              <a:lumOff val="40000"/>
              <a:alpha val="40000"/>
            </a:schemeClr>
          </a:outerShdw>
        </a:effectLst>
        <a:scene3d>
          <a:camera prst="orthographicFront"/>
          <a:lightRig rig="threePt" dir="t"/>
        </a:scene3d>
        <a:sp3d extrusionH="76200" contourW="12700">
          <a:bevelT/>
          <a:extrusionClr>
            <a:schemeClr val="accent5">
              <a:lumMod val="20000"/>
              <a:lumOff val="80000"/>
            </a:schemeClr>
          </a:extrusionClr>
          <a:contourClr>
            <a:schemeClr val="bg2">
              <a:lumMod val="40000"/>
              <a:lumOff val="60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</a:rPr>
            <a:t>Advanced Windows Forms Development</a:t>
          </a:r>
          <a:endParaRPr lang="en-US" sz="2000" b="1" kern="1200" dirty="0">
            <a:effectLst/>
          </a:endParaRPr>
        </a:p>
      </dsp:txBody>
      <dsp:txXfrm>
        <a:off x="6591179" y="4130990"/>
        <a:ext cx="2019420" cy="107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12/11/2009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12/11/2009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in C# 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Revealing the CLR 4.0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Inside C# Language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C# Works and How it is Related to CLR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high-level programming language</a:t>
            </a:r>
          </a:p>
          <a:p>
            <a:pPr lvl="1"/>
            <a:r>
              <a:rPr lang="en-US" dirty="0" smtClean="0"/>
              <a:t>Similar to Java and C++</a:t>
            </a:r>
          </a:p>
          <a:p>
            <a:pPr lvl="1"/>
            <a:r>
              <a:rPr lang="en-US" dirty="0" smtClean="0"/>
              <a:t>Developed by Anders Hejlsberg, the author of Borland Delphi</a:t>
            </a:r>
          </a:p>
          <a:p>
            <a:pPr lvl="1"/>
            <a:r>
              <a:rPr lang="en-US" dirty="0" smtClean="0"/>
              <a:t>Strongly typed</a:t>
            </a:r>
          </a:p>
          <a:p>
            <a:pPr lvl="1"/>
            <a:r>
              <a:rPr lang="en-US" dirty="0" smtClean="0"/>
              <a:t>One of the CLR languages</a:t>
            </a:r>
          </a:p>
          <a:p>
            <a:r>
              <a:rPr lang="en-US" dirty="0" smtClean="0"/>
              <a:t>C# is object-oriented language</a:t>
            </a:r>
          </a:p>
          <a:p>
            <a:pPr lvl="1"/>
            <a:r>
              <a:rPr lang="en-US" dirty="0" smtClean="0"/>
              <a:t>Programs are made of classes and objects</a:t>
            </a:r>
          </a:p>
          <a:p>
            <a:pPr lvl="1"/>
            <a:r>
              <a:rPr lang="en-US" dirty="0" smtClean="0"/>
              <a:t>One on the classes contains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C# 4.0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CLR?</a:t>
            </a:r>
          </a:p>
          <a:p>
            <a:r>
              <a:rPr lang="en-US" dirty="0" smtClean="0"/>
              <a:t>What is C#?</a:t>
            </a:r>
          </a:p>
          <a:p>
            <a:r>
              <a:rPr lang="en-US" dirty="0" smtClean="0"/>
              <a:t>What is new in CLR 4.0?</a:t>
            </a:r>
          </a:p>
          <a:p>
            <a:pPr lvl="1"/>
            <a:r>
              <a:rPr lang="en-US" dirty="0" smtClean="0"/>
              <a:t>How CLR 4.0 Works?</a:t>
            </a:r>
          </a:p>
          <a:p>
            <a:pPr lvl="1"/>
            <a:r>
              <a:rPr lang="en-US" dirty="0" smtClean="0"/>
              <a:t>Garbage Collector Improvements and the Future of Garbage Collecting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r>
              <a:rPr lang="en-US" dirty="0" smtClean="0"/>
              <a:t>What is new in C# 4.0?</a:t>
            </a:r>
          </a:p>
          <a:p>
            <a:pPr lvl="1"/>
            <a:r>
              <a:rPr lang="en-US" dirty="0" smtClean="0"/>
              <a:t>Comparing C# 4.0 to C# 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CLR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CLR and How it Works?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</a:p>
          <a:p>
            <a:pPr lvl="1"/>
            <a:r>
              <a:rPr lang="en-US" dirty="0" smtClean="0"/>
              <a:t>The heart of the .NET Framework</a:t>
            </a:r>
          </a:p>
          <a:p>
            <a:pPr lvl="1"/>
            <a:r>
              <a:rPr lang="en-US" dirty="0" smtClean="0"/>
              <a:t>A kind of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Machine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Executes the MSIL code</a:t>
            </a:r>
          </a:p>
          <a:p>
            <a:r>
              <a:rPr lang="en-US" dirty="0" smtClean="0"/>
              <a:t>Multiplatform</a:t>
            </a:r>
          </a:p>
          <a:p>
            <a:pPr lvl="1"/>
            <a:r>
              <a:rPr lang="en-US" dirty="0" smtClean="0"/>
              <a:t>Runs on Windows (MS .NET Framework) and on Linux (Mono)</a:t>
            </a:r>
          </a:p>
          <a:p>
            <a:r>
              <a:rPr lang="en-US" dirty="0" smtClean="0"/>
              <a:t>Compile-on-demand</a:t>
            </a:r>
          </a:p>
          <a:p>
            <a:pPr lvl="1"/>
            <a:r>
              <a:rPr lang="en-US" dirty="0" smtClean="0"/>
              <a:t>Just-in-time compiler (JIT compiler)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classical “Hello World example in C#”: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4247317"/>
          </a:xfrm>
        </p:spPr>
        <p:txBody>
          <a:bodyPr/>
          <a:lstStyle/>
          <a:p>
            <a:r>
              <a:rPr lang="en-US" noProof="1"/>
              <a:t>using System;</a:t>
            </a:r>
          </a:p>
          <a:p>
            <a:r>
              <a:rPr lang="en-US" noProof="1"/>
              <a:t>using System.Collections.Generic;</a:t>
            </a:r>
          </a:p>
          <a:p>
            <a:r>
              <a:rPr lang="en-US" noProof="1"/>
              <a:t>using System.Linq;</a:t>
            </a:r>
          </a:p>
          <a:p>
            <a:r>
              <a:rPr lang="en-US" noProof="1"/>
              <a:t>using System.Text;</a:t>
            </a:r>
          </a:p>
          <a:p>
            <a:endParaRPr lang="en-US" noProof="1"/>
          </a:p>
          <a:p>
            <a:r>
              <a:rPr lang="en-US" noProof="1"/>
              <a:t>namespace TestProject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class Program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  static void Main(string[] args)</a:t>
            </a:r>
          </a:p>
          <a:p>
            <a:r>
              <a:rPr lang="en-US" noProof="1"/>
              <a:t>        {</a:t>
            </a:r>
          </a:p>
          <a:p>
            <a:r>
              <a:rPr lang="en-US" noProof="1"/>
              <a:t>            Console.WriteLine("Alabala");</a:t>
            </a:r>
          </a:p>
          <a:p>
            <a:r>
              <a:rPr lang="en-US" noProof="1"/>
              <a:t>        }</a:t>
            </a:r>
          </a:p>
          <a:p>
            <a:r>
              <a:rPr lang="en-US" noProof="1"/>
              <a:t>    }</a:t>
            </a:r>
          </a:p>
          <a:p>
            <a:r>
              <a:rPr lang="en-US" noProof="1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/>
              <a:t>C# Code – How It Works?</a:t>
            </a:r>
            <a:endParaRPr lang="bg-BG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&amp; Filtering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8534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 smtClean="0"/>
              <a:t>External Training Learning Track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7725" y="2305456"/>
            <a:ext cx="600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85488" y="390565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C# 4.0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822</TotalTime>
  <Words>510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Telerik Master Template</vt:lpstr>
      <vt:lpstr>New Features in C# 4.0</vt:lpstr>
      <vt:lpstr>Table of Contents</vt:lpstr>
      <vt:lpstr>A Look Inside CLR</vt:lpstr>
      <vt:lpstr>What is CLR?</vt:lpstr>
      <vt:lpstr>Hello World – Example</vt:lpstr>
      <vt:lpstr>C# Code – How It Works?</vt:lpstr>
      <vt:lpstr>Learning &amp; Filtering Process</vt:lpstr>
      <vt:lpstr>External Training Learning Track</vt:lpstr>
      <vt:lpstr>Operators in C# 4.0</vt:lpstr>
      <vt:lpstr>Inside C# Language</vt:lpstr>
      <vt:lpstr>What is C#?</vt:lpstr>
      <vt:lpstr>New Features in C# 4.0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nakov</cp:lastModifiedBy>
  <cp:revision>185</cp:revision>
  <dcterms:created xsi:type="dcterms:W3CDTF">2007-12-08T16:03:35Z</dcterms:created>
  <dcterms:modified xsi:type="dcterms:W3CDTF">2009-12-11T11:34:27Z</dcterms:modified>
</cp:coreProperties>
</file>