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9"/>
  </p:notesMasterIdLst>
  <p:handoutMasterIdLst>
    <p:handoutMasterId r:id="rId110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4" r:id="rId80"/>
    <p:sldId id="413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9" r:id="rId93"/>
    <p:sldId id="426" r:id="rId94"/>
    <p:sldId id="427" r:id="rId95"/>
    <p:sldId id="428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325" r:id="rId10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912497" y="3413346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7244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6482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851368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76400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95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/>
              <a:t>Comparison operators example: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integer types: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ts val="35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r>
              <a:rPr lang="en-US" dirty="0"/>
              <a:t>We can read: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 (after conversion)</a:t>
            </a:r>
          </a:p>
          <a:p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Gets a line of characters</a:t>
            </a:r>
          </a:p>
          <a:p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/>
            <a:r>
              <a:rPr lang="en-US" sz="2800" dirty="0"/>
              <a:t>Numeral types can not be read directly from the console</a:t>
            </a:r>
          </a:p>
          <a:p>
            <a:pPr marL="273050" indent="-273050"/>
            <a:r>
              <a:rPr lang="en-US" sz="2800" dirty="0"/>
              <a:t>To read a numeral type do following:</a:t>
            </a:r>
          </a:p>
          <a:p>
            <a:pPr marL="804863" lvl="1" indent="-352425"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/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011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419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most simple conditional statement</a:t>
            </a:r>
          </a:p>
          <a:p>
            <a:pPr>
              <a:spcBef>
                <a:spcPts val="900"/>
              </a:spcBef>
            </a:pPr>
            <a:r>
              <a:rPr lang="en-US" dirty="0"/>
              <a:t>Enables you to test for a condition</a:t>
            </a:r>
          </a:p>
          <a:p>
            <a:pPr>
              <a:spcBef>
                <a:spcPts val="900"/>
              </a:spcBef>
            </a:pPr>
            <a:r>
              <a:rPr lang="en-US" dirty="0"/>
              <a:t>Branch to different parts of the code depending on the result</a:t>
            </a:r>
          </a:p>
          <a:p>
            <a:pPr>
              <a:spcBef>
                <a:spcPts val="900"/>
              </a:spcBef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19200"/>
            <a:ext cx="8077200" cy="50763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2900" dirty="0"/>
              <a:t>More complex and useful conditional statement</a:t>
            </a:r>
          </a:p>
          <a:p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40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4290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4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lnSpc>
                <a:spcPct val="4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1028</TotalTime>
  <Words>5721</Words>
  <Application>Microsoft Office PowerPoint</Application>
  <PresentationFormat>On-screen Show (4:3)</PresentationFormat>
  <Paragraphs>1245</Paragraphs>
  <Slides>107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dminkov</cp:lastModifiedBy>
  <cp:revision>312</cp:revision>
  <dcterms:created xsi:type="dcterms:W3CDTF">2007-12-08T16:03:35Z</dcterms:created>
  <dcterms:modified xsi:type="dcterms:W3CDTF">2010-10-06T11:04:13Z</dcterms:modified>
</cp:coreProperties>
</file>