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notesSlides/notesSlide38.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viewProps.xml" ContentType="application/vnd.openxmlformats-officedocument.presentationml.viewProp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slideLayouts/slideLayout16.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Default Extension="wdp" ContentType="image/vnd.ms-photo"/>
  <Override PartName="/ppt/slideLayouts/slideLayout10.xml" ContentType="application/vnd.openxmlformats-officedocument.presentationml.slideLayout+xml"/>
  <Default Extension="gif" ContentType="image/gif"/>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Layouts/slideLayout15.xml" ContentType="application/vnd.openxmlformats-officedocument.presentationml.slideLayout+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52" r:id="rId1"/>
    <p:sldMasterId id="2147483678" r:id="rId2"/>
  </p:sldMasterIdLst>
  <p:notesMasterIdLst>
    <p:notesMasterId r:id="rId56"/>
  </p:notesMasterIdLst>
  <p:handoutMasterIdLst>
    <p:handoutMasterId r:id="rId57"/>
  </p:handoutMasterIdLst>
  <p:sldIdLst>
    <p:sldId id="259" r:id="rId3"/>
    <p:sldId id="300" r:id="rId4"/>
    <p:sldId id="377" r:id="rId5"/>
    <p:sldId id="351" r:id="rId6"/>
    <p:sldId id="352" r:id="rId7"/>
    <p:sldId id="353" r:id="rId8"/>
    <p:sldId id="354" r:id="rId9"/>
    <p:sldId id="358" r:id="rId10"/>
    <p:sldId id="355" r:id="rId11"/>
    <p:sldId id="393" r:id="rId12"/>
    <p:sldId id="356" r:id="rId13"/>
    <p:sldId id="360" r:id="rId14"/>
    <p:sldId id="379" r:id="rId15"/>
    <p:sldId id="380" r:id="rId16"/>
    <p:sldId id="381" r:id="rId17"/>
    <p:sldId id="382" r:id="rId18"/>
    <p:sldId id="383" r:id="rId19"/>
    <p:sldId id="386" r:id="rId20"/>
    <p:sldId id="384" r:id="rId21"/>
    <p:sldId id="385" r:id="rId22"/>
    <p:sldId id="363" r:id="rId23"/>
    <p:sldId id="365" r:id="rId24"/>
    <p:sldId id="364" r:id="rId25"/>
    <p:sldId id="366" r:id="rId26"/>
    <p:sldId id="367" r:id="rId27"/>
    <p:sldId id="368" r:id="rId28"/>
    <p:sldId id="369" r:id="rId29"/>
    <p:sldId id="362" r:id="rId30"/>
    <p:sldId id="305" r:id="rId31"/>
    <p:sldId id="387" r:id="rId32"/>
    <p:sldId id="388" r:id="rId33"/>
    <p:sldId id="389" r:id="rId34"/>
    <p:sldId id="390" r:id="rId35"/>
    <p:sldId id="391" r:id="rId36"/>
    <p:sldId id="392" r:id="rId37"/>
    <p:sldId id="310" r:id="rId38"/>
    <p:sldId id="330" r:id="rId39"/>
    <p:sldId id="347" r:id="rId40"/>
    <p:sldId id="332" r:id="rId41"/>
    <p:sldId id="333" r:id="rId42"/>
    <p:sldId id="334" r:id="rId43"/>
    <p:sldId id="345" r:id="rId44"/>
    <p:sldId id="346" r:id="rId45"/>
    <p:sldId id="336" r:id="rId46"/>
    <p:sldId id="370" r:id="rId47"/>
    <p:sldId id="371" r:id="rId48"/>
    <p:sldId id="372" r:id="rId49"/>
    <p:sldId id="373" r:id="rId50"/>
    <p:sldId id="374" r:id="rId51"/>
    <p:sldId id="375" r:id="rId52"/>
    <p:sldId id="350" r:id="rId53"/>
    <p:sldId id="361" r:id="rId54"/>
    <p:sldId id="395" r:id="rId55"/>
  </p:sldIdLst>
  <p:sldSz cx="9144000" cy="6858000" type="screen4x3"/>
  <p:notesSz cx="7099300" cy="10234613"/>
  <p:custDataLst>
    <p:tags r:id="rId58"/>
  </p:custDataLst>
  <p:defaultTextStyle>
    <a:defPPr>
      <a:defRPr lang="en-US"/>
    </a:defPPr>
    <a:lvl1pPr algn="l" rtl="0" eaLnBrk="0" fontAlgn="base" hangingPunct="0">
      <a:lnSpc>
        <a:spcPct val="85000"/>
      </a:lnSpc>
      <a:spcBef>
        <a:spcPct val="0"/>
      </a:spcBef>
      <a:spcAft>
        <a:spcPct val="0"/>
      </a:spcAft>
      <a:defRPr kumimoji="1" sz="4000" b="1" kern="1200">
        <a:solidFill>
          <a:srgbClr val="000000"/>
        </a:solidFill>
        <a:latin typeface="Arial" charset="0"/>
        <a:ea typeface="+mn-ea"/>
        <a:cs typeface="+mn-cs"/>
      </a:defRPr>
    </a:lvl1pPr>
    <a:lvl2pPr marL="457200" algn="l" rtl="0" eaLnBrk="0" fontAlgn="base" hangingPunct="0">
      <a:lnSpc>
        <a:spcPct val="85000"/>
      </a:lnSpc>
      <a:spcBef>
        <a:spcPct val="0"/>
      </a:spcBef>
      <a:spcAft>
        <a:spcPct val="0"/>
      </a:spcAft>
      <a:defRPr kumimoji="1" sz="4000" b="1" kern="1200">
        <a:solidFill>
          <a:srgbClr val="000000"/>
        </a:solidFill>
        <a:latin typeface="Arial" charset="0"/>
        <a:ea typeface="+mn-ea"/>
        <a:cs typeface="+mn-cs"/>
      </a:defRPr>
    </a:lvl2pPr>
    <a:lvl3pPr marL="914400" algn="l" rtl="0" eaLnBrk="0" fontAlgn="base" hangingPunct="0">
      <a:lnSpc>
        <a:spcPct val="85000"/>
      </a:lnSpc>
      <a:spcBef>
        <a:spcPct val="0"/>
      </a:spcBef>
      <a:spcAft>
        <a:spcPct val="0"/>
      </a:spcAft>
      <a:defRPr kumimoji="1" sz="4000" b="1" kern="1200">
        <a:solidFill>
          <a:srgbClr val="000000"/>
        </a:solidFill>
        <a:latin typeface="Arial" charset="0"/>
        <a:ea typeface="+mn-ea"/>
        <a:cs typeface="+mn-cs"/>
      </a:defRPr>
    </a:lvl3pPr>
    <a:lvl4pPr marL="1371600" algn="l" rtl="0" eaLnBrk="0" fontAlgn="base" hangingPunct="0">
      <a:lnSpc>
        <a:spcPct val="85000"/>
      </a:lnSpc>
      <a:spcBef>
        <a:spcPct val="0"/>
      </a:spcBef>
      <a:spcAft>
        <a:spcPct val="0"/>
      </a:spcAft>
      <a:defRPr kumimoji="1" sz="4000" b="1" kern="1200">
        <a:solidFill>
          <a:srgbClr val="000000"/>
        </a:solidFill>
        <a:latin typeface="Arial" charset="0"/>
        <a:ea typeface="+mn-ea"/>
        <a:cs typeface="+mn-cs"/>
      </a:defRPr>
    </a:lvl4pPr>
    <a:lvl5pPr marL="1828800" algn="l" rtl="0" eaLnBrk="0" fontAlgn="base" hangingPunct="0">
      <a:lnSpc>
        <a:spcPct val="85000"/>
      </a:lnSpc>
      <a:spcBef>
        <a:spcPct val="0"/>
      </a:spcBef>
      <a:spcAft>
        <a:spcPct val="0"/>
      </a:spcAft>
      <a:defRPr kumimoji="1" sz="4000" b="1" kern="1200">
        <a:solidFill>
          <a:srgbClr val="000000"/>
        </a:solidFill>
        <a:latin typeface="Arial" charset="0"/>
        <a:ea typeface="+mn-ea"/>
        <a:cs typeface="+mn-cs"/>
      </a:defRPr>
    </a:lvl5pPr>
    <a:lvl6pPr marL="2286000" algn="l" defTabSz="914400" rtl="0" eaLnBrk="1" latinLnBrk="0" hangingPunct="1">
      <a:defRPr kumimoji="1" sz="4000" b="1" kern="1200">
        <a:solidFill>
          <a:srgbClr val="000000"/>
        </a:solidFill>
        <a:latin typeface="Arial" charset="0"/>
        <a:ea typeface="+mn-ea"/>
        <a:cs typeface="+mn-cs"/>
      </a:defRPr>
    </a:lvl6pPr>
    <a:lvl7pPr marL="2743200" algn="l" defTabSz="914400" rtl="0" eaLnBrk="1" latinLnBrk="0" hangingPunct="1">
      <a:defRPr kumimoji="1" sz="4000" b="1" kern="1200">
        <a:solidFill>
          <a:srgbClr val="000000"/>
        </a:solidFill>
        <a:latin typeface="Arial" charset="0"/>
        <a:ea typeface="+mn-ea"/>
        <a:cs typeface="+mn-cs"/>
      </a:defRPr>
    </a:lvl7pPr>
    <a:lvl8pPr marL="3200400" algn="l" defTabSz="914400" rtl="0" eaLnBrk="1" latinLnBrk="0" hangingPunct="1">
      <a:defRPr kumimoji="1" sz="4000" b="1" kern="1200">
        <a:solidFill>
          <a:srgbClr val="000000"/>
        </a:solidFill>
        <a:latin typeface="Arial" charset="0"/>
        <a:ea typeface="+mn-ea"/>
        <a:cs typeface="+mn-cs"/>
      </a:defRPr>
    </a:lvl8pPr>
    <a:lvl9pPr marL="3657600" algn="l" defTabSz="914400" rtl="0" eaLnBrk="1" latinLnBrk="0" hangingPunct="1">
      <a:defRPr kumimoji="1" sz="4000" b="1" kern="1200">
        <a:solidFill>
          <a:srgbClr val="000000"/>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0"/>
      </p:ext>
    </p:extLst>
  </p:showPr>
  <p:clrMru>
    <a:srgbClr val="8CF4F2"/>
    <a:srgbClr val="FAF7C8"/>
    <a:srgbClr val="0EFE58"/>
    <a:srgbClr val="DEFF9B"/>
    <a:srgbClr val="003366"/>
    <a:srgbClr val="008080"/>
    <a:srgbClr val="333399"/>
    <a:srgbClr val="666699"/>
    <a:srgbClr val="6600FF"/>
    <a:srgbClr val="4D4D4D"/>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431" autoAdjust="0"/>
    <p:restoredTop sz="94955" autoAdjust="0"/>
  </p:normalViewPr>
  <p:slideViewPr>
    <p:cSldViewPr>
      <p:cViewPr>
        <p:scale>
          <a:sx n="50" d="100"/>
          <a:sy n="50" d="100"/>
        </p:scale>
        <p:origin x="-317" y="-302"/>
      </p:cViewPr>
      <p:guideLst>
        <p:guide orient="horz" pos="2160"/>
        <p:guide pos="2880"/>
      </p:guideLst>
    </p:cSldViewPr>
  </p:slideViewPr>
  <p:notesTextViewPr>
    <p:cViewPr>
      <p:scale>
        <a:sx n="100" d="100"/>
        <a:sy n="100" d="100"/>
      </p:scale>
      <p:origin x="0" y="0"/>
    </p:cViewPr>
  </p:notesTextViewPr>
  <p:notesViewPr>
    <p:cSldViewPr>
      <p:cViewPr varScale="1">
        <p:scale>
          <a:sx n="59" d="100"/>
          <a:sy n="59" d="100"/>
        </p:scale>
        <p:origin x="-2124" y="-96"/>
      </p:cViewPr>
      <p:guideLst>
        <p:guide orient="horz" pos="3223"/>
        <p:guide pos="2237"/>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tags" Target="tags/tag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handoutMaster" Target="handoutMasters/handoutMaster1.xml"/><Relationship Id="rId61"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7762" name="Rectangle 2"/>
          <p:cNvSpPr>
            <a:spLocks noGrp="1" noChangeArrowheads="1"/>
          </p:cNvSpPr>
          <p:nvPr>
            <p:ph type="hdr" sz="quarter"/>
          </p:nvPr>
        </p:nvSpPr>
        <p:spPr bwMode="auto">
          <a:xfrm>
            <a:off x="0" y="0"/>
            <a:ext cx="3076575" cy="5111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32" tIns="45715" rIns="91432" bIns="45715" numCol="1" anchor="t" anchorCtr="0" compatLnSpc="1">
            <a:prstTxWarp prst="textNoShape">
              <a:avLst/>
            </a:prstTxWarp>
          </a:bodyPr>
          <a:lstStyle>
            <a:lvl1pPr defTabSz="912813">
              <a:lnSpc>
                <a:spcPct val="100000"/>
              </a:lnSpc>
              <a:defRPr sz="1100" b="0" smtClean="0">
                <a:solidFill>
                  <a:schemeClr val="tx1"/>
                </a:solidFill>
                <a:effectLst/>
              </a:defRPr>
            </a:lvl1pPr>
          </a:lstStyle>
          <a:p>
            <a:pPr>
              <a:defRPr/>
            </a:pPr>
            <a:endParaRPr lang="bg-BG"/>
          </a:p>
        </p:txBody>
      </p:sp>
      <p:sp>
        <p:nvSpPr>
          <p:cNvPr id="117763" name="Rectangle 3"/>
          <p:cNvSpPr>
            <a:spLocks noGrp="1" noChangeArrowheads="1"/>
          </p:cNvSpPr>
          <p:nvPr>
            <p:ph type="dt" sz="quarter" idx="1"/>
          </p:nvPr>
        </p:nvSpPr>
        <p:spPr bwMode="auto">
          <a:xfrm>
            <a:off x="4022725" y="0"/>
            <a:ext cx="3074988" cy="5111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32" tIns="45715" rIns="91432" bIns="45715" numCol="1" anchor="t" anchorCtr="0" compatLnSpc="1">
            <a:prstTxWarp prst="textNoShape">
              <a:avLst/>
            </a:prstTxWarp>
          </a:bodyPr>
          <a:lstStyle>
            <a:lvl1pPr algn="r" defTabSz="912813">
              <a:lnSpc>
                <a:spcPct val="100000"/>
              </a:lnSpc>
              <a:defRPr sz="1100" b="0" smtClean="0">
                <a:solidFill>
                  <a:schemeClr val="tx1"/>
                </a:solidFill>
                <a:effectLst/>
              </a:defRPr>
            </a:lvl1pPr>
          </a:lstStyle>
          <a:p>
            <a:pPr>
              <a:defRPr/>
            </a:pPr>
            <a:fld id="{E4FD59B2-F6BE-49F9-8EFE-093B8D527402}" type="datetime1">
              <a:rPr lang="en-US"/>
              <a:pPr>
                <a:defRPr/>
              </a:pPr>
              <a:t>26.07.2010</a:t>
            </a:fld>
            <a:endParaRPr lang="bg-BG"/>
          </a:p>
        </p:txBody>
      </p:sp>
      <p:sp>
        <p:nvSpPr>
          <p:cNvPr id="117764" name="Rectangle 4"/>
          <p:cNvSpPr>
            <a:spLocks noGrp="1" noChangeArrowheads="1"/>
          </p:cNvSpPr>
          <p:nvPr>
            <p:ph type="ftr" sz="quarter" idx="2"/>
          </p:nvPr>
        </p:nvSpPr>
        <p:spPr bwMode="auto">
          <a:xfrm>
            <a:off x="0" y="9721850"/>
            <a:ext cx="5618163" cy="5111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32" tIns="45715" rIns="91432" bIns="45715" numCol="1" anchor="b" anchorCtr="0" compatLnSpc="1">
            <a:prstTxWarp prst="textNoShape">
              <a:avLst/>
            </a:prstTxWarp>
          </a:bodyPr>
          <a:lstStyle>
            <a:lvl1pPr defTabSz="912813">
              <a:lnSpc>
                <a:spcPct val="100000"/>
              </a:lnSpc>
              <a:defRPr sz="1100" b="0" smtClean="0">
                <a:solidFill>
                  <a:schemeClr val="tx1"/>
                </a:solidFill>
                <a:effectLst/>
              </a:defRPr>
            </a:lvl1pPr>
          </a:lstStyle>
          <a:p>
            <a:pPr>
              <a:defRPr/>
            </a:pPr>
            <a:r>
              <a:rPr lang="bg-BG"/>
              <a:t>(c) 2008 National Academy for Software Development - http://academy.devbg.org. All rights reserved. Unauthorized copying or re-distribution is strictly prohibited.</a:t>
            </a:r>
          </a:p>
        </p:txBody>
      </p:sp>
      <p:sp>
        <p:nvSpPr>
          <p:cNvPr id="117765" name="Rectangle 5"/>
          <p:cNvSpPr>
            <a:spLocks noGrp="1" noChangeArrowheads="1"/>
          </p:cNvSpPr>
          <p:nvPr>
            <p:ph type="sldNum" sz="quarter" idx="3"/>
          </p:nvPr>
        </p:nvSpPr>
        <p:spPr bwMode="auto">
          <a:xfrm>
            <a:off x="6002338" y="9721850"/>
            <a:ext cx="1095375" cy="5111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32" tIns="45715" rIns="91432" bIns="45715" numCol="1" anchor="b" anchorCtr="0" compatLnSpc="1">
            <a:prstTxWarp prst="textNoShape">
              <a:avLst/>
            </a:prstTxWarp>
          </a:bodyPr>
          <a:lstStyle>
            <a:lvl1pPr algn="r" defTabSz="912813">
              <a:lnSpc>
                <a:spcPct val="100000"/>
              </a:lnSpc>
              <a:defRPr sz="1100" b="0" smtClean="0">
                <a:solidFill>
                  <a:schemeClr val="tx1"/>
                </a:solidFill>
                <a:effectLst/>
              </a:defRPr>
            </a:lvl1pPr>
          </a:lstStyle>
          <a:p>
            <a:pPr>
              <a:defRPr/>
            </a:pPr>
            <a:fld id="{0BE2968C-44E8-425C-ACAA-8B3996A0B652}" type="slidenum">
              <a:rPr lang="bg-BG"/>
              <a:pPr>
                <a:defRPr/>
              </a:pPr>
              <a:t>‹#›</a:t>
            </a:fld>
            <a:endParaRPr lang="bg-BG"/>
          </a:p>
        </p:txBody>
      </p:sp>
    </p:spTree>
    <p:extLst>
      <p:ext uri="{BB962C8B-B14F-4D97-AF65-F5344CB8AC3E}">
        <p14:creationId xmlns:p14="http://schemas.microsoft.com/office/powerpoint/2010/main" xmlns="" val="36684057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3076575" cy="5111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vert="horz" wrap="square" lIns="20633" tIns="0" rIns="20633" bIns="0" numCol="1" anchor="t" anchorCtr="0" compatLnSpc="1">
            <a:prstTxWarp prst="textNoShape">
              <a:avLst/>
            </a:prstTxWarp>
          </a:bodyPr>
          <a:lstStyle>
            <a:lvl1pPr defTabSz="990600">
              <a:lnSpc>
                <a:spcPct val="100000"/>
              </a:lnSpc>
              <a:defRPr sz="1100" b="0" i="1" smtClean="0">
                <a:solidFill>
                  <a:schemeClr val="tx1"/>
                </a:solidFill>
                <a:effectLst/>
              </a:defRPr>
            </a:lvl1pPr>
          </a:lstStyle>
          <a:p>
            <a:pPr>
              <a:defRPr/>
            </a:pPr>
            <a:r>
              <a:rPr lang="en-US"/>
              <a:t>*</a:t>
            </a:r>
            <a:endParaRPr lang="en-US" sz="1300" i="0"/>
          </a:p>
        </p:txBody>
      </p:sp>
      <p:sp>
        <p:nvSpPr>
          <p:cNvPr id="2051" name="Rectangle 3"/>
          <p:cNvSpPr>
            <a:spLocks noGrp="1" noChangeArrowheads="1"/>
          </p:cNvSpPr>
          <p:nvPr>
            <p:ph type="dt" idx="1"/>
          </p:nvPr>
        </p:nvSpPr>
        <p:spPr bwMode="auto">
          <a:xfrm>
            <a:off x="4022725" y="0"/>
            <a:ext cx="3076575" cy="5111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vert="horz" wrap="square" lIns="20633" tIns="0" rIns="20633" bIns="0" numCol="1" anchor="t" anchorCtr="0" compatLnSpc="1">
            <a:prstTxWarp prst="textNoShape">
              <a:avLst/>
            </a:prstTxWarp>
          </a:bodyPr>
          <a:lstStyle>
            <a:lvl1pPr algn="r" defTabSz="990600">
              <a:lnSpc>
                <a:spcPct val="100000"/>
              </a:lnSpc>
              <a:defRPr sz="1100" b="0" i="1" smtClean="0">
                <a:solidFill>
                  <a:schemeClr val="tx1"/>
                </a:solidFill>
                <a:effectLst/>
              </a:defRPr>
            </a:lvl1pPr>
          </a:lstStyle>
          <a:p>
            <a:pPr>
              <a:defRPr/>
            </a:pPr>
            <a:fld id="{0D8220C4-ACCD-4341-A66F-1632D273D158}" type="datetime1">
              <a:rPr lang="en-US"/>
              <a:pPr>
                <a:defRPr/>
              </a:pPr>
              <a:t>26.07.2010</a:t>
            </a:fld>
            <a:r>
              <a:rPr lang="en-US"/>
              <a:t>07/16/96</a:t>
            </a:r>
            <a:endParaRPr lang="en-US" sz="1300" i="0"/>
          </a:p>
        </p:txBody>
      </p:sp>
      <p:sp>
        <p:nvSpPr>
          <p:cNvPr id="50180" name="Rectangle 4"/>
          <p:cNvSpPr>
            <a:spLocks noGrp="1" noRot="1" noChangeAspect="1" noChangeArrowheads="1"/>
          </p:cNvSpPr>
          <p:nvPr>
            <p:ph type="sldImg" idx="2"/>
          </p:nvPr>
        </p:nvSpPr>
        <p:spPr bwMode="auto">
          <a:xfrm>
            <a:off x="992188" y="768350"/>
            <a:ext cx="5116512" cy="3836988"/>
          </a:xfrm>
          <a:prstGeom prst="rect">
            <a:avLst/>
          </a:prstGeom>
          <a:noFill/>
          <a:ln w="12700" cap="sq">
            <a:solidFill>
              <a:schemeClr val="tx1"/>
            </a:solidFill>
            <a:miter lim="800000"/>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sp>
      <p:sp>
        <p:nvSpPr>
          <p:cNvPr id="2053" name="Rectangle 5"/>
          <p:cNvSpPr>
            <a:spLocks noGrp="1" noChangeArrowheads="1"/>
          </p:cNvSpPr>
          <p:nvPr>
            <p:ph type="body" sz="quarter" idx="3"/>
          </p:nvPr>
        </p:nvSpPr>
        <p:spPr bwMode="auto">
          <a:xfrm>
            <a:off x="946150" y="4860925"/>
            <a:ext cx="5207000" cy="46053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vert="horz" wrap="square" lIns="99727" tIns="49864" rIns="99727" bIns="49864"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054" name="Rectangle 6"/>
          <p:cNvSpPr>
            <a:spLocks noGrp="1" noChangeArrowheads="1"/>
          </p:cNvSpPr>
          <p:nvPr>
            <p:ph type="ftr" sz="quarter" idx="4"/>
          </p:nvPr>
        </p:nvSpPr>
        <p:spPr bwMode="auto">
          <a:xfrm>
            <a:off x="0" y="9723438"/>
            <a:ext cx="5695950" cy="5111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vert="horz" wrap="square" lIns="20633" tIns="0" rIns="20633" bIns="0" numCol="1" anchor="b" anchorCtr="0" compatLnSpc="1">
            <a:prstTxWarp prst="textNoShape">
              <a:avLst/>
            </a:prstTxWarp>
          </a:bodyPr>
          <a:lstStyle>
            <a:lvl1pPr defTabSz="990600">
              <a:lnSpc>
                <a:spcPct val="100000"/>
              </a:lnSpc>
              <a:defRPr sz="1100" b="0" i="1" smtClean="0">
                <a:solidFill>
                  <a:schemeClr val="tx1"/>
                </a:solidFill>
                <a:effectLst/>
              </a:defRPr>
            </a:lvl1pPr>
          </a:lstStyle>
          <a:p>
            <a:pPr>
              <a:defRPr/>
            </a:pPr>
            <a:r>
              <a:rPr lang="en-US"/>
              <a:t>(c) 2008 National Academy for Software Development - http://academy.devbg.org. All rights reserved. Unauthorized copying or re-distribution is strictly prohibited.*</a:t>
            </a:r>
            <a:endParaRPr lang="en-US" sz="1300" i="0"/>
          </a:p>
        </p:txBody>
      </p:sp>
      <p:sp>
        <p:nvSpPr>
          <p:cNvPr id="2055" name="Rectangle 7"/>
          <p:cNvSpPr>
            <a:spLocks noGrp="1" noChangeArrowheads="1"/>
          </p:cNvSpPr>
          <p:nvPr>
            <p:ph type="sldNum" sz="quarter" idx="5"/>
          </p:nvPr>
        </p:nvSpPr>
        <p:spPr bwMode="auto">
          <a:xfrm>
            <a:off x="5926138" y="9723438"/>
            <a:ext cx="1173162" cy="5111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vert="horz" wrap="square" lIns="20633" tIns="0" rIns="20633" bIns="0" numCol="1" anchor="b" anchorCtr="0" compatLnSpc="1">
            <a:prstTxWarp prst="textNoShape">
              <a:avLst/>
            </a:prstTxWarp>
          </a:bodyPr>
          <a:lstStyle>
            <a:lvl1pPr algn="r" defTabSz="990600">
              <a:lnSpc>
                <a:spcPct val="100000"/>
              </a:lnSpc>
              <a:defRPr sz="1100" b="0" i="1" smtClean="0">
                <a:solidFill>
                  <a:schemeClr val="tx1"/>
                </a:solidFill>
                <a:effectLst/>
              </a:defRPr>
            </a:lvl1pPr>
          </a:lstStyle>
          <a:p>
            <a:pPr>
              <a:defRPr/>
            </a:pPr>
            <a:fld id="{1EAA6931-7581-4DE8-95C9-1DCB0493B39C}" type="slidenum">
              <a:rPr lang="en-US"/>
              <a:pPr>
                <a:defRPr/>
              </a:pPr>
              <a:t>‹#›</a:t>
            </a:fld>
            <a:r>
              <a:rPr lang="en-US"/>
              <a:t>##</a:t>
            </a:r>
            <a:endParaRPr lang="en-US" sz="1300" i="0"/>
          </a:p>
        </p:txBody>
      </p:sp>
    </p:spTree>
    <p:extLst>
      <p:ext uri="{BB962C8B-B14F-4D97-AF65-F5344CB8AC3E}">
        <p14:creationId xmlns:p14="http://schemas.microsoft.com/office/powerpoint/2010/main" xmlns="" val="661779621"/>
      </p:ext>
    </p:extLst>
  </p:cSld>
  <p:clrMap bg1="lt1" tx1="dk1" bg2="lt2" tx2="dk2" accent1="accent1" accent2="accent2" accent3="accent3" accent4="accent4" accent5="accent5" accent6="accent6" hlink="hlink" folHlink="folHlink"/>
  <p:hf dt="0"/>
  <p:notesStyle>
    <a:lvl1pPr algn="l" rtl="0" eaLnBrk="0" fontAlgn="base" hangingPunct="0">
      <a:spcBef>
        <a:spcPct val="30000"/>
      </a:spcBef>
      <a:spcAft>
        <a:spcPct val="0"/>
      </a:spcAft>
      <a:defRPr kumimoji="1" sz="1200" kern="1200">
        <a:solidFill>
          <a:schemeClr val="tx1"/>
        </a:solidFill>
        <a:latin typeface="Arial" charset="0"/>
        <a:ea typeface="+mn-ea"/>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mn-ea"/>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hdr" sz="quarter"/>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a:t>
            </a:r>
            <a:endParaRPr lang="en-US" sz="1300" b="0" i="0">
              <a:solidFill>
                <a:schemeClr val="tx1"/>
              </a:solidFill>
            </a:endParaRPr>
          </a:p>
        </p:txBody>
      </p:sp>
      <p:sp>
        <p:nvSpPr>
          <p:cNvPr id="51203" name="Rectangle 6"/>
          <p:cNvSpPr>
            <a:spLocks noGrp="1" noChangeArrowheads="1"/>
          </p:cNvSpPr>
          <p:nvPr>
            <p:ph type="ftr" sz="quarter" idx="4"/>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(c) 2008 National Academy for Software Development - http://academy.devbg.org. All rights reserved. Unauthorized copying or re-distribution is strictly prohibited.*</a:t>
            </a:r>
            <a:endParaRPr lang="en-US" sz="1300" b="0" i="0">
              <a:solidFill>
                <a:schemeClr val="tx1"/>
              </a:solidFill>
            </a:endParaRPr>
          </a:p>
        </p:txBody>
      </p:sp>
      <p:sp>
        <p:nvSpPr>
          <p:cNvPr id="51204" name="Rectangle 7"/>
          <p:cNvSpPr>
            <a:spLocks noGrp="1" noChangeArrowheads="1"/>
          </p:cNvSpPr>
          <p:nvPr>
            <p:ph type="sldNum" sz="quarter" idx="5"/>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fld id="{3DBEFE99-FBC7-44E9-BAF0-81194C631906}" type="slidenum">
              <a:rPr lang="en-US" sz="1100" b="0">
                <a:solidFill>
                  <a:schemeClr val="tx1"/>
                </a:solidFill>
              </a:rPr>
              <a:pPr/>
              <a:t>1</a:t>
            </a:fld>
            <a:r>
              <a:rPr lang="en-US" sz="1100" b="0">
                <a:solidFill>
                  <a:schemeClr val="tx1"/>
                </a:solidFill>
              </a:rPr>
              <a:t>##</a:t>
            </a:r>
            <a:endParaRPr lang="en-US" sz="1300" b="0" i="0">
              <a:solidFill>
                <a:schemeClr val="tx1"/>
              </a:solidFill>
            </a:endParaRPr>
          </a:p>
        </p:txBody>
      </p:sp>
      <p:sp>
        <p:nvSpPr>
          <p:cNvPr id="51205" name="Rectangle 2"/>
          <p:cNvSpPr>
            <a:spLocks noGrp="1" noRot="1" noChangeAspect="1" noChangeArrowheads="1" noTextEdit="1"/>
          </p:cNvSpPr>
          <p:nvPr>
            <p:ph type="sldImg"/>
          </p:nvPr>
        </p:nvSpPr>
        <p:spPr>
          <a:ln/>
        </p:spPr>
      </p:sp>
      <p:sp>
        <p:nvSpPr>
          <p:cNvPr id="51206" name="Rectangle 3"/>
          <p:cNvSpPr>
            <a:spLocks noGrp="1" noChangeArrowheads="1"/>
          </p:cNvSpPr>
          <p:nvPr>
            <p:ph type="body" idx="1"/>
          </p:nvPr>
        </p:nvSpPr>
        <p:spPr>
          <a:noFill/>
        </p:spPr>
        <p:txBody>
          <a:bodyPr/>
          <a:lstStyle/>
          <a:p>
            <a:pPr eaLnBrk="1" hangingPunct="1"/>
            <a:endParaRPr lang="bg-BG"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hdr" sz="quarter"/>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a:t>
            </a:r>
            <a:endParaRPr lang="en-US" sz="1300" b="0" i="0">
              <a:solidFill>
                <a:schemeClr val="tx1"/>
              </a:solidFill>
            </a:endParaRPr>
          </a:p>
        </p:txBody>
      </p:sp>
      <p:sp>
        <p:nvSpPr>
          <p:cNvPr id="60419" name="Rectangle 6"/>
          <p:cNvSpPr>
            <a:spLocks noGrp="1" noChangeArrowheads="1"/>
          </p:cNvSpPr>
          <p:nvPr>
            <p:ph type="ftr" sz="quarter" idx="4"/>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(c) 2008 National Academy for Software Development - http://academy.devbg.org. All rights reserved. Unauthorized copying or re-distribution is strictly prohibited.*</a:t>
            </a:r>
            <a:endParaRPr lang="en-US" sz="1300" b="0" i="0">
              <a:solidFill>
                <a:schemeClr val="tx1"/>
              </a:solidFill>
            </a:endParaRPr>
          </a:p>
        </p:txBody>
      </p:sp>
      <p:sp>
        <p:nvSpPr>
          <p:cNvPr id="60420" name="Rectangle 7"/>
          <p:cNvSpPr>
            <a:spLocks noGrp="1" noChangeArrowheads="1"/>
          </p:cNvSpPr>
          <p:nvPr>
            <p:ph type="sldNum" sz="quarter" idx="5"/>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fld id="{87B101DB-2E7F-4D94-90F7-D7BE33D656F5}" type="slidenum">
              <a:rPr lang="en-US" sz="1100" b="0">
                <a:solidFill>
                  <a:schemeClr val="tx1"/>
                </a:solidFill>
              </a:rPr>
              <a:pPr/>
              <a:t>12</a:t>
            </a:fld>
            <a:r>
              <a:rPr lang="en-US" sz="1100" b="0">
                <a:solidFill>
                  <a:schemeClr val="tx1"/>
                </a:solidFill>
              </a:rPr>
              <a:t>##</a:t>
            </a:r>
            <a:endParaRPr lang="en-US" sz="1300" b="0" i="0">
              <a:solidFill>
                <a:schemeClr val="tx1"/>
              </a:solidFill>
            </a:endParaRPr>
          </a:p>
        </p:txBody>
      </p:sp>
      <p:sp>
        <p:nvSpPr>
          <p:cNvPr id="60421" name="Rectangle 2"/>
          <p:cNvSpPr>
            <a:spLocks noGrp="1" noRot="1" noChangeAspect="1" noChangeArrowheads="1" noTextEdit="1"/>
          </p:cNvSpPr>
          <p:nvPr>
            <p:ph type="sldImg"/>
          </p:nvPr>
        </p:nvSpPr>
        <p:spPr>
          <a:ln/>
        </p:spPr>
      </p:sp>
      <p:sp>
        <p:nvSpPr>
          <p:cNvPr id="60422" name="Rectangle 3"/>
          <p:cNvSpPr>
            <a:spLocks noGrp="1" noChangeArrowheads="1"/>
          </p:cNvSpPr>
          <p:nvPr>
            <p:ph type="body" idx="1"/>
          </p:nvPr>
        </p:nvSpPr>
        <p:spPr>
          <a:noFill/>
        </p:spPr>
        <p:txBody>
          <a:bodyPr/>
          <a:lstStyle/>
          <a:p>
            <a:pPr eaLnBrk="1" hangingPunct="1"/>
            <a:endParaRPr lang="bg-BG"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hdr" sz="quarter"/>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a:t>
            </a:r>
            <a:endParaRPr lang="en-US" sz="1300" b="0" i="0">
              <a:solidFill>
                <a:schemeClr val="tx1"/>
              </a:solidFill>
            </a:endParaRPr>
          </a:p>
        </p:txBody>
      </p:sp>
      <p:sp>
        <p:nvSpPr>
          <p:cNvPr id="70659" name="Rectangle 6"/>
          <p:cNvSpPr>
            <a:spLocks noGrp="1" noChangeArrowheads="1"/>
          </p:cNvSpPr>
          <p:nvPr>
            <p:ph type="ftr" sz="quarter" idx="4"/>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(c) 2008 National Academy for Software Development - http://academy.devbg.org. All rights reserved. Unauthorized copying or re-distribution is strictly prohibited.*</a:t>
            </a:r>
            <a:endParaRPr lang="en-US" sz="1300" b="0" i="0">
              <a:solidFill>
                <a:schemeClr val="tx1"/>
              </a:solidFill>
            </a:endParaRPr>
          </a:p>
        </p:txBody>
      </p:sp>
      <p:sp>
        <p:nvSpPr>
          <p:cNvPr id="70660" name="Rectangle 7"/>
          <p:cNvSpPr>
            <a:spLocks noGrp="1" noChangeArrowheads="1"/>
          </p:cNvSpPr>
          <p:nvPr>
            <p:ph type="sldNum" sz="quarter" idx="5"/>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fld id="{8E95F0F4-3623-42F6-9678-8B6C5E5A9D41}" type="slidenum">
              <a:rPr lang="en-US" sz="1100" b="0">
                <a:solidFill>
                  <a:schemeClr val="tx1"/>
                </a:solidFill>
              </a:rPr>
              <a:pPr/>
              <a:t>14</a:t>
            </a:fld>
            <a:r>
              <a:rPr lang="en-US" sz="1100" b="0">
                <a:solidFill>
                  <a:schemeClr val="tx1"/>
                </a:solidFill>
              </a:rPr>
              <a:t>##</a:t>
            </a:r>
            <a:endParaRPr lang="en-US" sz="1300" b="0" i="0">
              <a:solidFill>
                <a:schemeClr val="tx1"/>
              </a:solidFill>
            </a:endParaRPr>
          </a:p>
        </p:txBody>
      </p:sp>
      <p:sp>
        <p:nvSpPr>
          <p:cNvPr id="70661" name="Rectangle 2"/>
          <p:cNvSpPr>
            <a:spLocks noGrp="1" noRot="1" noChangeAspect="1" noChangeArrowheads="1" noTextEdit="1"/>
          </p:cNvSpPr>
          <p:nvPr>
            <p:ph type="sldImg"/>
          </p:nvPr>
        </p:nvSpPr>
        <p:spPr>
          <a:ln/>
        </p:spPr>
      </p:sp>
      <p:sp>
        <p:nvSpPr>
          <p:cNvPr id="70662" name="Rectangle 3"/>
          <p:cNvSpPr>
            <a:spLocks noGrp="1" noChangeArrowheads="1"/>
          </p:cNvSpPr>
          <p:nvPr>
            <p:ph type="body" idx="1"/>
          </p:nvPr>
        </p:nvSpPr>
        <p:spPr>
          <a:noFill/>
        </p:spPr>
        <p:txBody>
          <a:bodyPr/>
          <a:lstStyle/>
          <a:p>
            <a:pPr eaLnBrk="1" hangingPunct="1"/>
            <a:endParaRPr lang="bg-BG"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hdr" sz="quarter"/>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a:t>
            </a:r>
            <a:endParaRPr lang="en-US" sz="1300" b="0" i="0">
              <a:solidFill>
                <a:schemeClr val="tx1"/>
              </a:solidFill>
            </a:endParaRPr>
          </a:p>
        </p:txBody>
      </p:sp>
      <p:sp>
        <p:nvSpPr>
          <p:cNvPr id="71683" name="Rectangle 6"/>
          <p:cNvSpPr>
            <a:spLocks noGrp="1" noChangeArrowheads="1"/>
          </p:cNvSpPr>
          <p:nvPr>
            <p:ph type="ftr" sz="quarter" idx="4"/>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(c) 2008 National Academy for Software Development - http://academy.devbg.org. All rights reserved. Unauthorized copying or re-distribution is strictly prohibited.*</a:t>
            </a:r>
            <a:endParaRPr lang="en-US" sz="1300" b="0" i="0">
              <a:solidFill>
                <a:schemeClr val="tx1"/>
              </a:solidFill>
            </a:endParaRPr>
          </a:p>
        </p:txBody>
      </p:sp>
      <p:sp>
        <p:nvSpPr>
          <p:cNvPr id="71684" name="Rectangle 7"/>
          <p:cNvSpPr>
            <a:spLocks noGrp="1" noChangeArrowheads="1"/>
          </p:cNvSpPr>
          <p:nvPr>
            <p:ph type="sldNum" sz="quarter" idx="5"/>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fld id="{74D76F5F-AABF-4A51-B01F-9CE1F6AB25D3}" type="slidenum">
              <a:rPr lang="en-US" sz="1100" b="0">
                <a:solidFill>
                  <a:schemeClr val="tx1"/>
                </a:solidFill>
              </a:rPr>
              <a:pPr/>
              <a:t>15</a:t>
            </a:fld>
            <a:r>
              <a:rPr lang="en-US" sz="1100" b="0">
                <a:solidFill>
                  <a:schemeClr val="tx1"/>
                </a:solidFill>
              </a:rPr>
              <a:t>##</a:t>
            </a:r>
            <a:endParaRPr lang="en-US" sz="1300" b="0" i="0">
              <a:solidFill>
                <a:schemeClr val="tx1"/>
              </a:solidFill>
            </a:endParaRPr>
          </a:p>
        </p:txBody>
      </p:sp>
      <p:sp>
        <p:nvSpPr>
          <p:cNvPr id="71685" name="Rectangle 2"/>
          <p:cNvSpPr>
            <a:spLocks noGrp="1" noRot="1" noChangeAspect="1" noChangeArrowheads="1" noTextEdit="1"/>
          </p:cNvSpPr>
          <p:nvPr>
            <p:ph type="sldImg"/>
          </p:nvPr>
        </p:nvSpPr>
        <p:spPr>
          <a:ln/>
        </p:spPr>
      </p:sp>
      <p:sp>
        <p:nvSpPr>
          <p:cNvPr id="71686" name="Rectangle 3"/>
          <p:cNvSpPr>
            <a:spLocks noGrp="1" noChangeArrowheads="1"/>
          </p:cNvSpPr>
          <p:nvPr>
            <p:ph type="body" idx="1"/>
          </p:nvPr>
        </p:nvSpPr>
        <p:spPr>
          <a:noFill/>
        </p:spPr>
        <p:txBody>
          <a:bodyPr/>
          <a:lstStyle/>
          <a:p>
            <a:pPr eaLnBrk="1" hangingPunct="1"/>
            <a:endParaRPr lang="bg-BG"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hdr" sz="quarter"/>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a:t>
            </a:r>
            <a:endParaRPr lang="en-US" sz="1300" b="0" i="0">
              <a:solidFill>
                <a:schemeClr val="tx1"/>
              </a:solidFill>
            </a:endParaRPr>
          </a:p>
        </p:txBody>
      </p:sp>
      <p:sp>
        <p:nvSpPr>
          <p:cNvPr id="72707" name="Rectangle 6"/>
          <p:cNvSpPr>
            <a:spLocks noGrp="1" noChangeArrowheads="1"/>
          </p:cNvSpPr>
          <p:nvPr>
            <p:ph type="ftr" sz="quarter" idx="4"/>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(c) 2008 National Academy for Software Development - http://academy.devbg.org. All rights reserved. Unauthorized copying or re-distribution is strictly prohibited.*</a:t>
            </a:r>
            <a:endParaRPr lang="en-US" sz="1300" b="0" i="0">
              <a:solidFill>
                <a:schemeClr val="tx1"/>
              </a:solidFill>
            </a:endParaRPr>
          </a:p>
        </p:txBody>
      </p:sp>
      <p:sp>
        <p:nvSpPr>
          <p:cNvPr id="72708" name="Rectangle 7"/>
          <p:cNvSpPr>
            <a:spLocks noGrp="1" noChangeArrowheads="1"/>
          </p:cNvSpPr>
          <p:nvPr>
            <p:ph type="sldNum" sz="quarter" idx="5"/>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fld id="{FB51D922-75C6-41EE-B64D-AB5D492DD585}" type="slidenum">
              <a:rPr lang="en-US" sz="1100" b="0">
                <a:solidFill>
                  <a:schemeClr val="tx1"/>
                </a:solidFill>
              </a:rPr>
              <a:pPr/>
              <a:t>16</a:t>
            </a:fld>
            <a:r>
              <a:rPr lang="en-US" sz="1100" b="0">
                <a:solidFill>
                  <a:schemeClr val="tx1"/>
                </a:solidFill>
              </a:rPr>
              <a:t>##</a:t>
            </a:r>
            <a:endParaRPr lang="en-US" sz="1300" b="0" i="0">
              <a:solidFill>
                <a:schemeClr val="tx1"/>
              </a:solidFill>
            </a:endParaRPr>
          </a:p>
        </p:txBody>
      </p:sp>
      <p:sp>
        <p:nvSpPr>
          <p:cNvPr id="72709" name="Rectangle 2"/>
          <p:cNvSpPr>
            <a:spLocks noGrp="1" noRot="1" noChangeAspect="1" noChangeArrowheads="1" noTextEdit="1"/>
          </p:cNvSpPr>
          <p:nvPr>
            <p:ph type="sldImg"/>
          </p:nvPr>
        </p:nvSpPr>
        <p:spPr>
          <a:ln/>
        </p:spPr>
      </p:sp>
      <p:sp>
        <p:nvSpPr>
          <p:cNvPr id="72710" name="Rectangle 3"/>
          <p:cNvSpPr>
            <a:spLocks noGrp="1" noChangeArrowheads="1"/>
          </p:cNvSpPr>
          <p:nvPr>
            <p:ph type="body" idx="1"/>
          </p:nvPr>
        </p:nvSpPr>
        <p:spPr>
          <a:noFill/>
        </p:spPr>
        <p:txBody>
          <a:bodyPr/>
          <a:lstStyle/>
          <a:p>
            <a:pPr eaLnBrk="1" hangingPunct="1"/>
            <a:endParaRPr lang="bg-BG"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hdr" sz="quarter"/>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a:t>
            </a:r>
            <a:endParaRPr lang="en-US" sz="1300" b="0" i="0">
              <a:solidFill>
                <a:schemeClr val="tx1"/>
              </a:solidFill>
            </a:endParaRPr>
          </a:p>
        </p:txBody>
      </p:sp>
      <p:sp>
        <p:nvSpPr>
          <p:cNvPr id="73731" name="Rectangle 6"/>
          <p:cNvSpPr>
            <a:spLocks noGrp="1" noChangeArrowheads="1"/>
          </p:cNvSpPr>
          <p:nvPr>
            <p:ph type="ftr" sz="quarter" idx="4"/>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(c) 2008 National Academy for Software Development - http://academy.devbg.org. All rights reserved. Unauthorized copying or re-distribution is strictly prohibited.*</a:t>
            </a:r>
            <a:endParaRPr lang="en-US" sz="1300" b="0" i="0">
              <a:solidFill>
                <a:schemeClr val="tx1"/>
              </a:solidFill>
            </a:endParaRPr>
          </a:p>
        </p:txBody>
      </p:sp>
      <p:sp>
        <p:nvSpPr>
          <p:cNvPr id="73732" name="Rectangle 7"/>
          <p:cNvSpPr>
            <a:spLocks noGrp="1" noChangeArrowheads="1"/>
          </p:cNvSpPr>
          <p:nvPr>
            <p:ph type="sldNum" sz="quarter" idx="5"/>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fld id="{54053BE5-94AC-414F-B48B-4A5432698D5F}" type="slidenum">
              <a:rPr lang="en-US" sz="1100" b="0">
                <a:solidFill>
                  <a:schemeClr val="tx1"/>
                </a:solidFill>
              </a:rPr>
              <a:pPr/>
              <a:t>17</a:t>
            </a:fld>
            <a:r>
              <a:rPr lang="en-US" sz="1100" b="0">
                <a:solidFill>
                  <a:schemeClr val="tx1"/>
                </a:solidFill>
              </a:rPr>
              <a:t>##</a:t>
            </a:r>
            <a:endParaRPr lang="en-US" sz="1300" b="0" i="0">
              <a:solidFill>
                <a:schemeClr val="tx1"/>
              </a:solidFill>
            </a:endParaRPr>
          </a:p>
        </p:txBody>
      </p:sp>
      <p:sp>
        <p:nvSpPr>
          <p:cNvPr id="73733" name="Rectangle 2"/>
          <p:cNvSpPr>
            <a:spLocks noGrp="1" noRot="1" noChangeAspect="1" noChangeArrowheads="1" noTextEdit="1"/>
          </p:cNvSpPr>
          <p:nvPr>
            <p:ph type="sldImg"/>
          </p:nvPr>
        </p:nvSpPr>
        <p:spPr>
          <a:ln/>
        </p:spPr>
      </p:sp>
      <p:sp>
        <p:nvSpPr>
          <p:cNvPr id="73734" name="Rectangle 3"/>
          <p:cNvSpPr>
            <a:spLocks noGrp="1" noChangeArrowheads="1"/>
          </p:cNvSpPr>
          <p:nvPr>
            <p:ph type="body" idx="1"/>
          </p:nvPr>
        </p:nvSpPr>
        <p:spPr>
          <a:noFill/>
        </p:spPr>
        <p:txBody>
          <a:bodyPr/>
          <a:lstStyle/>
          <a:p>
            <a:pPr eaLnBrk="1" hangingPunct="1"/>
            <a:endParaRPr lang="bg-BG"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hdr" sz="quarter"/>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a:t>
            </a:r>
            <a:endParaRPr lang="en-US" sz="1300" b="0" i="0">
              <a:solidFill>
                <a:schemeClr val="tx1"/>
              </a:solidFill>
            </a:endParaRPr>
          </a:p>
        </p:txBody>
      </p:sp>
      <p:sp>
        <p:nvSpPr>
          <p:cNvPr id="75779" name="Rectangle 6"/>
          <p:cNvSpPr>
            <a:spLocks noGrp="1" noChangeArrowheads="1"/>
          </p:cNvSpPr>
          <p:nvPr>
            <p:ph type="ftr" sz="quarter" idx="4"/>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(c) 2008 National Academy for Software Development - http://academy.devbg.org. All rights reserved. Unauthorized copying or re-distribution is strictly prohibited.*</a:t>
            </a:r>
            <a:endParaRPr lang="en-US" sz="1300" b="0" i="0">
              <a:solidFill>
                <a:schemeClr val="tx1"/>
              </a:solidFill>
            </a:endParaRPr>
          </a:p>
        </p:txBody>
      </p:sp>
      <p:sp>
        <p:nvSpPr>
          <p:cNvPr id="75780" name="Rectangle 7"/>
          <p:cNvSpPr>
            <a:spLocks noGrp="1" noChangeArrowheads="1"/>
          </p:cNvSpPr>
          <p:nvPr>
            <p:ph type="sldNum" sz="quarter" idx="5"/>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fld id="{C6BEFD7E-AA9D-4D3C-A1EC-64F552D1E4C9}" type="slidenum">
              <a:rPr lang="en-US" sz="1100" b="0">
                <a:solidFill>
                  <a:schemeClr val="tx1"/>
                </a:solidFill>
              </a:rPr>
              <a:pPr/>
              <a:t>18</a:t>
            </a:fld>
            <a:r>
              <a:rPr lang="en-US" sz="1100" b="0">
                <a:solidFill>
                  <a:schemeClr val="tx1"/>
                </a:solidFill>
              </a:rPr>
              <a:t>##</a:t>
            </a:r>
            <a:endParaRPr lang="en-US" sz="1300" b="0" i="0">
              <a:solidFill>
                <a:schemeClr val="tx1"/>
              </a:solidFill>
            </a:endParaRPr>
          </a:p>
        </p:txBody>
      </p:sp>
      <p:sp>
        <p:nvSpPr>
          <p:cNvPr id="75781" name="Rectangle 2"/>
          <p:cNvSpPr>
            <a:spLocks noGrp="1" noRot="1" noChangeAspect="1" noChangeArrowheads="1" noTextEdit="1"/>
          </p:cNvSpPr>
          <p:nvPr>
            <p:ph type="sldImg"/>
          </p:nvPr>
        </p:nvSpPr>
        <p:spPr>
          <a:ln/>
        </p:spPr>
      </p:sp>
      <p:sp>
        <p:nvSpPr>
          <p:cNvPr id="75782" name="Rectangle 3"/>
          <p:cNvSpPr>
            <a:spLocks noGrp="1" noChangeArrowheads="1"/>
          </p:cNvSpPr>
          <p:nvPr>
            <p:ph type="body" idx="1"/>
          </p:nvPr>
        </p:nvSpPr>
        <p:spPr>
          <a:noFill/>
        </p:spPr>
        <p:txBody>
          <a:bodyPr/>
          <a:lstStyle/>
          <a:p>
            <a:pPr eaLnBrk="1" hangingPunct="1"/>
            <a:endParaRPr lang="bg-BG"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hdr" sz="quarter"/>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a:t>
            </a:r>
            <a:endParaRPr lang="en-US" sz="1300" b="0" i="0">
              <a:solidFill>
                <a:schemeClr val="tx1"/>
              </a:solidFill>
            </a:endParaRPr>
          </a:p>
        </p:txBody>
      </p:sp>
      <p:sp>
        <p:nvSpPr>
          <p:cNvPr id="74755" name="Rectangle 6"/>
          <p:cNvSpPr>
            <a:spLocks noGrp="1" noChangeArrowheads="1"/>
          </p:cNvSpPr>
          <p:nvPr>
            <p:ph type="ftr" sz="quarter" idx="4"/>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(c) 2008 National Academy for Software Development - http://academy.devbg.org. All rights reserved. Unauthorized copying or re-distribution is strictly prohibited.*</a:t>
            </a:r>
            <a:endParaRPr lang="en-US" sz="1300" b="0" i="0">
              <a:solidFill>
                <a:schemeClr val="tx1"/>
              </a:solidFill>
            </a:endParaRPr>
          </a:p>
        </p:txBody>
      </p:sp>
      <p:sp>
        <p:nvSpPr>
          <p:cNvPr id="74756" name="Rectangle 7"/>
          <p:cNvSpPr>
            <a:spLocks noGrp="1" noChangeArrowheads="1"/>
          </p:cNvSpPr>
          <p:nvPr>
            <p:ph type="sldNum" sz="quarter" idx="5"/>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fld id="{4DDFA502-7765-4254-A14A-0A4737E470D0}" type="slidenum">
              <a:rPr lang="en-US" sz="1100" b="0">
                <a:solidFill>
                  <a:schemeClr val="tx1"/>
                </a:solidFill>
              </a:rPr>
              <a:pPr/>
              <a:t>19</a:t>
            </a:fld>
            <a:r>
              <a:rPr lang="en-US" sz="1100" b="0">
                <a:solidFill>
                  <a:schemeClr val="tx1"/>
                </a:solidFill>
              </a:rPr>
              <a:t>##</a:t>
            </a:r>
            <a:endParaRPr lang="en-US" sz="1300" b="0" i="0">
              <a:solidFill>
                <a:schemeClr val="tx1"/>
              </a:solidFill>
            </a:endParaRPr>
          </a:p>
        </p:txBody>
      </p:sp>
      <p:sp>
        <p:nvSpPr>
          <p:cNvPr id="74757" name="Rectangle 2"/>
          <p:cNvSpPr>
            <a:spLocks noGrp="1" noRot="1" noChangeAspect="1" noChangeArrowheads="1" noTextEdit="1"/>
          </p:cNvSpPr>
          <p:nvPr>
            <p:ph type="sldImg"/>
          </p:nvPr>
        </p:nvSpPr>
        <p:spPr>
          <a:ln/>
        </p:spPr>
      </p:sp>
      <p:sp>
        <p:nvSpPr>
          <p:cNvPr id="74758" name="Rectangle 3"/>
          <p:cNvSpPr>
            <a:spLocks noGrp="1" noChangeArrowheads="1"/>
          </p:cNvSpPr>
          <p:nvPr>
            <p:ph type="body" idx="1"/>
          </p:nvPr>
        </p:nvSpPr>
        <p:spPr>
          <a:noFill/>
        </p:spPr>
        <p:txBody>
          <a:bodyPr/>
          <a:lstStyle/>
          <a:p>
            <a:pPr eaLnBrk="1" hangingPunct="1"/>
            <a:endParaRPr lang="bg-BG"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hdr" sz="quarter"/>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a:t>
            </a:r>
            <a:endParaRPr lang="en-US" sz="1300" b="0" i="0">
              <a:solidFill>
                <a:schemeClr val="tx1"/>
              </a:solidFill>
            </a:endParaRPr>
          </a:p>
        </p:txBody>
      </p:sp>
      <p:sp>
        <p:nvSpPr>
          <p:cNvPr id="74755" name="Rectangle 6"/>
          <p:cNvSpPr>
            <a:spLocks noGrp="1" noChangeArrowheads="1"/>
          </p:cNvSpPr>
          <p:nvPr>
            <p:ph type="ftr" sz="quarter" idx="4"/>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(c) 2008 National Academy for Software Development - http://academy.devbg.org. All rights reserved. Unauthorized copying or re-distribution is strictly prohibited.*</a:t>
            </a:r>
            <a:endParaRPr lang="en-US" sz="1300" b="0" i="0">
              <a:solidFill>
                <a:schemeClr val="tx1"/>
              </a:solidFill>
            </a:endParaRPr>
          </a:p>
        </p:txBody>
      </p:sp>
      <p:sp>
        <p:nvSpPr>
          <p:cNvPr id="74756" name="Rectangle 7"/>
          <p:cNvSpPr>
            <a:spLocks noGrp="1" noChangeArrowheads="1"/>
          </p:cNvSpPr>
          <p:nvPr>
            <p:ph type="sldNum" sz="quarter" idx="5"/>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fld id="{4DDFA502-7765-4254-A14A-0A4737E470D0}" type="slidenum">
              <a:rPr lang="en-US" sz="1100" b="0">
                <a:solidFill>
                  <a:schemeClr val="tx1"/>
                </a:solidFill>
              </a:rPr>
              <a:pPr/>
              <a:t>20</a:t>
            </a:fld>
            <a:r>
              <a:rPr lang="en-US" sz="1100" b="0">
                <a:solidFill>
                  <a:schemeClr val="tx1"/>
                </a:solidFill>
              </a:rPr>
              <a:t>##</a:t>
            </a:r>
            <a:endParaRPr lang="en-US" sz="1300" b="0" i="0">
              <a:solidFill>
                <a:schemeClr val="tx1"/>
              </a:solidFill>
            </a:endParaRPr>
          </a:p>
        </p:txBody>
      </p:sp>
      <p:sp>
        <p:nvSpPr>
          <p:cNvPr id="74757" name="Rectangle 2"/>
          <p:cNvSpPr>
            <a:spLocks noGrp="1" noRot="1" noChangeAspect="1" noChangeArrowheads="1" noTextEdit="1"/>
          </p:cNvSpPr>
          <p:nvPr>
            <p:ph type="sldImg"/>
          </p:nvPr>
        </p:nvSpPr>
        <p:spPr>
          <a:ln/>
        </p:spPr>
      </p:sp>
      <p:sp>
        <p:nvSpPr>
          <p:cNvPr id="74758" name="Rectangle 3"/>
          <p:cNvSpPr>
            <a:spLocks noGrp="1" noChangeArrowheads="1"/>
          </p:cNvSpPr>
          <p:nvPr>
            <p:ph type="body" idx="1"/>
          </p:nvPr>
        </p:nvSpPr>
        <p:spPr>
          <a:noFill/>
        </p:spPr>
        <p:txBody>
          <a:bodyPr/>
          <a:lstStyle/>
          <a:p>
            <a:pPr eaLnBrk="1" hangingPunct="1"/>
            <a:endParaRPr lang="bg-BG"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hdr" sz="quarter"/>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a:t>
            </a:r>
            <a:endParaRPr lang="en-US" sz="1300" b="0" i="0">
              <a:solidFill>
                <a:schemeClr val="tx1"/>
              </a:solidFill>
            </a:endParaRPr>
          </a:p>
        </p:txBody>
      </p:sp>
      <p:sp>
        <p:nvSpPr>
          <p:cNvPr id="61443" name="Rectangle 6"/>
          <p:cNvSpPr>
            <a:spLocks noGrp="1" noChangeArrowheads="1"/>
          </p:cNvSpPr>
          <p:nvPr>
            <p:ph type="ftr" sz="quarter" idx="4"/>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(c) 2008 National Academy for Software Development - http://academy.devbg.org. All rights reserved. Unauthorized copying or re-distribution is strictly prohibited.*</a:t>
            </a:r>
            <a:endParaRPr lang="en-US" sz="1300" b="0" i="0">
              <a:solidFill>
                <a:schemeClr val="tx1"/>
              </a:solidFill>
            </a:endParaRPr>
          </a:p>
        </p:txBody>
      </p:sp>
      <p:sp>
        <p:nvSpPr>
          <p:cNvPr id="61444" name="Rectangle 7"/>
          <p:cNvSpPr>
            <a:spLocks noGrp="1" noChangeArrowheads="1"/>
          </p:cNvSpPr>
          <p:nvPr>
            <p:ph type="sldNum" sz="quarter" idx="5"/>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fld id="{50708E00-D533-4106-8743-FD7E280C429C}" type="slidenum">
              <a:rPr lang="en-US" sz="1100" b="0">
                <a:solidFill>
                  <a:schemeClr val="tx1"/>
                </a:solidFill>
              </a:rPr>
              <a:pPr/>
              <a:t>21</a:t>
            </a:fld>
            <a:r>
              <a:rPr lang="en-US" sz="1100" b="0">
                <a:solidFill>
                  <a:schemeClr val="tx1"/>
                </a:solidFill>
              </a:rPr>
              <a:t>##</a:t>
            </a:r>
            <a:endParaRPr lang="en-US" sz="1300" b="0" i="0">
              <a:solidFill>
                <a:schemeClr val="tx1"/>
              </a:solidFill>
            </a:endParaRPr>
          </a:p>
        </p:txBody>
      </p:sp>
      <p:sp>
        <p:nvSpPr>
          <p:cNvPr id="61445" name="Rectangle 2"/>
          <p:cNvSpPr>
            <a:spLocks noGrp="1" noRot="1" noChangeAspect="1" noChangeArrowheads="1" noTextEdit="1"/>
          </p:cNvSpPr>
          <p:nvPr>
            <p:ph type="sldImg"/>
          </p:nvPr>
        </p:nvSpPr>
        <p:spPr>
          <a:ln/>
        </p:spPr>
      </p:sp>
      <p:sp>
        <p:nvSpPr>
          <p:cNvPr id="61446" name="Rectangle 3"/>
          <p:cNvSpPr>
            <a:spLocks noGrp="1" noChangeArrowheads="1"/>
          </p:cNvSpPr>
          <p:nvPr>
            <p:ph type="body" idx="1"/>
          </p:nvPr>
        </p:nvSpPr>
        <p:spPr>
          <a:noFill/>
        </p:spPr>
        <p:txBody>
          <a:bodyPr/>
          <a:lstStyle/>
          <a:p>
            <a:pPr eaLnBrk="1" hangingPunct="1"/>
            <a:endParaRPr lang="bg-BG"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hdr" sz="quarter"/>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a:t>
            </a:r>
            <a:endParaRPr lang="en-US" sz="1300" b="0" i="0">
              <a:solidFill>
                <a:schemeClr val="tx1"/>
              </a:solidFill>
            </a:endParaRPr>
          </a:p>
        </p:txBody>
      </p:sp>
      <p:sp>
        <p:nvSpPr>
          <p:cNvPr id="62467" name="Rectangle 6"/>
          <p:cNvSpPr>
            <a:spLocks noGrp="1" noChangeArrowheads="1"/>
          </p:cNvSpPr>
          <p:nvPr>
            <p:ph type="ftr" sz="quarter" idx="4"/>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(c) 2008 National Academy for Software Development - http://academy.devbg.org. All rights reserved. Unauthorized copying or re-distribution is strictly prohibited.*</a:t>
            </a:r>
            <a:endParaRPr lang="en-US" sz="1300" b="0" i="0">
              <a:solidFill>
                <a:schemeClr val="tx1"/>
              </a:solidFill>
            </a:endParaRPr>
          </a:p>
        </p:txBody>
      </p:sp>
      <p:sp>
        <p:nvSpPr>
          <p:cNvPr id="62468" name="Rectangle 7"/>
          <p:cNvSpPr>
            <a:spLocks noGrp="1" noChangeArrowheads="1"/>
          </p:cNvSpPr>
          <p:nvPr>
            <p:ph type="sldNum" sz="quarter" idx="5"/>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fld id="{1AB463BC-19C7-4C33-885A-9B83FAA43030}" type="slidenum">
              <a:rPr lang="en-US" sz="1100" b="0">
                <a:solidFill>
                  <a:schemeClr val="tx1"/>
                </a:solidFill>
              </a:rPr>
              <a:pPr/>
              <a:t>22</a:t>
            </a:fld>
            <a:r>
              <a:rPr lang="en-US" sz="1100" b="0">
                <a:solidFill>
                  <a:schemeClr val="tx1"/>
                </a:solidFill>
              </a:rPr>
              <a:t>##</a:t>
            </a:r>
            <a:endParaRPr lang="en-US" sz="1300" b="0" i="0">
              <a:solidFill>
                <a:schemeClr val="tx1"/>
              </a:solidFill>
            </a:endParaRPr>
          </a:p>
        </p:txBody>
      </p:sp>
      <p:sp>
        <p:nvSpPr>
          <p:cNvPr id="62469" name="Rectangle 2"/>
          <p:cNvSpPr>
            <a:spLocks noGrp="1" noRot="1" noChangeAspect="1" noChangeArrowheads="1" noTextEdit="1"/>
          </p:cNvSpPr>
          <p:nvPr>
            <p:ph type="sldImg"/>
          </p:nvPr>
        </p:nvSpPr>
        <p:spPr>
          <a:ln/>
        </p:spPr>
      </p:sp>
      <p:sp>
        <p:nvSpPr>
          <p:cNvPr id="62470" name="Rectangle 3"/>
          <p:cNvSpPr>
            <a:spLocks noGrp="1" noChangeArrowheads="1"/>
          </p:cNvSpPr>
          <p:nvPr>
            <p:ph type="body" idx="1"/>
          </p:nvPr>
        </p:nvSpPr>
        <p:spPr>
          <a:noFill/>
        </p:spPr>
        <p:txBody>
          <a:bodyPr/>
          <a:lstStyle/>
          <a:p>
            <a:pPr eaLnBrk="1" hangingPunct="1"/>
            <a:endParaRPr lang="bg-BG"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a:t>
            </a:r>
            <a:endParaRPr lang="en-US" sz="1300" b="0" i="0">
              <a:solidFill>
                <a:schemeClr val="tx1"/>
              </a:solidFill>
            </a:endParaRPr>
          </a:p>
        </p:txBody>
      </p:sp>
      <p:sp>
        <p:nvSpPr>
          <p:cNvPr id="52227" name="Rectangle 6"/>
          <p:cNvSpPr>
            <a:spLocks noGrp="1" noChangeArrowheads="1"/>
          </p:cNvSpPr>
          <p:nvPr>
            <p:ph type="ftr" sz="quarter" idx="4"/>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(c) 2008 National Academy for Software Development - http://academy.devbg.org. All rights reserved. Unauthorized copying or re-distribution is strictly prohibited.*</a:t>
            </a:r>
            <a:endParaRPr lang="en-US" sz="1300" b="0" i="0">
              <a:solidFill>
                <a:schemeClr val="tx1"/>
              </a:solidFill>
            </a:endParaRPr>
          </a:p>
        </p:txBody>
      </p:sp>
      <p:sp>
        <p:nvSpPr>
          <p:cNvPr id="52228" name="Rectangle 7"/>
          <p:cNvSpPr>
            <a:spLocks noGrp="1" noChangeArrowheads="1"/>
          </p:cNvSpPr>
          <p:nvPr>
            <p:ph type="sldNum" sz="quarter" idx="5"/>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fld id="{C6CC3D5D-5413-4364-A659-AE6A88F23CC8}" type="slidenum">
              <a:rPr lang="en-US" sz="1100" b="0">
                <a:solidFill>
                  <a:schemeClr val="tx1"/>
                </a:solidFill>
              </a:rPr>
              <a:pPr/>
              <a:t>2</a:t>
            </a:fld>
            <a:r>
              <a:rPr lang="en-US" sz="1100" b="0">
                <a:solidFill>
                  <a:schemeClr val="tx1"/>
                </a:solidFill>
              </a:rPr>
              <a:t>##</a:t>
            </a:r>
            <a:endParaRPr lang="en-US" sz="1300" b="0" i="0">
              <a:solidFill>
                <a:schemeClr val="tx1"/>
              </a:solidFill>
            </a:endParaRPr>
          </a:p>
        </p:txBody>
      </p:sp>
      <p:sp>
        <p:nvSpPr>
          <p:cNvPr id="52229" name="Rectangle 2"/>
          <p:cNvSpPr>
            <a:spLocks noGrp="1" noRot="1" noChangeAspect="1" noChangeArrowheads="1" noTextEdit="1"/>
          </p:cNvSpPr>
          <p:nvPr>
            <p:ph type="sldImg"/>
          </p:nvPr>
        </p:nvSpPr>
        <p:spPr>
          <a:ln/>
        </p:spPr>
      </p:sp>
      <p:sp>
        <p:nvSpPr>
          <p:cNvPr id="52230" name="Rectangle 3"/>
          <p:cNvSpPr>
            <a:spLocks noGrp="1" noChangeArrowheads="1"/>
          </p:cNvSpPr>
          <p:nvPr>
            <p:ph type="body" idx="1"/>
          </p:nvPr>
        </p:nvSpPr>
        <p:spPr>
          <a:noFill/>
        </p:spPr>
        <p:txBody>
          <a:bodyPr/>
          <a:lstStyle/>
          <a:p>
            <a:pPr eaLnBrk="1" hangingPunct="1"/>
            <a:endParaRPr lang="bg-BG"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hdr" sz="quarter"/>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a:t>
            </a:r>
            <a:endParaRPr lang="en-US" sz="1300" b="0" i="0">
              <a:solidFill>
                <a:schemeClr val="tx1"/>
              </a:solidFill>
            </a:endParaRPr>
          </a:p>
        </p:txBody>
      </p:sp>
      <p:sp>
        <p:nvSpPr>
          <p:cNvPr id="63491" name="Rectangle 6"/>
          <p:cNvSpPr>
            <a:spLocks noGrp="1" noChangeArrowheads="1"/>
          </p:cNvSpPr>
          <p:nvPr>
            <p:ph type="ftr" sz="quarter" idx="4"/>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(c) 2008 National Academy for Software Development - http://academy.devbg.org. All rights reserved. Unauthorized copying or re-distribution is strictly prohibited.*</a:t>
            </a:r>
            <a:endParaRPr lang="en-US" sz="1300" b="0" i="0">
              <a:solidFill>
                <a:schemeClr val="tx1"/>
              </a:solidFill>
            </a:endParaRPr>
          </a:p>
        </p:txBody>
      </p:sp>
      <p:sp>
        <p:nvSpPr>
          <p:cNvPr id="63492" name="Rectangle 7"/>
          <p:cNvSpPr>
            <a:spLocks noGrp="1" noChangeArrowheads="1"/>
          </p:cNvSpPr>
          <p:nvPr>
            <p:ph type="sldNum" sz="quarter" idx="5"/>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fld id="{4941237F-AC52-44A5-8F5C-B7FC7FD709D6}" type="slidenum">
              <a:rPr lang="en-US" sz="1100" b="0">
                <a:solidFill>
                  <a:schemeClr val="tx1"/>
                </a:solidFill>
              </a:rPr>
              <a:pPr/>
              <a:t>23</a:t>
            </a:fld>
            <a:r>
              <a:rPr lang="en-US" sz="1100" b="0">
                <a:solidFill>
                  <a:schemeClr val="tx1"/>
                </a:solidFill>
              </a:rPr>
              <a:t>##</a:t>
            </a:r>
            <a:endParaRPr lang="en-US" sz="1300" b="0" i="0">
              <a:solidFill>
                <a:schemeClr val="tx1"/>
              </a:solidFill>
            </a:endParaRPr>
          </a:p>
        </p:txBody>
      </p:sp>
      <p:sp>
        <p:nvSpPr>
          <p:cNvPr id="63493" name="Rectangle 2"/>
          <p:cNvSpPr>
            <a:spLocks noGrp="1" noRot="1" noChangeAspect="1" noChangeArrowheads="1" noTextEdit="1"/>
          </p:cNvSpPr>
          <p:nvPr>
            <p:ph type="sldImg"/>
          </p:nvPr>
        </p:nvSpPr>
        <p:spPr>
          <a:ln/>
        </p:spPr>
      </p:sp>
      <p:sp>
        <p:nvSpPr>
          <p:cNvPr id="63494" name="Rectangle 3"/>
          <p:cNvSpPr>
            <a:spLocks noGrp="1" noChangeArrowheads="1"/>
          </p:cNvSpPr>
          <p:nvPr>
            <p:ph type="body" idx="1"/>
          </p:nvPr>
        </p:nvSpPr>
        <p:spPr>
          <a:noFill/>
        </p:spPr>
        <p:txBody>
          <a:bodyPr/>
          <a:lstStyle/>
          <a:p>
            <a:pPr eaLnBrk="1" hangingPunct="1"/>
            <a:endParaRPr lang="bg-BG"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a:t>
            </a:r>
            <a:endParaRPr lang="en-US" sz="1300" b="0" i="0">
              <a:solidFill>
                <a:schemeClr val="tx1"/>
              </a:solidFill>
            </a:endParaRPr>
          </a:p>
        </p:txBody>
      </p:sp>
      <p:sp>
        <p:nvSpPr>
          <p:cNvPr id="64515" name="Rectangle 6"/>
          <p:cNvSpPr>
            <a:spLocks noGrp="1" noChangeArrowheads="1"/>
          </p:cNvSpPr>
          <p:nvPr>
            <p:ph type="ftr" sz="quarter" idx="4"/>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(c) 2008 National Academy for Software Development - http://academy.devbg.org. All rights reserved. Unauthorized copying or re-distribution is strictly prohibited.*</a:t>
            </a:r>
            <a:endParaRPr lang="en-US" sz="1300" b="0" i="0">
              <a:solidFill>
                <a:schemeClr val="tx1"/>
              </a:solidFill>
            </a:endParaRPr>
          </a:p>
        </p:txBody>
      </p:sp>
      <p:sp>
        <p:nvSpPr>
          <p:cNvPr id="64516" name="Rectangle 7"/>
          <p:cNvSpPr>
            <a:spLocks noGrp="1" noChangeArrowheads="1"/>
          </p:cNvSpPr>
          <p:nvPr>
            <p:ph type="sldNum" sz="quarter" idx="5"/>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fld id="{8213F4D0-B99D-4059-9BF6-662FEA38E332}" type="slidenum">
              <a:rPr lang="en-US" sz="1100" b="0">
                <a:solidFill>
                  <a:schemeClr val="tx1"/>
                </a:solidFill>
              </a:rPr>
              <a:pPr/>
              <a:t>24</a:t>
            </a:fld>
            <a:r>
              <a:rPr lang="en-US" sz="1100" b="0">
                <a:solidFill>
                  <a:schemeClr val="tx1"/>
                </a:solidFill>
              </a:rPr>
              <a:t>##</a:t>
            </a:r>
            <a:endParaRPr lang="en-US" sz="1300" b="0" i="0">
              <a:solidFill>
                <a:schemeClr val="tx1"/>
              </a:solidFill>
            </a:endParaRPr>
          </a:p>
        </p:txBody>
      </p:sp>
      <p:sp>
        <p:nvSpPr>
          <p:cNvPr id="64517" name="Rectangle 2"/>
          <p:cNvSpPr>
            <a:spLocks noGrp="1" noRot="1" noChangeAspect="1" noChangeArrowheads="1" noTextEdit="1"/>
          </p:cNvSpPr>
          <p:nvPr>
            <p:ph type="sldImg"/>
          </p:nvPr>
        </p:nvSpPr>
        <p:spPr>
          <a:ln/>
        </p:spPr>
      </p:sp>
      <p:sp>
        <p:nvSpPr>
          <p:cNvPr id="64518" name="Rectangle 3"/>
          <p:cNvSpPr>
            <a:spLocks noGrp="1" noChangeArrowheads="1"/>
          </p:cNvSpPr>
          <p:nvPr>
            <p:ph type="body" idx="1"/>
          </p:nvPr>
        </p:nvSpPr>
        <p:spPr>
          <a:noFill/>
        </p:spPr>
        <p:txBody>
          <a:bodyPr/>
          <a:lstStyle/>
          <a:p>
            <a:pPr eaLnBrk="1" hangingPunct="1"/>
            <a:endParaRPr lang="bg-BG"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a:t>
            </a:r>
            <a:endParaRPr lang="en-US" sz="1300" b="0" i="0">
              <a:solidFill>
                <a:schemeClr val="tx1"/>
              </a:solidFill>
            </a:endParaRPr>
          </a:p>
        </p:txBody>
      </p:sp>
      <p:sp>
        <p:nvSpPr>
          <p:cNvPr id="65539" name="Rectangle 6"/>
          <p:cNvSpPr>
            <a:spLocks noGrp="1" noChangeArrowheads="1"/>
          </p:cNvSpPr>
          <p:nvPr>
            <p:ph type="ftr" sz="quarter" idx="4"/>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(c) 2008 National Academy for Software Development - http://academy.devbg.org. All rights reserved. Unauthorized copying or re-distribution is strictly prohibited.*</a:t>
            </a:r>
            <a:endParaRPr lang="en-US" sz="1300" b="0" i="0">
              <a:solidFill>
                <a:schemeClr val="tx1"/>
              </a:solidFill>
            </a:endParaRPr>
          </a:p>
        </p:txBody>
      </p:sp>
      <p:sp>
        <p:nvSpPr>
          <p:cNvPr id="65540" name="Rectangle 7"/>
          <p:cNvSpPr>
            <a:spLocks noGrp="1" noChangeArrowheads="1"/>
          </p:cNvSpPr>
          <p:nvPr>
            <p:ph type="sldNum" sz="quarter" idx="5"/>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fld id="{1AEB5EF1-1B57-48A9-B292-93880F7244D9}" type="slidenum">
              <a:rPr lang="en-US" sz="1100" b="0">
                <a:solidFill>
                  <a:schemeClr val="tx1"/>
                </a:solidFill>
              </a:rPr>
              <a:pPr/>
              <a:t>25</a:t>
            </a:fld>
            <a:r>
              <a:rPr lang="en-US" sz="1100" b="0">
                <a:solidFill>
                  <a:schemeClr val="tx1"/>
                </a:solidFill>
              </a:rPr>
              <a:t>##</a:t>
            </a:r>
            <a:endParaRPr lang="en-US" sz="1300" b="0" i="0">
              <a:solidFill>
                <a:schemeClr val="tx1"/>
              </a:solidFill>
            </a:endParaRPr>
          </a:p>
        </p:txBody>
      </p:sp>
      <p:sp>
        <p:nvSpPr>
          <p:cNvPr id="65541" name="Rectangle 2"/>
          <p:cNvSpPr>
            <a:spLocks noGrp="1" noRot="1" noChangeAspect="1" noChangeArrowheads="1" noTextEdit="1"/>
          </p:cNvSpPr>
          <p:nvPr>
            <p:ph type="sldImg"/>
          </p:nvPr>
        </p:nvSpPr>
        <p:spPr>
          <a:ln/>
        </p:spPr>
      </p:sp>
      <p:sp>
        <p:nvSpPr>
          <p:cNvPr id="65542" name="Rectangle 3"/>
          <p:cNvSpPr>
            <a:spLocks noGrp="1" noChangeArrowheads="1"/>
          </p:cNvSpPr>
          <p:nvPr>
            <p:ph type="body" idx="1"/>
          </p:nvPr>
        </p:nvSpPr>
        <p:spPr>
          <a:noFill/>
        </p:spPr>
        <p:txBody>
          <a:bodyPr/>
          <a:lstStyle/>
          <a:p>
            <a:pPr eaLnBrk="1" hangingPunct="1"/>
            <a:endParaRPr lang="bg-BG"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hdr" sz="quarter"/>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a:t>
            </a:r>
            <a:endParaRPr lang="en-US" sz="1300" b="0" i="0">
              <a:solidFill>
                <a:schemeClr val="tx1"/>
              </a:solidFill>
            </a:endParaRPr>
          </a:p>
        </p:txBody>
      </p:sp>
      <p:sp>
        <p:nvSpPr>
          <p:cNvPr id="66563" name="Rectangle 6"/>
          <p:cNvSpPr>
            <a:spLocks noGrp="1" noChangeArrowheads="1"/>
          </p:cNvSpPr>
          <p:nvPr>
            <p:ph type="ftr" sz="quarter" idx="4"/>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(c) 2008 National Academy for Software Development - http://academy.devbg.org. All rights reserved. Unauthorized copying or re-distribution is strictly prohibited.*</a:t>
            </a:r>
            <a:endParaRPr lang="en-US" sz="1300" b="0" i="0">
              <a:solidFill>
                <a:schemeClr val="tx1"/>
              </a:solidFill>
            </a:endParaRPr>
          </a:p>
        </p:txBody>
      </p:sp>
      <p:sp>
        <p:nvSpPr>
          <p:cNvPr id="66564" name="Rectangle 7"/>
          <p:cNvSpPr>
            <a:spLocks noGrp="1" noChangeArrowheads="1"/>
          </p:cNvSpPr>
          <p:nvPr>
            <p:ph type="sldNum" sz="quarter" idx="5"/>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fld id="{9C8812E7-61E0-46C2-87CF-C0E90D4FC8D4}" type="slidenum">
              <a:rPr lang="en-US" sz="1100" b="0">
                <a:solidFill>
                  <a:schemeClr val="tx1"/>
                </a:solidFill>
              </a:rPr>
              <a:pPr/>
              <a:t>26</a:t>
            </a:fld>
            <a:r>
              <a:rPr lang="en-US" sz="1100" b="0">
                <a:solidFill>
                  <a:schemeClr val="tx1"/>
                </a:solidFill>
              </a:rPr>
              <a:t>##</a:t>
            </a:r>
            <a:endParaRPr lang="en-US" sz="1300" b="0" i="0">
              <a:solidFill>
                <a:schemeClr val="tx1"/>
              </a:solidFill>
            </a:endParaRPr>
          </a:p>
        </p:txBody>
      </p:sp>
      <p:sp>
        <p:nvSpPr>
          <p:cNvPr id="66565" name="Rectangle 2"/>
          <p:cNvSpPr>
            <a:spLocks noGrp="1" noRot="1" noChangeAspect="1" noChangeArrowheads="1" noTextEdit="1"/>
          </p:cNvSpPr>
          <p:nvPr>
            <p:ph type="sldImg"/>
          </p:nvPr>
        </p:nvSpPr>
        <p:spPr>
          <a:ln/>
        </p:spPr>
      </p:sp>
      <p:sp>
        <p:nvSpPr>
          <p:cNvPr id="66566" name="Rectangle 3"/>
          <p:cNvSpPr>
            <a:spLocks noGrp="1" noChangeArrowheads="1"/>
          </p:cNvSpPr>
          <p:nvPr>
            <p:ph type="body" idx="1"/>
          </p:nvPr>
        </p:nvSpPr>
        <p:spPr>
          <a:noFill/>
        </p:spPr>
        <p:txBody>
          <a:bodyPr/>
          <a:lstStyle/>
          <a:p>
            <a:pPr eaLnBrk="1" hangingPunct="1"/>
            <a:endParaRPr lang="bg-BG"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hdr" sz="quarter"/>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a:t>
            </a:r>
            <a:endParaRPr lang="en-US" sz="1300" b="0" i="0">
              <a:solidFill>
                <a:schemeClr val="tx1"/>
              </a:solidFill>
            </a:endParaRPr>
          </a:p>
        </p:txBody>
      </p:sp>
      <p:sp>
        <p:nvSpPr>
          <p:cNvPr id="67587" name="Rectangle 6"/>
          <p:cNvSpPr>
            <a:spLocks noGrp="1" noChangeArrowheads="1"/>
          </p:cNvSpPr>
          <p:nvPr>
            <p:ph type="ftr" sz="quarter" idx="4"/>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(c) 2008 National Academy for Software Development - http://academy.devbg.org. All rights reserved. Unauthorized copying or re-distribution is strictly prohibited.*</a:t>
            </a:r>
            <a:endParaRPr lang="en-US" sz="1300" b="0" i="0">
              <a:solidFill>
                <a:schemeClr val="tx1"/>
              </a:solidFill>
            </a:endParaRPr>
          </a:p>
        </p:txBody>
      </p:sp>
      <p:sp>
        <p:nvSpPr>
          <p:cNvPr id="67588" name="Rectangle 7"/>
          <p:cNvSpPr>
            <a:spLocks noGrp="1" noChangeArrowheads="1"/>
          </p:cNvSpPr>
          <p:nvPr>
            <p:ph type="sldNum" sz="quarter" idx="5"/>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fld id="{46AB3AD2-8B99-43C1-88E9-16C3CE390650}" type="slidenum">
              <a:rPr lang="en-US" sz="1100" b="0">
                <a:solidFill>
                  <a:schemeClr val="tx1"/>
                </a:solidFill>
              </a:rPr>
              <a:pPr/>
              <a:t>27</a:t>
            </a:fld>
            <a:r>
              <a:rPr lang="en-US" sz="1100" b="0">
                <a:solidFill>
                  <a:schemeClr val="tx1"/>
                </a:solidFill>
              </a:rPr>
              <a:t>##</a:t>
            </a:r>
            <a:endParaRPr lang="en-US" sz="1300" b="0" i="0">
              <a:solidFill>
                <a:schemeClr val="tx1"/>
              </a:solidFill>
            </a:endParaRPr>
          </a:p>
        </p:txBody>
      </p:sp>
      <p:sp>
        <p:nvSpPr>
          <p:cNvPr id="67589" name="Rectangle 2"/>
          <p:cNvSpPr>
            <a:spLocks noGrp="1" noRot="1" noChangeAspect="1" noChangeArrowheads="1" noTextEdit="1"/>
          </p:cNvSpPr>
          <p:nvPr>
            <p:ph type="sldImg"/>
          </p:nvPr>
        </p:nvSpPr>
        <p:spPr>
          <a:ln/>
        </p:spPr>
      </p:sp>
      <p:sp>
        <p:nvSpPr>
          <p:cNvPr id="67590" name="Rectangle 3"/>
          <p:cNvSpPr>
            <a:spLocks noGrp="1" noChangeArrowheads="1"/>
          </p:cNvSpPr>
          <p:nvPr>
            <p:ph type="body" idx="1"/>
          </p:nvPr>
        </p:nvSpPr>
        <p:spPr>
          <a:noFill/>
        </p:spPr>
        <p:txBody>
          <a:bodyPr/>
          <a:lstStyle/>
          <a:p>
            <a:pPr eaLnBrk="1" hangingPunct="1"/>
            <a:endParaRPr lang="bg-BG"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hdr" sz="quarter"/>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a:t>
            </a:r>
            <a:endParaRPr lang="en-US" sz="1300" b="0" i="0">
              <a:solidFill>
                <a:schemeClr val="tx1"/>
              </a:solidFill>
            </a:endParaRPr>
          </a:p>
        </p:txBody>
      </p:sp>
      <p:sp>
        <p:nvSpPr>
          <p:cNvPr id="68611" name="Rectangle 6"/>
          <p:cNvSpPr>
            <a:spLocks noGrp="1" noChangeArrowheads="1"/>
          </p:cNvSpPr>
          <p:nvPr>
            <p:ph type="ftr" sz="quarter" idx="4"/>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(c) 2008 National Academy for Software Development - http://academy.devbg.org. All rights reserved. Unauthorized copying or re-distribution is strictly prohibited.*</a:t>
            </a:r>
            <a:endParaRPr lang="en-US" sz="1300" b="0" i="0">
              <a:solidFill>
                <a:schemeClr val="tx1"/>
              </a:solidFill>
            </a:endParaRPr>
          </a:p>
        </p:txBody>
      </p:sp>
      <p:sp>
        <p:nvSpPr>
          <p:cNvPr id="68612" name="Rectangle 7"/>
          <p:cNvSpPr>
            <a:spLocks noGrp="1" noChangeArrowheads="1"/>
          </p:cNvSpPr>
          <p:nvPr>
            <p:ph type="sldNum" sz="quarter" idx="5"/>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fld id="{BB14D72B-CA47-4FC0-BBC5-B59AA50CC15D}" type="slidenum">
              <a:rPr lang="en-US" sz="1100" b="0">
                <a:solidFill>
                  <a:schemeClr val="tx1"/>
                </a:solidFill>
              </a:rPr>
              <a:pPr/>
              <a:t>28</a:t>
            </a:fld>
            <a:r>
              <a:rPr lang="en-US" sz="1100" b="0">
                <a:solidFill>
                  <a:schemeClr val="tx1"/>
                </a:solidFill>
              </a:rPr>
              <a:t>##</a:t>
            </a:r>
            <a:endParaRPr lang="en-US" sz="1300" b="0" i="0">
              <a:solidFill>
                <a:schemeClr val="tx1"/>
              </a:solidFill>
            </a:endParaRPr>
          </a:p>
        </p:txBody>
      </p:sp>
      <p:sp>
        <p:nvSpPr>
          <p:cNvPr id="68613" name="Rectangle 2"/>
          <p:cNvSpPr>
            <a:spLocks noGrp="1" noRot="1" noChangeAspect="1" noChangeArrowheads="1" noTextEdit="1"/>
          </p:cNvSpPr>
          <p:nvPr>
            <p:ph type="sldImg"/>
          </p:nvPr>
        </p:nvSpPr>
        <p:spPr>
          <a:ln/>
        </p:spPr>
      </p:sp>
      <p:sp>
        <p:nvSpPr>
          <p:cNvPr id="68614" name="Rectangle 3"/>
          <p:cNvSpPr>
            <a:spLocks noGrp="1" noChangeArrowheads="1"/>
          </p:cNvSpPr>
          <p:nvPr>
            <p:ph type="body" idx="1"/>
          </p:nvPr>
        </p:nvSpPr>
        <p:spPr>
          <a:noFill/>
        </p:spPr>
        <p:txBody>
          <a:bodyPr/>
          <a:lstStyle/>
          <a:p>
            <a:pPr eaLnBrk="1" hangingPunct="1"/>
            <a:endParaRPr lang="bg-BG"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hdr" sz="quarter"/>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a:t>
            </a:r>
            <a:endParaRPr lang="en-US" sz="1300" b="0" i="0">
              <a:solidFill>
                <a:schemeClr val="tx1"/>
              </a:solidFill>
            </a:endParaRPr>
          </a:p>
        </p:txBody>
      </p:sp>
      <p:sp>
        <p:nvSpPr>
          <p:cNvPr id="69635" name="Rectangle 6"/>
          <p:cNvSpPr>
            <a:spLocks noGrp="1" noChangeArrowheads="1"/>
          </p:cNvSpPr>
          <p:nvPr>
            <p:ph type="ftr" sz="quarter" idx="4"/>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(c) 2008 National Academy for Software Development - http://academy.devbg.org. All rights reserved. Unauthorized copying or re-distribution is strictly prohibited.*</a:t>
            </a:r>
            <a:endParaRPr lang="en-US" sz="1300" b="0" i="0">
              <a:solidFill>
                <a:schemeClr val="tx1"/>
              </a:solidFill>
            </a:endParaRPr>
          </a:p>
        </p:txBody>
      </p:sp>
      <p:sp>
        <p:nvSpPr>
          <p:cNvPr id="69636" name="Rectangle 7"/>
          <p:cNvSpPr>
            <a:spLocks noGrp="1" noChangeArrowheads="1"/>
          </p:cNvSpPr>
          <p:nvPr>
            <p:ph type="sldNum" sz="quarter" idx="5"/>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fld id="{4B83AE66-6F60-4F52-868B-275E48458A41}" type="slidenum">
              <a:rPr lang="en-US" sz="1100" b="0">
                <a:solidFill>
                  <a:schemeClr val="tx1"/>
                </a:solidFill>
              </a:rPr>
              <a:pPr/>
              <a:t>29</a:t>
            </a:fld>
            <a:r>
              <a:rPr lang="en-US" sz="1100" b="0">
                <a:solidFill>
                  <a:schemeClr val="tx1"/>
                </a:solidFill>
              </a:rPr>
              <a:t>##</a:t>
            </a:r>
            <a:endParaRPr lang="en-US" sz="1300" b="0" i="0">
              <a:solidFill>
                <a:schemeClr val="tx1"/>
              </a:solidFill>
            </a:endParaRPr>
          </a:p>
        </p:txBody>
      </p:sp>
      <p:sp>
        <p:nvSpPr>
          <p:cNvPr id="69637" name="Rectangle 2"/>
          <p:cNvSpPr>
            <a:spLocks noGrp="1" noRot="1" noChangeAspect="1" noChangeArrowheads="1" noTextEdit="1"/>
          </p:cNvSpPr>
          <p:nvPr>
            <p:ph type="sldImg"/>
          </p:nvPr>
        </p:nvSpPr>
        <p:spPr>
          <a:ln/>
        </p:spPr>
      </p:sp>
      <p:sp>
        <p:nvSpPr>
          <p:cNvPr id="69638" name="Rectangle 3"/>
          <p:cNvSpPr>
            <a:spLocks noGrp="1" noChangeArrowheads="1"/>
          </p:cNvSpPr>
          <p:nvPr>
            <p:ph type="body" idx="1"/>
          </p:nvPr>
        </p:nvSpPr>
        <p:spPr>
          <a:noFill/>
        </p:spPr>
        <p:txBody>
          <a:bodyPr/>
          <a:lstStyle/>
          <a:p>
            <a:pPr eaLnBrk="1" hangingPunct="1"/>
            <a:endParaRPr lang="bg-BG"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hdr" sz="quarter"/>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a:t>
            </a:r>
            <a:endParaRPr lang="en-US" sz="1300" b="0" i="0">
              <a:solidFill>
                <a:schemeClr val="tx1"/>
              </a:solidFill>
            </a:endParaRPr>
          </a:p>
        </p:txBody>
      </p:sp>
      <p:sp>
        <p:nvSpPr>
          <p:cNvPr id="84995" name="Rectangle 6"/>
          <p:cNvSpPr>
            <a:spLocks noGrp="1" noChangeArrowheads="1"/>
          </p:cNvSpPr>
          <p:nvPr>
            <p:ph type="ftr" sz="quarter" idx="4"/>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(c) 2008 National Academy for Software Development - http://academy.devbg.org. All rights reserved. Unauthorized copying or re-distribution is strictly prohibited.*</a:t>
            </a:r>
            <a:endParaRPr lang="en-US" sz="1300" b="0" i="0">
              <a:solidFill>
                <a:schemeClr val="tx1"/>
              </a:solidFill>
            </a:endParaRPr>
          </a:p>
        </p:txBody>
      </p:sp>
      <p:sp>
        <p:nvSpPr>
          <p:cNvPr id="84996" name="Rectangle 7"/>
          <p:cNvSpPr>
            <a:spLocks noGrp="1" noChangeArrowheads="1"/>
          </p:cNvSpPr>
          <p:nvPr>
            <p:ph type="sldNum" sz="quarter" idx="5"/>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fld id="{1769C7EE-C01F-438D-8374-17D63B835740}" type="slidenum">
              <a:rPr lang="en-US" sz="1100" b="0">
                <a:solidFill>
                  <a:schemeClr val="tx1"/>
                </a:solidFill>
              </a:rPr>
              <a:pPr/>
              <a:t>32</a:t>
            </a:fld>
            <a:r>
              <a:rPr lang="en-US" sz="1100" b="0">
                <a:solidFill>
                  <a:schemeClr val="tx1"/>
                </a:solidFill>
              </a:rPr>
              <a:t>##</a:t>
            </a:r>
            <a:endParaRPr lang="en-US" sz="1300" b="0" i="0">
              <a:solidFill>
                <a:schemeClr val="tx1"/>
              </a:solidFill>
            </a:endParaRPr>
          </a:p>
        </p:txBody>
      </p:sp>
      <p:sp>
        <p:nvSpPr>
          <p:cNvPr id="84997" name="Rectangle 2"/>
          <p:cNvSpPr>
            <a:spLocks noGrp="1" noRot="1" noChangeAspect="1" noChangeArrowheads="1" noTextEdit="1"/>
          </p:cNvSpPr>
          <p:nvPr>
            <p:ph type="sldImg"/>
          </p:nvPr>
        </p:nvSpPr>
        <p:spPr>
          <a:ln/>
        </p:spPr>
      </p:sp>
      <p:sp>
        <p:nvSpPr>
          <p:cNvPr id="84998" name="Rectangle 3"/>
          <p:cNvSpPr>
            <a:spLocks noGrp="1" noChangeArrowheads="1"/>
          </p:cNvSpPr>
          <p:nvPr>
            <p:ph type="body" idx="1"/>
          </p:nvPr>
        </p:nvSpPr>
        <p:spPr>
          <a:noFill/>
        </p:spPr>
        <p:txBody>
          <a:bodyPr/>
          <a:lstStyle/>
          <a:p>
            <a:pPr eaLnBrk="1" hangingPunct="1"/>
            <a:endParaRPr lang="bg-BG"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hdr" sz="quarter"/>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a:t>
            </a:r>
            <a:endParaRPr lang="en-US" sz="1300" b="0" i="0">
              <a:solidFill>
                <a:schemeClr val="tx1"/>
              </a:solidFill>
            </a:endParaRPr>
          </a:p>
        </p:txBody>
      </p:sp>
      <p:sp>
        <p:nvSpPr>
          <p:cNvPr id="86019" name="Rectangle 6"/>
          <p:cNvSpPr>
            <a:spLocks noGrp="1" noChangeArrowheads="1"/>
          </p:cNvSpPr>
          <p:nvPr>
            <p:ph type="ftr" sz="quarter" idx="4"/>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(c) 2008 National Academy for Software Development - http://academy.devbg.org. All rights reserved. Unauthorized copying or re-distribution is strictly prohibited.*</a:t>
            </a:r>
            <a:endParaRPr lang="en-US" sz="1300" b="0" i="0">
              <a:solidFill>
                <a:schemeClr val="tx1"/>
              </a:solidFill>
            </a:endParaRPr>
          </a:p>
        </p:txBody>
      </p:sp>
      <p:sp>
        <p:nvSpPr>
          <p:cNvPr id="86020" name="Rectangle 7"/>
          <p:cNvSpPr>
            <a:spLocks noGrp="1" noChangeArrowheads="1"/>
          </p:cNvSpPr>
          <p:nvPr>
            <p:ph type="sldNum" sz="quarter" idx="5"/>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fld id="{6FBF8DC8-652F-491B-8DAC-62275CE1A4BB}" type="slidenum">
              <a:rPr lang="en-US" sz="1100" b="0">
                <a:solidFill>
                  <a:schemeClr val="tx1"/>
                </a:solidFill>
              </a:rPr>
              <a:pPr/>
              <a:t>33</a:t>
            </a:fld>
            <a:r>
              <a:rPr lang="en-US" sz="1100" b="0">
                <a:solidFill>
                  <a:schemeClr val="tx1"/>
                </a:solidFill>
              </a:rPr>
              <a:t>##</a:t>
            </a:r>
            <a:endParaRPr lang="en-US" sz="1300" b="0" i="0">
              <a:solidFill>
                <a:schemeClr val="tx1"/>
              </a:solidFill>
            </a:endParaRPr>
          </a:p>
        </p:txBody>
      </p:sp>
      <p:sp>
        <p:nvSpPr>
          <p:cNvPr id="86021" name="Rectangle 2"/>
          <p:cNvSpPr>
            <a:spLocks noGrp="1" noRot="1" noChangeAspect="1" noChangeArrowheads="1" noTextEdit="1"/>
          </p:cNvSpPr>
          <p:nvPr>
            <p:ph type="sldImg"/>
          </p:nvPr>
        </p:nvSpPr>
        <p:spPr>
          <a:ln/>
        </p:spPr>
      </p:sp>
      <p:sp>
        <p:nvSpPr>
          <p:cNvPr id="86022" name="Rectangle 3"/>
          <p:cNvSpPr>
            <a:spLocks noGrp="1" noChangeArrowheads="1"/>
          </p:cNvSpPr>
          <p:nvPr>
            <p:ph type="body" idx="1"/>
          </p:nvPr>
        </p:nvSpPr>
        <p:spPr>
          <a:noFill/>
        </p:spPr>
        <p:txBody>
          <a:bodyPr/>
          <a:lstStyle/>
          <a:p>
            <a:pPr eaLnBrk="1" hangingPunct="1"/>
            <a:endParaRPr lang="bg-BG"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hdr" sz="quarter"/>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a:t>
            </a:r>
            <a:endParaRPr lang="en-US" sz="1300" b="0" i="0">
              <a:solidFill>
                <a:schemeClr val="tx1"/>
              </a:solidFill>
            </a:endParaRPr>
          </a:p>
        </p:txBody>
      </p:sp>
      <p:sp>
        <p:nvSpPr>
          <p:cNvPr id="87043" name="Rectangle 6"/>
          <p:cNvSpPr>
            <a:spLocks noGrp="1" noChangeArrowheads="1"/>
          </p:cNvSpPr>
          <p:nvPr>
            <p:ph type="ftr" sz="quarter" idx="4"/>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(c) 2008 National Academy for Software Development - http://academy.devbg.org. All rights reserved. Unauthorized copying or re-distribution is strictly prohibited.*</a:t>
            </a:r>
            <a:endParaRPr lang="en-US" sz="1300" b="0" i="0">
              <a:solidFill>
                <a:schemeClr val="tx1"/>
              </a:solidFill>
            </a:endParaRPr>
          </a:p>
        </p:txBody>
      </p:sp>
      <p:sp>
        <p:nvSpPr>
          <p:cNvPr id="87044" name="Rectangle 7"/>
          <p:cNvSpPr>
            <a:spLocks noGrp="1" noChangeArrowheads="1"/>
          </p:cNvSpPr>
          <p:nvPr>
            <p:ph type="sldNum" sz="quarter" idx="5"/>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fld id="{47886F8B-0F6B-482E-A659-6C3AFF6C2F6D}" type="slidenum">
              <a:rPr lang="en-US" sz="1100" b="0">
                <a:solidFill>
                  <a:schemeClr val="tx1"/>
                </a:solidFill>
              </a:rPr>
              <a:pPr/>
              <a:t>34</a:t>
            </a:fld>
            <a:r>
              <a:rPr lang="en-US" sz="1100" b="0">
                <a:solidFill>
                  <a:schemeClr val="tx1"/>
                </a:solidFill>
              </a:rPr>
              <a:t>##</a:t>
            </a:r>
            <a:endParaRPr lang="en-US" sz="1300" b="0" i="0">
              <a:solidFill>
                <a:schemeClr val="tx1"/>
              </a:solidFill>
            </a:endParaRPr>
          </a:p>
        </p:txBody>
      </p:sp>
      <p:sp>
        <p:nvSpPr>
          <p:cNvPr id="87045" name="Rectangle 2"/>
          <p:cNvSpPr>
            <a:spLocks noGrp="1" noRot="1" noChangeAspect="1" noChangeArrowheads="1" noTextEdit="1"/>
          </p:cNvSpPr>
          <p:nvPr>
            <p:ph type="sldImg"/>
          </p:nvPr>
        </p:nvSpPr>
        <p:spPr>
          <a:ln/>
        </p:spPr>
      </p:sp>
      <p:sp>
        <p:nvSpPr>
          <p:cNvPr id="87046" name="Rectangle 3"/>
          <p:cNvSpPr>
            <a:spLocks noGrp="1" noChangeArrowheads="1"/>
          </p:cNvSpPr>
          <p:nvPr>
            <p:ph type="body" idx="1"/>
          </p:nvPr>
        </p:nvSpPr>
        <p:spPr>
          <a:noFill/>
        </p:spPr>
        <p:txBody>
          <a:bodyPr/>
          <a:lstStyle/>
          <a:p>
            <a:pPr eaLnBrk="1" hangingPunct="1"/>
            <a:endParaRPr lang="bg-BG"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hdr" sz="quarter"/>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a:t>
            </a:r>
            <a:endParaRPr lang="en-US" sz="1300" b="0" i="0">
              <a:solidFill>
                <a:schemeClr val="tx1"/>
              </a:solidFill>
            </a:endParaRPr>
          </a:p>
        </p:txBody>
      </p:sp>
      <p:sp>
        <p:nvSpPr>
          <p:cNvPr id="53251" name="Rectangle 6"/>
          <p:cNvSpPr>
            <a:spLocks noGrp="1" noChangeArrowheads="1"/>
          </p:cNvSpPr>
          <p:nvPr>
            <p:ph type="ftr" sz="quarter" idx="4"/>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(c) 2008 National Academy for Software Development - http://academy.devbg.org. All rights reserved. Unauthorized copying or re-distribution is strictly prohibited.*</a:t>
            </a:r>
            <a:endParaRPr lang="en-US" sz="1300" b="0" i="0">
              <a:solidFill>
                <a:schemeClr val="tx1"/>
              </a:solidFill>
            </a:endParaRPr>
          </a:p>
        </p:txBody>
      </p:sp>
      <p:sp>
        <p:nvSpPr>
          <p:cNvPr id="53252" name="Rectangle 7"/>
          <p:cNvSpPr>
            <a:spLocks noGrp="1" noChangeArrowheads="1"/>
          </p:cNvSpPr>
          <p:nvPr>
            <p:ph type="sldNum" sz="quarter" idx="5"/>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fld id="{3DFA21E0-164E-4534-BE62-D4AC776215F4}" type="slidenum">
              <a:rPr lang="en-US" sz="1100" b="0">
                <a:solidFill>
                  <a:schemeClr val="tx1"/>
                </a:solidFill>
              </a:rPr>
              <a:pPr/>
              <a:t>4</a:t>
            </a:fld>
            <a:r>
              <a:rPr lang="en-US" sz="1100" b="0">
                <a:solidFill>
                  <a:schemeClr val="tx1"/>
                </a:solidFill>
              </a:rPr>
              <a:t>##</a:t>
            </a:r>
            <a:endParaRPr lang="en-US" sz="1300" b="0" i="0">
              <a:solidFill>
                <a:schemeClr val="tx1"/>
              </a:solidFill>
            </a:endParaRPr>
          </a:p>
        </p:txBody>
      </p:sp>
      <p:sp>
        <p:nvSpPr>
          <p:cNvPr id="53253" name="Rectangle 2"/>
          <p:cNvSpPr>
            <a:spLocks noGrp="1" noRot="1" noChangeAspect="1" noChangeArrowheads="1" noTextEdit="1"/>
          </p:cNvSpPr>
          <p:nvPr>
            <p:ph type="sldImg"/>
          </p:nvPr>
        </p:nvSpPr>
        <p:spPr>
          <a:ln/>
        </p:spPr>
      </p:sp>
      <p:sp>
        <p:nvSpPr>
          <p:cNvPr id="538627" name="Rectangle 3"/>
          <p:cNvSpPr>
            <a:spLocks noGrp="1" noChangeArrowheads="1"/>
          </p:cNvSpPr>
          <p:nvPr>
            <p:ph type="body" idx="1"/>
          </p:nvPr>
        </p:nvSpPr>
        <p:spPr/>
        <p:txBody>
          <a:bodyPr/>
          <a:lstStyle/>
          <a:p>
            <a:pPr eaLnBrk="1" hangingPunct="1">
              <a:defRPr/>
            </a:pPr>
            <a:r>
              <a:rPr lang="bg-BG" b="1" dirty="0" smtClean="0">
                <a:effectLst>
                  <a:outerShdw blurRad="38100" dist="38100" dir="2700000" algn="tl">
                    <a:srgbClr val="C0C0C0"/>
                  </a:outerShdw>
                </a:effectLst>
              </a:rPr>
              <a:t>Бележки на автора:</a:t>
            </a:r>
            <a:endParaRPr lang="en-US" b="1" dirty="0" smtClean="0">
              <a:effectLst>
                <a:outerShdw blurRad="38100" dist="38100" dir="2700000" algn="tl">
                  <a:srgbClr val="C0C0C0"/>
                </a:outerShdw>
              </a:effectLst>
            </a:endParaRPr>
          </a:p>
          <a:p>
            <a:pPr eaLnBrk="1" hangingPunct="1">
              <a:defRPr/>
            </a:pPr>
            <a:r>
              <a:rPr lang="bg-BG" b="1" dirty="0" smtClean="0"/>
              <a:t>Вградени обекти в </a:t>
            </a:r>
            <a:r>
              <a:rPr lang="en-US" b="1" dirty="0" smtClean="0"/>
              <a:t>ASP.NET </a:t>
            </a:r>
            <a:endParaRPr lang="bg-BG" b="1" dirty="0" smtClean="0"/>
          </a:p>
          <a:p>
            <a:pPr eaLnBrk="1" hangingPunct="1">
              <a:defRPr/>
            </a:pPr>
            <a:r>
              <a:rPr lang="en-US" sz="1300" b="1" noProof="1" smtClean="0">
                <a:latin typeface="Courier New" pitchFamily="49" charset="0"/>
              </a:rPr>
              <a:t>Application</a:t>
            </a:r>
            <a:r>
              <a:rPr lang="en-US" sz="1300" noProof="1" smtClean="0"/>
              <a:t> (</a:t>
            </a:r>
            <a:r>
              <a:rPr lang="en-US" sz="1300" noProof="1" smtClean="0">
                <a:latin typeface="Courier New" pitchFamily="49" charset="0"/>
              </a:rPr>
              <a:t>HttpApplication</a:t>
            </a:r>
            <a:r>
              <a:rPr lang="en-US" sz="1300" i="1" noProof="1" smtClean="0"/>
              <a:t> </a:t>
            </a:r>
            <a:r>
              <a:rPr lang="en-US" sz="1300" noProof="1" smtClean="0"/>
              <a:t>class)</a:t>
            </a:r>
            <a:endParaRPr lang="en-US" sz="1300" b="1" noProof="1" smtClean="0"/>
          </a:p>
          <a:p>
            <a:pPr eaLnBrk="1" hangingPunct="1">
              <a:defRPr/>
            </a:pPr>
            <a:r>
              <a:rPr lang="en-US" sz="1300" b="1" noProof="1" smtClean="0">
                <a:latin typeface="Courier New" pitchFamily="49" charset="0"/>
              </a:rPr>
              <a:t>Session</a:t>
            </a:r>
            <a:r>
              <a:rPr lang="en-US" sz="1300" noProof="1" smtClean="0"/>
              <a:t> (</a:t>
            </a:r>
            <a:r>
              <a:rPr lang="en-US" sz="1300" noProof="1" smtClean="0">
                <a:latin typeface="Courier New" pitchFamily="49" charset="0"/>
              </a:rPr>
              <a:t>HttpSession</a:t>
            </a:r>
            <a:r>
              <a:rPr lang="en-US" sz="1300" noProof="1" smtClean="0"/>
              <a:t> class)</a:t>
            </a:r>
          </a:p>
          <a:p>
            <a:pPr eaLnBrk="1" hangingPunct="1">
              <a:defRPr/>
            </a:pPr>
            <a:r>
              <a:rPr lang="en-US" sz="1300" b="1" noProof="1" smtClean="0">
                <a:latin typeface="Courier New" pitchFamily="49" charset="0"/>
              </a:rPr>
              <a:t>Request</a:t>
            </a:r>
            <a:r>
              <a:rPr lang="en-US" sz="1300" noProof="1" smtClean="0"/>
              <a:t> (</a:t>
            </a:r>
            <a:r>
              <a:rPr lang="en-US" sz="1300" noProof="1" smtClean="0">
                <a:latin typeface="Courier New" pitchFamily="49" charset="0"/>
              </a:rPr>
              <a:t>HttpRequest</a:t>
            </a:r>
            <a:r>
              <a:rPr lang="en-US" sz="1300" noProof="1" smtClean="0"/>
              <a:t> class)</a:t>
            </a:r>
          </a:p>
          <a:p>
            <a:pPr eaLnBrk="1" hangingPunct="1">
              <a:defRPr/>
            </a:pPr>
            <a:r>
              <a:rPr lang="en-US" sz="1300" b="1" noProof="1" smtClean="0">
                <a:latin typeface="Courier New" pitchFamily="49" charset="0"/>
              </a:rPr>
              <a:t>Response</a:t>
            </a:r>
            <a:r>
              <a:rPr lang="en-US" sz="1300" noProof="1" smtClean="0"/>
              <a:t> (</a:t>
            </a:r>
            <a:r>
              <a:rPr lang="en-US" sz="1300" noProof="1" smtClean="0">
                <a:latin typeface="Courier New" pitchFamily="49" charset="0"/>
              </a:rPr>
              <a:t>HttpResponse</a:t>
            </a:r>
            <a:r>
              <a:rPr lang="en-US" sz="1300" noProof="1" smtClean="0"/>
              <a:t> class)</a:t>
            </a:r>
          </a:p>
          <a:p>
            <a:pPr eaLnBrk="1" hangingPunct="1">
              <a:defRPr/>
            </a:pPr>
            <a:r>
              <a:rPr lang="en-US" sz="1300" b="1" noProof="1" smtClean="0">
                <a:latin typeface="Courier New" pitchFamily="49" charset="0"/>
              </a:rPr>
              <a:t>Server</a:t>
            </a:r>
            <a:r>
              <a:rPr lang="en-US" sz="1300" noProof="1" smtClean="0"/>
              <a:t> (</a:t>
            </a:r>
            <a:r>
              <a:rPr lang="en-US" sz="1300" noProof="1" smtClean="0">
                <a:latin typeface="Courier New" pitchFamily="49" charset="0"/>
              </a:rPr>
              <a:t>HttpServerUtility</a:t>
            </a:r>
            <a:r>
              <a:rPr lang="en-US" sz="1300" noProof="1" smtClean="0"/>
              <a:t> class)</a:t>
            </a:r>
          </a:p>
          <a:p>
            <a:pPr eaLnBrk="1" hangingPunct="1">
              <a:defRPr/>
            </a:pPr>
            <a:r>
              <a:rPr lang="en-US" sz="1300" b="1" noProof="1" smtClean="0">
                <a:latin typeface="Courier New" pitchFamily="49" charset="0"/>
              </a:rPr>
              <a:t>Context</a:t>
            </a:r>
            <a:r>
              <a:rPr lang="en-US" sz="1300" noProof="1" smtClean="0"/>
              <a:t> (</a:t>
            </a:r>
            <a:r>
              <a:rPr lang="en-US" sz="1300" noProof="1" smtClean="0">
                <a:latin typeface="Courier New" pitchFamily="49" charset="0"/>
              </a:rPr>
              <a:t>HttpContext</a:t>
            </a:r>
            <a:r>
              <a:rPr lang="en-US" sz="1300" noProof="1" smtClean="0"/>
              <a:t> class)</a:t>
            </a:r>
          </a:p>
          <a:p>
            <a:pPr eaLnBrk="1" hangingPunct="1">
              <a:defRPr/>
            </a:pPr>
            <a:r>
              <a:rPr lang="en-US" sz="1300" b="1" noProof="1" smtClean="0">
                <a:latin typeface="Courier New" pitchFamily="49" charset="0"/>
              </a:rPr>
              <a:t>Cache</a:t>
            </a:r>
            <a:r>
              <a:rPr lang="en-US" sz="1300" noProof="1" smtClean="0"/>
              <a:t> (</a:t>
            </a:r>
            <a:r>
              <a:rPr lang="en-US" sz="1300" noProof="1" smtClean="0">
                <a:latin typeface="Courier New" pitchFamily="49" charset="0"/>
              </a:rPr>
              <a:t>System.Web.Caching.Cache</a:t>
            </a:r>
            <a:r>
              <a:rPr lang="en-US" sz="1300" noProof="1" smtClean="0"/>
              <a:t>  class)</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hdr" sz="quarter"/>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a:t>
            </a:r>
            <a:endParaRPr lang="en-US" sz="1300" b="0" i="0">
              <a:solidFill>
                <a:schemeClr val="tx1"/>
              </a:solidFill>
            </a:endParaRPr>
          </a:p>
        </p:txBody>
      </p:sp>
      <p:sp>
        <p:nvSpPr>
          <p:cNvPr id="76803" name="Rectangle 6"/>
          <p:cNvSpPr>
            <a:spLocks noGrp="1" noChangeArrowheads="1"/>
          </p:cNvSpPr>
          <p:nvPr>
            <p:ph type="ftr" sz="quarter" idx="4"/>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(c) 2008 National Academy for Software Development - http://academy.devbg.org. All rights reserved. Unauthorized copying or re-distribution is strictly prohibited.*</a:t>
            </a:r>
            <a:endParaRPr lang="en-US" sz="1300" b="0" i="0">
              <a:solidFill>
                <a:schemeClr val="tx1"/>
              </a:solidFill>
            </a:endParaRPr>
          </a:p>
        </p:txBody>
      </p:sp>
      <p:sp>
        <p:nvSpPr>
          <p:cNvPr id="76804" name="Rectangle 7"/>
          <p:cNvSpPr>
            <a:spLocks noGrp="1" noChangeArrowheads="1"/>
          </p:cNvSpPr>
          <p:nvPr>
            <p:ph type="sldNum" sz="quarter" idx="5"/>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fld id="{1F215E0D-E3B5-426A-BE87-B2B0D54887B5}" type="slidenum">
              <a:rPr lang="en-US" sz="1100" b="0">
                <a:solidFill>
                  <a:schemeClr val="tx1"/>
                </a:solidFill>
              </a:rPr>
              <a:pPr/>
              <a:t>36</a:t>
            </a:fld>
            <a:r>
              <a:rPr lang="en-US" sz="1100" b="0">
                <a:solidFill>
                  <a:schemeClr val="tx1"/>
                </a:solidFill>
              </a:rPr>
              <a:t>##</a:t>
            </a:r>
            <a:endParaRPr lang="en-US" sz="1300" b="0" i="0">
              <a:solidFill>
                <a:schemeClr val="tx1"/>
              </a:solidFill>
            </a:endParaRPr>
          </a:p>
        </p:txBody>
      </p:sp>
      <p:sp>
        <p:nvSpPr>
          <p:cNvPr id="76805" name="Rectangle 2"/>
          <p:cNvSpPr>
            <a:spLocks noGrp="1" noRot="1" noChangeAspect="1" noChangeArrowheads="1" noTextEdit="1"/>
          </p:cNvSpPr>
          <p:nvPr>
            <p:ph type="sldImg"/>
          </p:nvPr>
        </p:nvSpPr>
        <p:spPr>
          <a:ln/>
        </p:spPr>
      </p:sp>
      <p:sp>
        <p:nvSpPr>
          <p:cNvPr id="76806" name="Rectangle 3"/>
          <p:cNvSpPr>
            <a:spLocks noGrp="1" noChangeArrowheads="1"/>
          </p:cNvSpPr>
          <p:nvPr>
            <p:ph type="body" idx="1"/>
          </p:nvPr>
        </p:nvSpPr>
        <p:spPr>
          <a:noFill/>
        </p:spPr>
        <p:txBody>
          <a:bodyPr/>
          <a:lstStyle/>
          <a:p>
            <a:pPr eaLnBrk="1" hangingPunct="1"/>
            <a:endParaRPr lang="bg-BG"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hdr" sz="quarter"/>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a:t>
            </a:r>
            <a:endParaRPr lang="en-US" sz="1300" b="0" i="0">
              <a:solidFill>
                <a:schemeClr val="tx1"/>
              </a:solidFill>
            </a:endParaRPr>
          </a:p>
        </p:txBody>
      </p:sp>
      <p:sp>
        <p:nvSpPr>
          <p:cNvPr id="77827" name="Rectangle 6"/>
          <p:cNvSpPr>
            <a:spLocks noGrp="1" noChangeArrowheads="1"/>
          </p:cNvSpPr>
          <p:nvPr>
            <p:ph type="ftr" sz="quarter" idx="4"/>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(c) 2008 National Academy for Software Development - http://academy.devbg.org. All rights reserved. Unauthorized copying or re-distribution is strictly prohibited.*</a:t>
            </a:r>
            <a:endParaRPr lang="en-US" sz="1300" b="0" i="0">
              <a:solidFill>
                <a:schemeClr val="tx1"/>
              </a:solidFill>
            </a:endParaRPr>
          </a:p>
        </p:txBody>
      </p:sp>
      <p:sp>
        <p:nvSpPr>
          <p:cNvPr id="77828" name="Rectangle 7"/>
          <p:cNvSpPr>
            <a:spLocks noGrp="1" noChangeArrowheads="1"/>
          </p:cNvSpPr>
          <p:nvPr>
            <p:ph type="sldNum" sz="quarter" idx="5"/>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fld id="{7A1A3968-024E-4331-8C4D-3F3F3B212597}" type="slidenum">
              <a:rPr lang="en-US" sz="1100" b="0">
                <a:solidFill>
                  <a:schemeClr val="tx1"/>
                </a:solidFill>
              </a:rPr>
              <a:pPr/>
              <a:t>37</a:t>
            </a:fld>
            <a:r>
              <a:rPr lang="en-US" sz="1100" b="0">
                <a:solidFill>
                  <a:schemeClr val="tx1"/>
                </a:solidFill>
              </a:rPr>
              <a:t>##</a:t>
            </a:r>
            <a:endParaRPr lang="en-US" sz="1300" b="0" i="0">
              <a:solidFill>
                <a:schemeClr val="tx1"/>
              </a:solidFill>
            </a:endParaRPr>
          </a:p>
        </p:txBody>
      </p:sp>
      <p:sp>
        <p:nvSpPr>
          <p:cNvPr id="77829" name="Rectangle 2"/>
          <p:cNvSpPr>
            <a:spLocks noGrp="1" noRot="1" noChangeAspect="1" noChangeArrowheads="1" noTextEdit="1"/>
          </p:cNvSpPr>
          <p:nvPr>
            <p:ph type="sldImg"/>
          </p:nvPr>
        </p:nvSpPr>
        <p:spPr>
          <a:ln/>
        </p:spPr>
      </p:sp>
      <p:sp>
        <p:nvSpPr>
          <p:cNvPr id="77830" name="Rectangle 3"/>
          <p:cNvSpPr>
            <a:spLocks noGrp="1" noChangeArrowheads="1"/>
          </p:cNvSpPr>
          <p:nvPr>
            <p:ph type="body" idx="1"/>
          </p:nvPr>
        </p:nvSpPr>
        <p:spPr>
          <a:noFill/>
        </p:spPr>
        <p:txBody>
          <a:bodyPr/>
          <a:lstStyle/>
          <a:p>
            <a:pPr eaLnBrk="1" hangingPunct="1"/>
            <a:endParaRPr lang="bg-BG"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hdr" sz="quarter"/>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a:t>
            </a:r>
            <a:endParaRPr lang="en-US" sz="1300" b="0" i="0">
              <a:solidFill>
                <a:schemeClr val="tx1"/>
              </a:solidFill>
            </a:endParaRPr>
          </a:p>
        </p:txBody>
      </p:sp>
      <p:sp>
        <p:nvSpPr>
          <p:cNvPr id="78851" name="Rectangle 6"/>
          <p:cNvSpPr>
            <a:spLocks noGrp="1" noChangeArrowheads="1"/>
          </p:cNvSpPr>
          <p:nvPr>
            <p:ph type="ftr" sz="quarter" idx="4"/>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(c) 2008 National Academy for Software Development - http://academy.devbg.org. All rights reserved. Unauthorized copying or re-distribution is strictly prohibited.*</a:t>
            </a:r>
            <a:endParaRPr lang="en-US" sz="1300" b="0" i="0">
              <a:solidFill>
                <a:schemeClr val="tx1"/>
              </a:solidFill>
            </a:endParaRPr>
          </a:p>
        </p:txBody>
      </p:sp>
      <p:sp>
        <p:nvSpPr>
          <p:cNvPr id="78852" name="Rectangle 7"/>
          <p:cNvSpPr>
            <a:spLocks noGrp="1" noChangeArrowheads="1"/>
          </p:cNvSpPr>
          <p:nvPr>
            <p:ph type="sldNum" sz="quarter" idx="5"/>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fld id="{6C89F420-BCB6-423C-8010-2561C78E9A78}" type="slidenum">
              <a:rPr lang="en-US" sz="1100" b="0">
                <a:solidFill>
                  <a:schemeClr val="tx1"/>
                </a:solidFill>
              </a:rPr>
              <a:pPr/>
              <a:t>38</a:t>
            </a:fld>
            <a:r>
              <a:rPr lang="en-US" sz="1100" b="0">
                <a:solidFill>
                  <a:schemeClr val="tx1"/>
                </a:solidFill>
              </a:rPr>
              <a:t>##</a:t>
            </a:r>
            <a:endParaRPr lang="en-US" sz="1300" b="0" i="0">
              <a:solidFill>
                <a:schemeClr val="tx1"/>
              </a:solidFill>
            </a:endParaRPr>
          </a:p>
        </p:txBody>
      </p:sp>
      <p:sp>
        <p:nvSpPr>
          <p:cNvPr id="78853" name="Rectangle 2"/>
          <p:cNvSpPr>
            <a:spLocks noGrp="1" noRot="1" noChangeAspect="1" noChangeArrowheads="1" noTextEdit="1"/>
          </p:cNvSpPr>
          <p:nvPr>
            <p:ph type="sldImg"/>
          </p:nvPr>
        </p:nvSpPr>
        <p:spPr>
          <a:ln/>
        </p:spPr>
      </p:sp>
      <p:sp>
        <p:nvSpPr>
          <p:cNvPr id="78854" name="Rectangle 3"/>
          <p:cNvSpPr>
            <a:spLocks noGrp="1" noChangeArrowheads="1"/>
          </p:cNvSpPr>
          <p:nvPr>
            <p:ph type="body" idx="1"/>
          </p:nvPr>
        </p:nvSpPr>
        <p:spPr>
          <a:noFill/>
        </p:spPr>
        <p:txBody>
          <a:bodyPr/>
          <a:lstStyle/>
          <a:p>
            <a:pPr eaLnBrk="1" hangingPunct="1"/>
            <a:endParaRPr lang="bg-BG"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hdr" sz="quarter"/>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a:t>
            </a:r>
            <a:endParaRPr lang="en-US" sz="1300" b="0" i="0">
              <a:solidFill>
                <a:schemeClr val="tx1"/>
              </a:solidFill>
            </a:endParaRPr>
          </a:p>
        </p:txBody>
      </p:sp>
      <p:sp>
        <p:nvSpPr>
          <p:cNvPr id="79875" name="Rectangle 6"/>
          <p:cNvSpPr>
            <a:spLocks noGrp="1" noChangeArrowheads="1"/>
          </p:cNvSpPr>
          <p:nvPr>
            <p:ph type="ftr" sz="quarter" idx="4"/>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(c) 2008 National Academy for Software Development - http://academy.devbg.org. All rights reserved. Unauthorized copying or re-distribution is strictly prohibited.*</a:t>
            </a:r>
            <a:endParaRPr lang="en-US" sz="1300" b="0" i="0">
              <a:solidFill>
                <a:schemeClr val="tx1"/>
              </a:solidFill>
            </a:endParaRPr>
          </a:p>
        </p:txBody>
      </p:sp>
      <p:sp>
        <p:nvSpPr>
          <p:cNvPr id="79876" name="Rectangle 7"/>
          <p:cNvSpPr>
            <a:spLocks noGrp="1" noChangeArrowheads="1"/>
          </p:cNvSpPr>
          <p:nvPr>
            <p:ph type="sldNum" sz="quarter" idx="5"/>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fld id="{EBCEF42C-F984-48F3-A99C-8C4312247463}" type="slidenum">
              <a:rPr lang="en-US" sz="1100" b="0">
                <a:solidFill>
                  <a:schemeClr val="tx1"/>
                </a:solidFill>
              </a:rPr>
              <a:pPr/>
              <a:t>39</a:t>
            </a:fld>
            <a:r>
              <a:rPr lang="en-US" sz="1100" b="0">
                <a:solidFill>
                  <a:schemeClr val="tx1"/>
                </a:solidFill>
              </a:rPr>
              <a:t>##</a:t>
            </a:r>
            <a:endParaRPr lang="en-US" sz="1300" b="0" i="0">
              <a:solidFill>
                <a:schemeClr val="tx1"/>
              </a:solidFill>
            </a:endParaRPr>
          </a:p>
        </p:txBody>
      </p:sp>
      <p:sp>
        <p:nvSpPr>
          <p:cNvPr id="79877" name="Rectangle 2"/>
          <p:cNvSpPr>
            <a:spLocks noGrp="1" noRot="1" noChangeAspect="1" noChangeArrowheads="1" noTextEdit="1"/>
          </p:cNvSpPr>
          <p:nvPr>
            <p:ph type="sldImg"/>
          </p:nvPr>
        </p:nvSpPr>
        <p:spPr>
          <a:ln/>
        </p:spPr>
      </p:sp>
      <p:sp>
        <p:nvSpPr>
          <p:cNvPr id="79878" name="Rectangle 3"/>
          <p:cNvSpPr>
            <a:spLocks noGrp="1" noChangeArrowheads="1"/>
          </p:cNvSpPr>
          <p:nvPr>
            <p:ph type="body" idx="1"/>
          </p:nvPr>
        </p:nvSpPr>
        <p:spPr>
          <a:noFill/>
        </p:spPr>
        <p:txBody>
          <a:bodyPr/>
          <a:lstStyle/>
          <a:p>
            <a:pPr eaLnBrk="1" hangingPunct="1"/>
            <a:endParaRPr lang="bg-BG"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hdr" sz="quarter"/>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a:t>
            </a:r>
            <a:endParaRPr lang="en-US" sz="1300" b="0" i="0">
              <a:solidFill>
                <a:schemeClr val="tx1"/>
              </a:solidFill>
            </a:endParaRPr>
          </a:p>
        </p:txBody>
      </p:sp>
      <p:sp>
        <p:nvSpPr>
          <p:cNvPr id="80899" name="Rectangle 6"/>
          <p:cNvSpPr>
            <a:spLocks noGrp="1" noChangeArrowheads="1"/>
          </p:cNvSpPr>
          <p:nvPr>
            <p:ph type="ftr" sz="quarter" idx="4"/>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(c) 2008 National Academy for Software Development - http://academy.devbg.org. All rights reserved. Unauthorized copying or re-distribution is strictly prohibited.*</a:t>
            </a:r>
            <a:endParaRPr lang="en-US" sz="1300" b="0" i="0">
              <a:solidFill>
                <a:schemeClr val="tx1"/>
              </a:solidFill>
            </a:endParaRPr>
          </a:p>
        </p:txBody>
      </p:sp>
      <p:sp>
        <p:nvSpPr>
          <p:cNvPr id="80900" name="Rectangle 7"/>
          <p:cNvSpPr>
            <a:spLocks noGrp="1" noChangeArrowheads="1"/>
          </p:cNvSpPr>
          <p:nvPr>
            <p:ph type="sldNum" sz="quarter" idx="5"/>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fld id="{85B35895-C490-4AE1-9440-F8AAB9BA5016}" type="slidenum">
              <a:rPr lang="en-US" sz="1100" b="0">
                <a:solidFill>
                  <a:schemeClr val="tx1"/>
                </a:solidFill>
              </a:rPr>
              <a:pPr/>
              <a:t>40</a:t>
            </a:fld>
            <a:r>
              <a:rPr lang="en-US" sz="1100" b="0">
                <a:solidFill>
                  <a:schemeClr val="tx1"/>
                </a:solidFill>
              </a:rPr>
              <a:t>##</a:t>
            </a:r>
            <a:endParaRPr lang="en-US" sz="1300" b="0" i="0">
              <a:solidFill>
                <a:schemeClr val="tx1"/>
              </a:solidFill>
            </a:endParaRPr>
          </a:p>
        </p:txBody>
      </p:sp>
      <p:sp>
        <p:nvSpPr>
          <p:cNvPr id="80901" name="Rectangle 2"/>
          <p:cNvSpPr>
            <a:spLocks noGrp="1" noRot="1" noChangeAspect="1" noChangeArrowheads="1" noTextEdit="1"/>
          </p:cNvSpPr>
          <p:nvPr>
            <p:ph type="sldImg"/>
          </p:nvPr>
        </p:nvSpPr>
        <p:spPr>
          <a:ln/>
        </p:spPr>
      </p:sp>
      <p:sp>
        <p:nvSpPr>
          <p:cNvPr id="80902" name="Rectangle 3"/>
          <p:cNvSpPr>
            <a:spLocks noGrp="1" noChangeArrowheads="1"/>
          </p:cNvSpPr>
          <p:nvPr>
            <p:ph type="body" idx="1"/>
          </p:nvPr>
        </p:nvSpPr>
        <p:spPr>
          <a:noFill/>
        </p:spPr>
        <p:txBody>
          <a:bodyPr/>
          <a:lstStyle/>
          <a:p>
            <a:pPr eaLnBrk="1" hangingPunct="1"/>
            <a:endParaRPr lang="bg-BG"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hdr" sz="quarter"/>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a:t>
            </a:r>
            <a:endParaRPr lang="en-US" sz="1300" b="0" i="0">
              <a:solidFill>
                <a:schemeClr val="tx1"/>
              </a:solidFill>
            </a:endParaRPr>
          </a:p>
        </p:txBody>
      </p:sp>
      <p:sp>
        <p:nvSpPr>
          <p:cNvPr id="81923" name="Rectangle 6"/>
          <p:cNvSpPr>
            <a:spLocks noGrp="1" noChangeArrowheads="1"/>
          </p:cNvSpPr>
          <p:nvPr>
            <p:ph type="ftr" sz="quarter" idx="4"/>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(c) 2008 National Academy for Software Development - http://academy.devbg.org. All rights reserved. Unauthorized copying or re-distribution is strictly prohibited.*</a:t>
            </a:r>
            <a:endParaRPr lang="en-US" sz="1300" b="0" i="0">
              <a:solidFill>
                <a:schemeClr val="tx1"/>
              </a:solidFill>
            </a:endParaRPr>
          </a:p>
        </p:txBody>
      </p:sp>
      <p:sp>
        <p:nvSpPr>
          <p:cNvPr id="81924" name="Rectangle 7"/>
          <p:cNvSpPr>
            <a:spLocks noGrp="1" noChangeArrowheads="1"/>
          </p:cNvSpPr>
          <p:nvPr>
            <p:ph type="sldNum" sz="quarter" idx="5"/>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fld id="{8CFDADA8-9187-487A-8B14-C4678DF26A6A}" type="slidenum">
              <a:rPr lang="en-US" sz="1100" b="0">
                <a:solidFill>
                  <a:schemeClr val="tx1"/>
                </a:solidFill>
              </a:rPr>
              <a:pPr/>
              <a:t>41</a:t>
            </a:fld>
            <a:r>
              <a:rPr lang="en-US" sz="1100" b="0">
                <a:solidFill>
                  <a:schemeClr val="tx1"/>
                </a:solidFill>
              </a:rPr>
              <a:t>##</a:t>
            </a:r>
            <a:endParaRPr lang="en-US" sz="1300" b="0" i="0">
              <a:solidFill>
                <a:schemeClr val="tx1"/>
              </a:solidFill>
            </a:endParaRPr>
          </a:p>
        </p:txBody>
      </p:sp>
      <p:sp>
        <p:nvSpPr>
          <p:cNvPr id="81925" name="Rectangle 2"/>
          <p:cNvSpPr>
            <a:spLocks noGrp="1" noRot="1" noChangeAspect="1" noChangeArrowheads="1" noTextEdit="1"/>
          </p:cNvSpPr>
          <p:nvPr>
            <p:ph type="sldImg"/>
          </p:nvPr>
        </p:nvSpPr>
        <p:spPr>
          <a:ln/>
        </p:spPr>
      </p:sp>
      <p:sp>
        <p:nvSpPr>
          <p:cNvPr id="81926" name="Rectangle 3"/>
          <p:cNvSpPr>
            <a:spLocks noGrp="1" noChangeArrowheads="1"/>
          </p:cNvSpPr>
          <p:nvPr>
            <p:ph type="body" idx="1"/>
          </p:nvPr>
        </p:nvSpPr>
        <p:spPr>
          <a:noFill/>
        </p:spPr>
        <p:txBody>
          <a:bodyPr/>
          <a:lstStyle/>
          <a:p>
            <a:pPr eaLnBrk="1" hangingPunct="1"/>
            <a:endParaRPr lang="bg-BG"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hdr" sz="quarter"/>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a:t>
            </a:r>
            <a:endParaRPr lang="en-US" sz="1300" b="0" i="0">
              <a:solidFill>
                <a:schemeClr val="tx1"/>
              </a:solidFill>
            </a:endParaRPr>
          </a:p>
        </p:txBody>
      </p:sp>
      <p:sp>
        <p:nvSpPr>
          <p:cNvPr id="82947" name="Rectangle 6"/>
          <p:cNvSpPr>
            <a:spLocks noGrp="1" noChangeArrowheads="1"/>
          </p:cNvSpPr>
          <p:nvPr>
            <p:ph type="ftr" sz="quarter" idx="4"/>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(c) 2008 National Academy for Software Development - http://academy.devbg.org. All rights reserved. Unauthorized copying or re-distribution is strictly prohibited.*</a:t>
            </a:r>
            <a:endParaRPr lang="en-US" sz="1300" b="0" i="0">
              <a:solidFill>
                <a:schemeClr val="tx1"/>
              </a:solidFill>
            </a:endParaRPr>
          </a:p>
        </p:txBody>
      </p:sp>
      <p:sp>
        <p:nvSpPr>
          <p:cNvPr id="82948" name="Rectangle 7"/>
          <p:cNvSpPr>
            <a:spLocks noGrp="1" noChangeArrowheads="1"/>
          </p:cNvSpPr>
          <p:nvPr>
            <p:ph type="sldNum" sz="quarter" idx="5"/>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fld id="{EB441847-565E-4B9E-A254-65998F59F990}" type="slidenum">
              <a:rPr lang="en-US" sz="1100" b="0">
                <a:solidFill>
                  <a:schemeClr val="tx1"/>
                </a:solidFill>
              </a:rPr>
              <a:pPr/>
              <a:t>42</a:t>
            </a:fld>
            <a:r>
              <a:rPr lang="en-US" sz="1100" b="0">
                <a:solidFill>
                  <a:schemeClr val="tx1"/>
                </a:solidFill>
              </a:rPr>
              <a:t>##</a:t>
            </a:r>
            <a:endParaRPr lang="en-US" sz="1300" b="0" i="0">
              <a:solidFill>
                <a:schemeClr val="tx1"/>
              </a:solidFill>
            </a:endParaRPr>
          </a:p>
        </p:txBody>
      </p:sp>
      <p:sp>
        <p:nvSpPr>
          <p:cNvPr id="82949" name="Rectangle 2"/>
          <p:cNvSpPr>
            <a:spLocks noGrp="1" noRot="1" noChangeAspect="1" noChangeArrowheads="1" noTextEdit="1"/>
          </p:cNvSpPr>
          <p:nvPr>
            <p:ph type="sldImg"/>
          </p:nvPr>
        </p:nvSpPr>
        <p:spPr>
          <a:ln/>
        </p:spPr>
      </p:sp>
      <p:sp>
        <p:nvSpPr>
          <p:cNvPr id="82950" name="Rectangle 3"/>
          <p:cNvSpPr>
            <a:spLocks noGrp="1" noChangeArrowheads="1"/>
          </p:cNvSpPr>
          <p:nvPr>
            <p:ph type="body" idx="1"/>
          </p:nvPr>
        </p:nvSpPr>
        <p:spPr>
          <a:noFill/>
        </p:spPr>
        <p:txBody>
          <a:bodyPr/>
          <a:lstStyle/>
          <a:p>
            <a:pPr eaLnBrk="1" hangingPunct="1"/>
            <a:endParaRPr lang="bg-BG"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hdr" sz="quarter"/>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a:t>
            </a:r>
            <a:endParaRPr lang="en-US" sz="1300" b="0" i="0">
              <a:solidFill>
                <a:schemeClr val="tx1"/>
              </a:solidFill>
            </a:endParaRPr>
          </a:p>
        </p:txBody>
      </p:sp>
      <p:sp>
        <p:nvSpPr>
          <p:cNvPr id="83971" name="Rectangle 6"/>
          <p:cNvSpPr>
            <a:spLocks noGrp="1" noChangeArrowheads="1"/>
          </p:cNvSpPr>
          <p:nvPr>
            <p:ph type="ftr" sz="quarter" idx="4"/>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(c) 2008 National Academy for Software Development - http://academy.devbg.org. All rights reserved. Unauthorized copying or re-distribution is strictly prohibited.*</a:t>
            </a:r>
            <a:endParaRPr lang="en-US" sz="1300" b="0" i="0">
              <a:solidFill>
                <a:schemeClr val="tx1"/>
              </a:solidFill>
            </a:endParaRPr>
          </a:p>
        </p:txBody>
      </p:sp>
      <p:sp>
        <p:nvSpPr>
          <p:cNvPr id="83972" name="Rectangle 7"/>
          <p:cNvSpPr>
            <a:spLocks noGrp="1" noChangeArrowheads="1"/>
          </p:cNvSpPr>
          <p:nvPr>
            <p:ph type="sldNum" sz="quarter" idx="5"/>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fld id="{8A662106-BF9D-4378-88D6-B8C59C7BD1A2}" type="slidenum">
              <a:rPr lang="en-US" sz="1100" b="0">
                <a:solidFill>
                  <a:schemeClr val="tx1"/>
                </a:solidFill>
              </a:rPr>
              <a:pPr/>
              <a:t>43</a:t>
            </a:fld>
            <a:r>
              <a:rPr lang="en-US" sz="1100" b="0">
                <a:solidFill>
                  <a:schemeClr val="tx1"/>
                </a:solidFill>
              </a:rPr>
              <a:t>##</a:t>
            </a:r>
            <a:endParaRPr lang="en-US" sz="1300" b="0" i="0">
              <a:solidFill>
                <a:schemeClr val="tx1"/>
              </a:solidFill>
            </a:endParaRPr>
          </a:p>
        </p:txBody>
      </p:sp>
      <p:sp>
        <p:nvSpPr>
          <p:cNvPr id="83973" name="Rectangle 2"/>
          <p:cNvSpPr>
            <a:spLocks noGrp="1" noRot="1" noChangeAspect="1" noChangeArrowheads="1" noTextEdit="1"/>
          </p:cNvSpPr>
          <p:nvPr>
            <p:ph type="sldImg"/>
          </p:nvPr>
        </p:nvSpPr>
        <p:spPr>
          <a:ln/>
        </p:spPr>
      </p:sp>
      <p:sp>
        <p:nvSpPr>
          <p:cNvPr id="83974" name="Rectangle 3"/>
          <p:cNvSpPr>
            <a:spLocks noGrp="1" noChangeArrowheads="1"/>
          </p:cNvSpPr>
          <p:nvPr>
            <p:ph type="body" idx="1"/>
          </p:nvPr>
        </p:nvSpPr>
        <p:spPr>
          <a:noFill/>
        </p:spPr>
        <p:txBody>
          <a:bodyPr/>
          <a:lstStyle/>
          <a:p>
            <a:pPr eaLnBrk="1" hangingPunct="1"/>
            <a:endParaRPr lang="bg-BG"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hdr" sz="quarter"/>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a:t>
            </a:r>
            <a:endParaRPr lang="en-US" sz="1300" b="0" i="0">
              <a:solidFill>
                <a:schemeClr val="tx1"/>
              </a:solidFill>
            </a:endParaRPr>
          </a:p>
        </p:txBody>
      </p:sp>
      <p:sp>
        <p:nvSpPr>
          <p:cNvPr id="89091" name="Rectangle 6"/>
          <p:cNvSpPr>
            <a:spLocks noGrp="1" noChangeArrowheads="1"/>
          </p:cNvSpPr>
          <p:nvPr>
            <p:ph type="ftr" sz="quarter" idx="4"/>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(c) 2008 National Academy for Software Development - http://academy.devbg.org. All rights reserved. Unauthorized copying or re-distribution is strictly prohibited.*</a:t>
            </a:r>
            <a:endParaRPr lang="en-US" sz="1300" b="0" i="0">
              <a:solidFill>
                <a:schemeClr val="tx1"/>
              </a:solidFill>
            </a:endParaRPr>
          </a:p>
        </p:txBody>
      </p:sp>
      <p:sp>
        <p:nvSpPr>
          <p:cNvPr id="89092" name="Rectangle 7"/>
          <p:cNvSpPr>
            <a:spLocks noGrp="1" noChangeArrowheads="1"/>
          </p:cNvSpPr>
          <p:nvPr>
            <p:ph type="sldNum" sz="quarter" idx="5"/>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fld id="{8CF826A1-2FB1-40FD-83DF-81E7ACAC1119}" type="slidenum">
              <a:rPr lang="en-US" sz="1100" b="0">
                <a:solidFill>
                  <a:schemeClr val="tx1"/>
                </a:solidFill>
              </a:rPr>
              <a:pPr/>
              <a:t>44</a:t>
            </a:fld>
            <a:r>
              <a:rPr lang="en-US" sz="1100" b="0">
                <a:solidFill>
                  <a:schemeClr val="tx1"/>
                </a:solidFill>
              </a:rPr>
              <a:t>##</a:t>
            </a:r>
            <a:endParaRPr lang="en-US" sz="1300" b="0" i="0">
              <a:solidFill>
                <a:schemeClr val="tx1"/>
              </a:solidFill>
            </a:endParaRPr>
          </a:p>
        </p:txBody>
      </p:sp>
      <p:sp>
        <p:nvSpPr>
          <p:cNvPr id="89093" name="Rectangle 2"/>
          <p:cNvSpPr>
            <a:spLocks noGrp="1" noRot="1" noChangeAspect="1" noChangeArrowheads="1" noTextEdit="1"/>
          </p:cNvSpPr>
          <p:nvPr>
            <p:ph type="sldImg"/>
          </p:nvPr>
        </p:nvSpPr>
        <p:spPr>
          <a:ln/>
        </p:spPr>
      </p:sp>
      <p:sp>
        <p:nvSpPr>
          <p:cNvPr id="89094" name="Rectangle 3"/>
          <p:cNvSpPr>
            <a:spLocks noGrp="1" noChangeArrowheads="1"/>
          </p:cNvSpPr>
          <p:nvPr>
            <p:ph type="body" idx="1"/>
          </p:nvPr>
        </p:nvSpPr>
        <p:spPr>
          <a:noFill/>
        </p:spPr>
        <p:txBody>
          <a:bodyPr/>
          <a:lstStyle/>
          <a:p>
            <a:pPr eaLnBrk="1" hangingPunct="1"/>
            <a:endParaRPr lang="bg-BG"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hdr" sz="quarter"/>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a:t>
            </a:r>
            <a:endParaRPr lang="en-US" sz="1300" b="0" i="0">
              <a:solidFill>
                <a:schemeClr val="tx1"/>
              </a:solidFill>
            </a:endParaRPr>
          </a:p>
        </p:txBody>
      </p:sp>
      <p:sp>
        <p:nvSpPr>
          <p:cNvPr id="90115" name="Rectangle 6"/>
          <p:cNvSpPr>
            <a:spLocks noGrp="1" noChangeArrowheads="1"/>
          </p:cNvSpPr>
          <p:nvPr>
            <p:ph type="ftr" sz="quarter" idx="4"/>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(c) 2008 National Academy for Software Development - http://academy.devbg.org. All rights reserved. Unauthorized copying or re-distribution is strictly prohibited.*</a:t>
            </a:r>
            <a:endParaRPr lang="en-US" sz="1300" b="0" i="0">
              <a:solidFill>
                <a:schemeClr val="tx1"/>
              </a:solidFill>
            </a:endParaRPr>
          </a:p>
        </p:txBody>
      </p:sp>
      <p:sp>
        <p:nvSpPr>
          <p:cNvPr id="90116" name="Rectangle 7"/>
          <p:cNvSpPr>
            <a:spLocks noGrp="1" noChangeArrowheads="1"/>
          </p:cNvSpPr>
          <p:nvPr>
            <p:ph type="sldNum" sz="quarter" idx="5"/>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fld id="{0DC6516D-EAE0-40FF-89CB-1C979FE8167B}" type="slidenum">
              <a:rPr lang="en-US" sz="1100" b="0">
                <a:solidFill>
                  <a:schemeClr val="tx1"/>
                </a:solidFill>
              </a:rPr>
              <a:pPr/>
              <a:t>45</a:t>
            </a:fld>
            <a:r>
              <a:rPr lang="en-US" sz="1100" b="0">
                <a:solidFill>
                  <a:schemeClr val="tx1"/>
                </a:solidFill>
              </a:rPr>
              <a:t>##</a:t>
            </a:r>
            <a:endParaRPr lang="en-US" sz="1300" b="0" i="0">
              <a:solidFill>
                <a:schemeClr val="tx1"/>
              </a:solidFill>
            </a:endParaRPr>
          </a:p>
        </p:txBody>
      </p:sp>
      <p:sp>
        <p:nvSpPr>
          <p:cNvPr id="90117" name="Rectangle 2"/>
          <p:cNvSpPr>
            <a:spLocks noGrp="1" noRot="1" noChangeAspect="1" noChangeArrowheads="1" noTextEdit="1"/>
          </p:cNvSpPr>
          <p:nvPr>
            <p:ph type="sldImg"/>
          </p:nvPr>
        </p:nvSpPr>
        <p:spPr>
          <a:ln/>
        </p:spPr>
      </p:sp>
      <p:sp>
        <p:nvSpPr>
          <p:cNvPr id="90118" name="Rectangle 3"/>
          <p:cNvSpPr>
            <a:spLocks noGrp="1" noChangeArrowheads="1"/>
          </p:cNvSpPr>
          <p:nvPr>
            <p:ph type="body" idx="1"/>
          </p:nvPr>
        </p:nvSpPr>
        <p:spPr>
          <a:noFill/>
        </p:spPr>
        <p:txBody>
          <a:bodyPr/>
          <a:lstStyle/>
          <a:p>
            <a:pPr eaLnBrk="1" hangingPunct="1"/>
            <a:endParaRPr lang="bg-BG"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hdr" sz="quarter"/>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a:t>
            </a:r>
            <a:endParaRPr lang="en-US" sz="1300" b="0" i="0">
              <a:solidFill>
                <a:schemeClr val="tx1"/>
              </a:solidFill>
            </a:endParaRPr>
          </a:p>
        </p:txBody>
      </p:sp>
      <p:sp>
        <p:nvSpPr>
          <p:cNvPr id="54275" name="Rectangle 6"/>
          <p:cNvSpPr>
            <a:spLocks noGrp="1" noChangeArrowheads="1"/>
          </p:cNvSpPr>
          <p:nvPr>
            <p:ph type="ftr" sz="quarter" idx="4"/>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(c) 2008 National Academy for Software Development - http://academy.devbg.org. All rights reserved. Unauthorized copying or re-distribution is strictly prohibited.*</a:t>
            </a:r>
            <a:endParaRPr lang="en-US" sz="1300" b="0" i="0">
              <a:solidFill>
                <a:schemeClr val="tx1"/>
              </a:solidFill>
            </a:endParaRPr>
          </a:p>
        </p:txBody>
      </p:sp>
      <p:sp>
        <p:nvSpPr>
          <p:cNvPr id="54276" name="Rectangle 7"/>
          <p:cNvSpPr>
            <a:spLocks noGrp="1" noChangeArrowheads="1"/>
          </p:cNvSpPr>
          <p:nvPr>
            <p:ph type="sldNum" sz="quarter" idx="5"/>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fld id="{CA84793A-67D7-43F6-B9DF-0EFA0A4547A7}" type="slidenum">
              <a:rPr lang="en-US" sz="1100" b="0">
                <a:solidFill>
                  <a:schemeClr val="tx1"/>
                </a:solidFill>
              </a:rPr>
              <a:pPr/>
              <a:t>5</a:t>
            </a:fld>
            <a:r>
              <a:rPr lang="en-US" sz="1100" b="0">
                <a:solidFill>
                  <a:schemeClr val="tx1"/>
                </a:solidFill>
              </a:rPr>
              <a:t>##</a:t>
            </a:r>
            <a:endParaRPr lang="en-US" sz="1300" b="0" i="0">
              <a:solidFill>
                <a:schemeClr val="tx1"/>
              </a:solidFill>
            </a:endParaRPr>
          </a:p>
        </p:txBody>
      </p:sp>
      <p:sp>
        <p:nvSpPr>
          <p:cNvPr id="54277" name="Rectangle 2"/>
          <p:cNvSpPr>
            <a:spLocks noGrp="1" noRot="1" noChangeAspect="1" noChangeArrowheads="1" noTextEdit="1"/>
          </p:cNvSpPr>
          <p:nvPr>
            <p:ph type="sldImg"/>
          </p:nvPr>
        </p:nvSpPr>
        <p:spPr>
          <a:ln/>
        </p:spPr>
      </p:sp>
      <p:sp>
        <p:nvSpPr>
          <p:cNvPr id="54278" name="Rectangle 3"/>
          <p:cNvSpPr>
            <a:spLocks noGrp="1" noChangeArrowheads="1"/>
          </p:cNvSpPr>
          <p:nvPr>
            <p:ph type="body" idx="1"/>
          </p:nvPr>
        </p:nvSpPr>
        <p:spPr>
          <a:noFill/>
        </p:spPr>
        <p:txBody>
          <a:bodyPr/>
          <a:lstStyle/>
          <a:p>
            <a:pPr eaLnBrk="1" hangingPunct="1"/>
            <a:endParaRPr lang="bg-BG"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hdr" sz="quarter"/>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a:t>
            </a:r>
            <a:endParaRPr lang="en-US" sz="1300" b="0" i="0">
              <a:solidFill>
                <a:schemeClr val="tx1"/>
              </a:solidFill>
            </a:endParaRPr>
          </a:p>
        </p:txBody>
      </p:sp>
      <p:sp>
        <p:nvSpPr>
          <p:cNvPr id="91139" name="Rectangle 6"/>
          <p:cNvSpPr>
            <a:spLocks noGrp="1" noChangeArrowheads="1"/>
          </p:cNvSpPr>
          <p:nvPr>
            <p:ph type="ftr" sz="quarter" idx="4"/>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(c) 2008 National Academy for Software Development - http://academy.devbg.org. All rights reserved. Unauthorized copying or re-distribution is strictly prohibited.*</a:t>
            </a:r>
            <a:endParaRPr lang="en-US" sz="1300" b="0" i="0">
              <a:solidFill>
                <a:schemeClr val="tx1"/>
              </a:solidFill>
            </a:endParaRPr>
          </a:p>
        </p:txBody>
      </p:sp>
      <p:sp>
        <p:nvSpPr>
          <p:cNvPr id="91140" name="Rectangle 7"/>
          <p:cNvSpPr>
            <a:spLocks noGrp="1" noChangeArrowheads="1"/>
          </p:cNvSpPr>
          <p:nvPr>
            <p:ph type="sldNum" sz="quarter" idx="5"/>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fld id="{DA65D881-FBC7-4688-B601-367E6F3AA9D9}" type="slidenum">
              <a:rPr lang="en-US" sz="1100" b="0">
                <a:solidFill>
                  <a:schemeClr val="tx1"/>
                </a:solidFill>
              </a:rPr>
              <a:pPr/>
              <a:t>46</a:t>
            </a:fld>
            <a:r>
              <a:rPr lang="en-US" sz="1100" b="0">
                <a:solidFill>
                  <a:schemeClr val="tx1"/>
                </a:solidFill>
              </a:rPr>
              <a:t>##</a:t>
            </a:r>
            <a:endParaRPr lang="en-US" sz="1300" b="0" i="0">
              <a:solidFill>
                <a:schemeClr val="tx1"/>
              </a:solidFill>
            </a:endParaRPr>
          </a:p>
        </p:txBody>
      </p:sp>
      <p:sp>
        <p:nvSpPr>
          <p:cNvPr id="91141" name="Rectangle 2"/>
          <p:cNvSpPr>
            <a:spLocks noGrp="1" noRot="1" noChangeAspect="1" noChangeArrowheads="1" noTextEdit="1"/>
          </p:cNvSpPr>
          <p:nvPr>
            <p:ph type="sldImg"/>
          </p:nvPr>
        </p:nvSpPr>
        <p:spPr>
          <a:ln/>
        </p:spPr>
      </p:sp>
      <p:sp>
        <p:nvSpPr>
          <p:cNvPr id="91142" name="Rectangle 3"/>
          <p:cNvSpPr>
            <a:spLocks noGrp="1" noChangeArrowheads="1"/>
          </p:cNvSpPr>
          <p:nvPr>
            <p:ph type="body" idx="1"/>
          </p:nvPr>
        </p:nvSpPr>
        <p:spPr>
          <a:noFill/>
        </p:spPr>
        <p:txBody>
          <a:bodyPr/>
          <a:lstStyle/>
          <a:p>
            <a:pPr eaLnBrk="1" hangingPunct="1"/>
            <a:endParaRPr lang="bg-BG"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hdr" sz="quarter"/>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a:t>
            </a:r>
            <a:endParaRPr lang="en-US" sz="1300" b="0" i="0">
              <a:solidFill>
                <a:schemeClr val="tx1"/>
              </a:solidFill>
            </a:endParaRPr>
          </a:p>
        </p:txBody>
      </p:sp>
      <p:sp>
        <p:nvSpPr>
          <p:cNvPr id="92163" name="Rectangle 6"/>
          <p:cNvSpPr>
            <a:spLocks noGrp="1" noChangeArrowheads="1"/>
          </p:cNvSpPr>
          <p:nvPr>
            <p:ph type="ftr" sz="quarter" idx="4"/>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(c) 2008 National Academy for Software Development - http://academy.devbg.org. All rights reserved. Unauthorized copying or re-distribution is strictly prohibited.*</a:t>
            </a:r>
            <a:endParaRPr lang="en-US" sz="1300" b="0" i="0">
              <a:solidFill>
                <a:schemeClr val="tx1"/>
              </a:solidFill>
            </a:endParaRPr>
          </a:p>
        </p:txBody>
      </p:sp>
      <p:sp>
        <p:nvSpPr>
          <p:cNvPr id="92164" name="Rectangle 7"/>
          <p:cNvSpPr>
            <a:spLocks noGrp="1" noChangeArrowheads="1"/>
          </p:cNvSpPr>
          <p:nvPr>
            <p:ph type="sldNum" sz="quarter" idx="5"/>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fld id="{E64022E3-11CD-4488-AB08-34B30D675C2B}" type="slidenum">
              <a:rPr lang="en-US" sz="1100" b="0">
                <a:solidFill>
                  <a:schemeClr val="tx1"/>
                </a:solidFill>
              </a:rPr>
              <a:pPr/>
              <a:t>47</a:t>
            </a:fld>
            <a:r>
              <a:rPr lang="en-US" sz="1100" b="0">
                <a:solidFill>
                  <a:schemeClr val="tx1"/>
                </a:solidFill>
              </a:rPr>
              <a:t>##</a:t>
            </a:r>
            <a:endParaRPr lang="en-US" sz="1300" b="0" i="0">
              <a:solidFill>
                <a:schemeClr val="tx1"/>
              </a:solidFill>
            </a:endParaRPr>
          </a:p>
        </p:txBody>
      </p:sp>
      <p:sp>
        <p:nvSpPr>
          <p:cNvPr id="92165" name="Rectangle 2"/>
          <p:cNvSpPr>
            <a:spLocks noGrp="1" noRot="1" noChangeAspect="1" noChangeArrowheads="1" noTextEdit="1"/>
          </p:cNvSpPr>
          <p:nvPr>
            <p:ph type="sldImg"/>
          </p:nvPr>
        </p:nvSpPr>
        <p:spPr>
          <a:ln/>
        </p:spPr>
      </p:sp>
      <p:sp>
        <p:nvSpPr>
          <p:cNvPr id="92166" name="Rectangle 3"/>
          <p:cNvSpPr>
            <a:spLocks noGrp="1" noChangeArrowheads="1"/>
          </p:cNvSpPr>
          <p:nvPr>
            <p:ph type="body" idx="1"/>
          </p:nvPr>
        </p:nvSpPr>
        <p:spPr>
          <a:noFill/>
        </p:spPr>
        <p:txBody>
          <a:bodyPr/>
          <a:lstStyle/>
          <a:p>
            <a:pPr eaLnBrk="1" hangingPunct="1"/>
            <a:endParaRPr lang="bg-BG"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hdr" sz="quarter"/>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a:t>
            </a:r>
            <a:endParaRPr lang="en-US" sz="1300" b="0" i="0">
              <a:solidFill>
                <a:schemeClr val="tx1"/>
              </a:solidFill>
            </a:endParaRPr>
          </a:p>
        </p:txBody>
      </p:sp>
      <p:sp>
        <p:nvSpPr>
          <p:cNvPr id="93187" name="Rectangle 6"/>
          <p:cNvSpPr>
            <a:spLocks noGrp="1" noChangeArrowheads="1"/>
          </p:cNvSpPr>
          <p:nvPr>
            <p:ph type="ftr" sz="quarter" idx="4"/>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(c) 2008 National Academy for Software Development - http://academy.devbg.org. All rights reserved. Unauthorized copying or re-distribution is strictly prohibited.*</a:t>
            </a:r>
            <a:endParaRPr lang="en-US" sz="1300" b="0" i="0">
              <a:solidFill>
                <a:schemeClr val="tx1"/>
              </a:solidFill>
            </a:endParaRPr>
          </a:p>
        </p:txBody>
      </p:sp>
      <p:sp>
        <p:nvSpPr>
          <p:cNvPr id="93188" name="Rectangle 7"/>
          <p:cNvSpPr>
            <a:spLocks noGrp="1" noChangeArrowheads="1"/>
          </p:cNvSpPr>
          <p:nvPr>
            <p:ph type="sldNum" sz="quarter" idx="5"/>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fld id="{83B9173D-2478-4FD9-BF6B-C5859B15E9EF}" type="slidenum">
              <a:rPr lang="en-US" sz="1100" b="0">
                <a:solidFill>
                  <a:schemeClr val="tx1"/>
                </a:solidFill>
              </a:rPr>
              <a:pPr/>
              <a:t>48</a:t>
            </a:fld>
            <a:r>
              <a:rPr lang="en-US" sz="1100" b="0">
                <a:solidFill>
                  <a:schemeClr val="tx1"/>
                </a:solidFill>
              </a:rPr>
              <a:t>##</a:t>
            </a:r>
            <a:endParaRPr lang="en-US" sz="1300" b="0" i="0">
              <a:solidFill>
                <a:schemeClr val="tx1"/>
              </a:solidFill>
            </a:endParaRPr>
          </a:p>
        </p:txBody>
      </p:sp>
      <p:sp>
        <p:nvSpPr>
          <p:cNvPr id="93189" name="Rectangle 2"/>
          <p:cNvSpPr>
            <a:spLocks noGrp="1" noRot="1" noChangeAspect="1" noChangeArrowheads="1" noTextEdit="1"/>
          </p:cNvSpPr>
          <p:nvPr>
            <p:ph type="sldImg"/>
          </p:nvPr>
        </p:nvSpPr>
        <p:spPr>
          <a:ln/>
        </p:spPr>
      </p:sp>
      <p:sp>
        <p:nvSpPr>
          <p:cNvPr id="93190" name="Rectangle 3"/>
          <p:cNvSpPr>
            <a:spLocks noGrp="1" noChangeArrowheads="1"/>
          </p:cNvSpPr>
          <p:nvPr>
            <p:ph type="body" idx="1"/>
          </p:nvPr>
        </p:nvSpPr>
        <p:spPr>
          <a:noFill/>
        </p:spPr>
        <p:txBody>
          <a:bodyPr/>
          <a:lstStyle/>
          <a:p>
            <a:pPr eaLnBrk="1" hangingPunct="1"/>
            <a:endParaRPr lang="bg-BG"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hdr" sz="quarter"/>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a:t>
            </a:r>
            <a:endParaRPr lang="en-US" sz="1300" b="0" i="0">
              <a:solidFill>
                <a:schemeClr val="tx1"/>
              </a:solidFill>
            </a:endParaRPr>
          </a:p>
        </p:txBody>
      </p:sp>
      <p:sp>
        <p:nvSpPr>
          <p:cNvPr id="94211" name="Rectangle 6"/>
          <p:cNvSpPr>
            <a:spLocks noGrp="1" noChangeArrowheads="1"/>
          </p:cNvSpPr>
          <p:nvPr>
            <p:ph type="ftr" sz="quarter" idx="4"/>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(c) 2008 National Academy for Software Development - http://academy.devbg.org. All rights reserved. Unauthorized copying or re-distribution is strictly prohibited.*</a:t>
            </a:r>
            <a:endParaRPr lang="en-US" sz="1300" b="0" i="0">
              <a:solidFill>
                <a:schemeClr val="tx1"/>
              </a:solidFill>
            </a:endParaRPr>
          </a:p>
        </p:txBody>
      </p:sp>
      <p:sp>
        <p:nvSpPr>
          <p:cNvPr id="94212" name="Rectangle 7"/>
          <p:cNvSpPr>
            <a:spLocks noGrp="1" noChangeArrowheads="1"/>
          </p:cNvSpPr>
          <p:nvPr>
            <p:ph type="sldNum" sz="quarter" idx="5"/>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fld id="{AD1720D3-8B25-40E1-8A7E-088CE1C44CF7}" type="slidenum">
              <a:rPr lang="en-US" sz="1100" b="0">
                <a:solidFill>
                  <a:schemeClr val="tx1"/>
                </a:solidFill>
              </a:rPr>
              <a:pPr/>
              <a:t>49</a:t>
            </a:fld>
            <a:r>
              <a:rPr lang="en-US" sz="1100" b="0">
                <a:solidFill>
                  <a:schemeClr val="tx1"/>
                </a:solidFill>
              </a:rPr>
              <a:t>##</a:t>
            </a:r>
            <a:endParaRPr lang="en-US" sz="1300" b="0" i="0">
              <a:solidFill>
                <a:schemeClr val="tx1"/>
              </a:solidFill>
            </a:endParaRPr>
          </a:p>
        </p:txBody>
      </p:sp>
      <p:sp>
        <p:nvSpPr>
          <p:cNvPr id="94213" name="Rectangle 2"/>
          <p:cNvSpPr>
            <a:spLocks noGrp="1" noRot="1" noChangeAspect="1" noChangeArrowheads="1" noTextEdit="1"/>
          </p:cNvSpPr>
          <p:nvPr>
            <p:ph type="sldImg"/>
          </p:nvPr>
        </p:nvSpPr>
        <p:spPr>
          <a:ln/>
        </p:spPr>
      </p:sp>
      <p:sp>
        <p:nvSpPr>
          <p:cNvPr id="94214" name="Rectangle 3"/>
          <p:cNvSpPr>
            <a:spLocks noGrp="1" noChangeArrowheads="1"/>
          </p:cNvSpPr>
          <p:nvPr>
            <p:ph type="body" idx="1"/>
          </p:nvPr>
        </p:nvSpPr>
        <p:spPr>
          <a:noFill/>
        </p:spPr>
        <p:txBody>
          <a:bodyPr/>
          <a:lstStyle/>
          <a:p>
            <a:pPr eaLnBrk="1" hangingPunct="1"/>
            <a:endParaRPr lang="bg-BG"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hdr" sz="quarter"/>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a:t>
            </a:r>
            <a:endParaRPr lang="en-US" sz="1300" b="0" i="0">
              <a:solidFill>
                <a:schemeClr val="tx1"/>
              </a:solidFill>
            </a:endParaRPr>
          </a:p>
        </p:txBody>
      </p:sp>
      <p:sp>
        <p:nvSpPr>
          <p:cNvPr id="96259" name="Rectangle 6"/>
          <p:cNvSpPr>
            <a:spLocks noGrp="1" noChangeArrowheads="1"/>
          </p:cNvSpPr>
          <p:nvPr>
            <p:ph type="ftr" sz="quarter" idx="4"/>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(c) 2008 National Academy for Software Development - http://academy.devbg.org. All rights reserved. Unauthorized copying or re-distribution is strictly prohibited.*</a:t>
            </a:r>
            <a:endParaRPr lang="en-US" sz="1300" b="0" i="0">
              <a:solidFill>
                <a:schemeClr val="tx1"/>
              </a:solidFill>
            </a:endParaRPr>
          </a:p>
        </p:txBody>
      </p:sp>
      <p:sp>
        <p:nvSpPr>
          <p:cNvPr id="96260" name="Rectangle 7"/>
          <p:cNvSpPr>
            <a:spLocks noGrp="1" noChangeArrowheads="1"/>
          </p:cNvSpPr>
          <p:nvPr>
            <p:ph type="sldNum" sz="quarter" idx="5"/>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fld id="{781B0732-F31C-4DF5-A486-E439FA1116BE}" type="slidenum">
              <a:rPr lang="en-US" sz="1100" b="0">
                <a:solidFill>
                  <a:schemeClr val="tx1"/>
                </a:solidFill>
              </a:rPr>
              <a:pPr/>
              <a:t>51</a:t>
            </a:fld>
            <a:r>
              <a:rPr lang="en-US" sz="1100" b="0">
                <a:solidFill>
                  <a:schemeClr val="tx1"/>
                </a:solidFill>
              </a:rPr>
              <a:t>##</a:t>
            </a:r>
            <a:endParaRPr lang="en-US" sz="1300" b="0" i="0">
              <a:solidFill>
                <a:schemeClr val="tx1"/>
              </a:solidFill>
            </a:endParaRPr>
          </a:p>
        </p:txBody>
      </p:sp>
      <p:sp>
        <p:nvSpPr>
          <p:cNvPr id="96261" name="Rectangle 2"/>
          <p:cNvSpPr>
            <a:spLocks noGrp="1" noRot="1" noChangeAspect="1" noChangeArrowheads="1" noTextEdit="1"/>
          </p:cNvSpPr>
          <p:nvPr>
            <p:ph type="sldImg"/>
          </p:nvPr>
        </p:nvSpPr>
        <p:spPr>
          <a:ln/>
        </p:spPr>
      </p:sp>
      <p:sp>
        <p:nvSpPr>
          <p:cNvPr id="96262" name="Rectangle 3"/>
          <p:cNvSpPr>
            <a:spLocks noGrp="1" noChangeArrowheads="1"/>
          </p:cNvSpPr>
          <p:nvPr>
            <p:ph type="body" idx="1"/>
          </p:nvPr>
        </p:nvSpPr>
        <p:spPr>
          <a:noFill/>
        </p:spPr>
        <p:txBody>
          <a:bodyPr/>
          <a:lstStyle/>
          <a:p>
            <a:pPr eaLnBrk="1" hangingPunct="1"/>
            <a:endParaRPr lang="bg-BG"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hdr" sz="quarter"/>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a:t>
            </a:r>
            <a:endParaRPr lang="en-US" sz="1300" b="0" i="0">
              <a:solidFill>
                <a:schemeClr val="tx1"/>
              </a:solidFill>
            </a:endParaRPr>
          </a:p>
        </p:txBody>
      </p:sp>
      <p:sp>
        <p:nvSpPr>
          <p:cNvPr id="97283" name="Rectangle 6"/>
          <p:cNvSpPr>
            <a:spLocks noGrp="1" noChangeArrowheads="1"/>
          </p:cNvSpPr>
          <p:nvPr>
            <p:ph type="ftr" sz="quarter" idx="4"/>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(c) 2008 National Academy for Software Development - http://academy.devbg.org. All rights reserved. Unauthorized copying or re-distribution is strictly prohibited.*</a:t>
            </a:r>
            <a:endParaRPr lang="en-US" sz="1300" b="0" i="0">
              <a:solidFill>
                <a:schemeClr val="tx1"/>
              </a:solidFill>
            </a:endParaRPr>
          </a:p>
        </p:txBody>
      </p:sp>
      <p:sp>
        <p:nvSpPr>
          <p:cNvPr id="97284" name="Rectangle 7"/>
          <p:cNvSpPr>
            <a:spLocks noGrp="1" noChangeArrowheads="1"/>
          </p:cNvSpPr>
          <p:nvPr>
            <p:ph type="sldNum" sz="quarter" idx="5"/>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fld id="{C129551D-F0D5-4676-B2B9-D62D267CB919}" type="slidenum">
              <a:rPr lang="en-US" sz="1100" b="0">
                <a:solidFill>
                  <a:schemeClr val="tx1"/>
                </a:solidFill>
              </a:rPr>
              <a:pPr/>
              <a:t>52</a:t>
            </a:fld>
            <a:r>
              <a:rPr lang="en-US" sz="1100" b="0">
                <a:solidFill>
                  <a:schemeClr val="tx1"/>
                </a:solidFill>
              </a:rPr>
              <a:t>##</a:t>
            </a:r>
            <a:endParaRPr lang="en-US" sz="1300" b="0" i="0">
              <a:solidFill>
                <a:schemeClr val="tx1"/>
              </a:solidFill>
            </a:endParaRPr>
          </a:p>
        </p:txBody>
      </p:sp>
      <p:sp>
        <p:nvSpPr>
          <p:cNvPr id="97285" name="Rectangle 2"/>
          <p:cNvSpPr>
            <a:spLocks noGrp="1" noRot="1" noChangeAspect="1" noChangeArrowheads="1" noTextEdit="1"/>
          </p:cNvSpPr>
          <p:nvPr>
            <p:ph type="sldImg"/>
          </p:nvPr>
        </p:nvSpPr>
        <p:spPr>
          <a:ln/>
        </p:spPr>
      </p:sp>
      <p:sp>
        <p:nvSpPr>
          <p:cNvPr id="97286" name="Rectangle 3"/>
          <p:cNvSpPr>
            <a:spLocks noGrp="1" noChangeArrowheads="1"/>
          </p:cNvSpPr>
          <p:nvPr>
            <p:ph type="body" idx="1"/>
          </p:nvPr>
        </p:nvSpPr>
        <p:spPr>
          <a:noFill/>
        </p:spPr>
        <p:txBody>
          <a:bodyPr/>
          <a:lstStyle/>
          <a:p>
            <a:pPr eaLnBrk="1" hangingPunct="1"/>
            <a:endParaRPr lang="bg-BG" smtClean="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hdr" sz="quarter"/>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a:t>
            </a:r>
            <a:endParaRPr lang="en-US" sz="1300" b="0" i="0">
              <a:solidFill>
                <a:schemeClr val="tx1"/>
              </a:solidFill>
            </a:endParaRPr>
          </a:p>
        </p:txBody>
      </p:sp>
      <p:sp>
        <p:nvSpPr>
          <p:cNvPr id="97283" name="Rectangle 6"/>
          <p:cNvSpPr>
            <a:spLocks noGrp="1" noChangeArrowheads="1"/>
          </p:cNvSpPr>
          <p:nvPr>
            <p:ph type="ftr" sz="quarter" idx="4"/>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(c) 2008 National Academy for Software Development - http://academy.devbg.org. All rights reserved. Unauthorized copying or re-distribution is strictly prohibited.*</a:t>
            </a:r>
            <a:endParaRPr lang="en-US" sz="1300" b="0" i="0">
              <a:solidFill>
                <a:schemeClr val="tx1"/>
              </a:solidFill>
            </a:endParaRPr>
          </a:p>
        </p:txBody>
      </p:sp>
      <p:sp>
        <p:nvSpPr>
          <p:cNvPr id="97284" name="Rectangle 7"/>
          <p:cNvSpPr>
            <a:spLocks noGrp="1" noChangeArrowheads="1"/>
          </p:cNvSpPr>
          <p:nvPr>
            <p:ph type="sldNum" sz="quarter" idx="5"/>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fld id="{C129551D-F0D5-4676-B2B9-D62D267CB919}" type="slidenum">
              <a:rPr lang="en-US" sz="1100" b="0">
                <a:solidFill>
                  <a:schemeClr val="tx1"/>
                </a:solidFill>
              </a:rPr>
              <a:pPr/>
              <a:t>53</a:t>
            </a:fld>
            <a:r>
              <a:rPr lang="en-US" sz="1100" b="0">
                <a:solidFill>
                  <a:schemeClr val="tx1"/>
                </a:solidFill>
              </a:rPr>
              <a:t>##</a:t>
            </a:r>
            <a:endParaRPr lang="en-US" sz="1300" b="0" i="0">
              <a:solidFill>
                <a:schemeClr val="tx1"/>
              </a:solidFill>
            </a:endParaRPr>
          </a:p>
        </p:txBody>
      </p:sp>
      <p:sp>
        <p:nvSpPr>
          <p:cNvPr id="97285" name="Rectangle 2"/>
          <p:cNvSpPr>
            <a:spLocks noGrp="1" noRot="1" noChangeAspect="1" noChangeArrowheads="1" noTextEdit="1"/>
          </p:cNvSpPr>
          <p:nvPr>
            <p:ph type="sldImg"/>
          </p:nvPr>
        </p:nvSpPr>
        <p:spPr>
          <a:ln/>
        </p:spPr>
      </p:sp>
      <p:sp>
        <p:nvSpPr>
          <p:cNvPr id="97286" name="Rectangle 3"/>
          <p:cNvSpPr>
            <a:spLocks noGrp="1" noChangeArrowheads="1"/>
          </p:cNvSpPr>
          <p:nvPr>
            <p:ph type="body" idx="1"/>
          </p:nvPr>
        </p:nvSpPr>
        <p:spPr>
          <a:noFill/>
        </p:spPr>
        <p:txBody>
          <a:bodyPr/>
          <a:lstStyle/>
          <a:p>
            <a:pPr eaLnBrk="1" hangingPunct="1"/>
            <a:endParaRPr lang="bg-BG"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hdr" sz="quarter"/>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a:t>
            </a:r>
            <a:endParaRPr lang="en-US" sz="1300" b="0" i="0">
              <a:solidFill>
                <a:schemeClr val="tx1"/>
              </a:solidFill>
            </a:endParaRPr>
          </a:p>
        </p:txBody>
      </p:sp>
      <p:sp>
        <p:nvSpPr>
          <p:cNvPr id="55299" name="Rectangle 6"/>
          <p:cNvSpPr>
            <a:spLocks noGrp="1" noChangeArrowheads="1"/>
          </p:cNvSpPr>
          <p:nvPr>
            <p:ph type="ftr" sz="quarter" idx="4"/>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(c) 2008 National Academy for Software Development - http://academy.devbg.org. All rights reserved. Unauthorized copying or re-distribution is strictly prohibited.*</a:t>
            </a:r>
            <a:endParaRPr lang="en-US" sz="1300" b="0" i="0">
              <a:solidFill>
                <a:schemeClr val="tx1"/>
              </a:solidFill>
            </a:endParaRPr>
          </a:p>
        </p:txBody>
      </p:sp>
      <p:sp>
        <p:nvSpPr>
          <p:cNvPr id="55300" name="Rectangle 7"/>
          <p:cNvSpPr>
            <a:spLocks noGrp="1" noChangeArrowheads="1"/>
          </p:cNvSpPr>
          <p:nvPr>
            <p:ph type="sldNum" sz="quarter" idx="5"/>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fld id="{B95B2E6D-D4C4-4A5E-ABD9-F70F9630BA7A}" type="slidenum">
              <a:rPr lang="en-US" sz="1100" b="0">
                <a:solidFill>
                  <a:schemeClr val="tx1"/>
                </a:solidFill>
              </a:rPr>
              <a:pPr/>
              <a:t>6</a:t>
            </a:fld>
            <a:r>
              <a:rPr lang="en-US" sz="1100" b="0">
                <a:solidFill>
                  <a:schemeClr val="tx1"/>
                </a:solidFill>
              </a:rPr>
              <a:t>##</a:t>
            </a:r>
            <a:endParaRPr lang="en-US" sz="1300" b="0" i="0">
              <a:solidFill>
                <a:schemeClr val="tx1"/>
              </a:solidFill>
            </a:endParaRPr>
          </a:p>
        </p:txBody>
      </p:sp>
      <p:sp>
        <p:nvSpPr>
          <p:cNvPr id="55301" name="Rectangle 2"/>
          <p:cNvSpPr>
            <a:spLocks noGrp="1" noRot="1" noChangeAspect="1" noChangeArrowheads="1" noTextEdit="1"/>
          </p:cNvSpPr>
          <p:nvPr>
            <p:ph type="sldImg"/>
          </p:nvPr>
        </p:nvSpPr>
        <p:spPr>
          <a:ln/>
        </p:spPr>
      </p:sp>
      <p:sp>
        <p:nvSpPr>
          <p:cNvPr id="55302" name="Rectangle 3"/>
          <p:cNvSpPr>
            <a:spLocks noGrp="1" noChangeArrowheads="1"/>
          </p:cNvSpPr>
          <p:nvPr>
            <p:ph type="body" idx="1"/>
          </p:nvPr>
        </p:nvSpPr>
        <p:spPr>
          <a:noFill/>
        </p:spPr>
        <p:txBody>
          <a:bodyPr/>
          <a:lstStyle/>
          <a:p>
            <a:pPr eaLnBrk="1" hangingPunct="1"/>
            <a:endParaRPr lang="bg-BG"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hdr" sz="quarter"/>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a:t>
            </a:r>
            <a:endParaRPr lang="en-US" sz="1300" b="0" i="0">
              <a:solidFill>
                <a:schemeClr val="tx1"/>
              </a:solidFill>
            </a:endParaRPr>
          </a:p>
        </p:txBody>
      </p:sp>
      <p:sp>
        <p:nvSpPr>
          <p:cNvPr id="56323" name="Rectangle 6"/>
          <p:cNvSpPr>
            <a:spLocks noGrp="1" noChangeArrowheads="1"/>
          </p:cNvSpPr>
          <p:nvPr>
            <p:ph type="ftr" sz="quarter" idx="4"/>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(c) 2008 National Academy for Software Development - http://academy.devbg.org. All rights reserved. Unauthorized copying or re-distribution is strictly prohibited.*</a:t>
            </a:r>
            <a:endParaRPr lang="en-US" sz="1300" b="0" i="0">
              <a:solidFill>
                <a:schemeClr val="tx1"/>
              </a:solidFill>
            </a:endParaRPr>
          </a:p>
        </p:txBody>
      </p:sp>
      <p:sp>
        <p:nvSpPr>
          <p:cNvPr id="56324" name="Rectangle 7"/>
          <p:cNvSpPr>
            <a:spLocks noGrp="1" noChangeArrowheads="1"/>
          </p:cNvSpPr>
          <p:nvPr>
            <p:ph type="sldNum" sz="quarter" idx="5"/>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fld id="{D00138D1-DC5D-475F-9E80-F91957A7A7F8}" type="slidenum">
              <a:rPr lang="en-US" sz="1100" b="0">
                <a:solidFill>
                  <a:schemeClr val="tx1"/>
                </a:solidFill>
              </a:rPr>
              <a:pPr/>
              <a:t>7</a:t>
            </a:fld>
            <a:r>
              <a:rPr lang="en-US" sz="1100" b="0">
                <a:solidFill>
                  <a:schemeClr val="tx1"/>
                </a:solidFill>
              </a:rPr>
              <a:t>##</a:t>
            </a:r>
            <a:endParaRPr lang="en-US" sz="1300" b="0" i="0">
              <a:solidFill>
                <a:schemeClr val="tx1"/>
              </a:solidFill>
            </a:endParaRPr>
          </a:p>
        </p:txBody>
      </p:sp>
      <p:sp>
        <p:nvSpPr>
          <p:cNvPr id="56325" name="Rectangle 2"/>
          <p:cNvSpPr>
            <a:spLocks noGrp="1" noRot="1" noChangeAspect="1" noChangeArrowheads="1" noTextEdit="1"/>
          </p:cNvSpPr>
          <p:nvPr>
            <p:ph type="sldImg"/>
          </p:nvPr>
        </p:nvSpPr>
        <p:spPr>
          <a:ln/>
        </p:spPr>
      </p:sp>
      <p:sp>
        <p:nvSpPr>
          <p:cNvPr id="56326" name="Rectangle 3"/>
          <p:cNvSpPr>
            <a:spLocks noGrp="1" noChangeArrowheads="1"/>
          </p:cNvSpPr>
          <p:nvPr>
            <p:ph type="body" idx="1"/>
          </p:nvPr>
        </p:nvSpPr>
        <p:spPr>
          <a:noFill/>
        </p:spPr>
        <p:txBody>
          <a:bodyPr/>
          <a:lstStyle/>
          <a:p>
            <a:pPr eaLnBrk="1" hangingPunct="1"/>
            <a:endParaRPr lang="bg-BG"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hdr" sz="quarter"/>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a:t>
            </a:r>
            <a:endParaRPr lang="en-US" sz="1300" b="0" i="0">
              <a:solidFill>
                <a:schemeClr val="tx1"/>
              </a:solidFill>
            </a:endParaRPr>
          </a:p>
        </p:txBody>
      </p:sp>
      <p:sp>
        <p:nvSpPr>
          <p:cNvPr id="57347" name="Rectangle 6"/>
          <p:cNvSpPr>
            <a:spLocks noGrp="1" noChangeArrowheads="1"/>
          </p:cNvSpPr>
          <p:nvPr>
            <p:ph type="ftr" sz="quarter" idx="4"/>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(c) 2008 National Academy for Software Development - http://academy.devbg.org. All rights reserved. Unauthorized copying or re-distribution is strictly prohibited.*</a:t>
            </a:r>
            <a:endParaRPr lang="en-US" sz="1300" b="0" i="0">
              <a:solidFill>
                <a:schemeClr val="tx1"/>
              </a:solidFill>
            </a:endParaRPr>
          </a:p>
        </p:txBody>
      </p:sp>
      <p:sp>
        <p:nvSpPr>
          <p:cNvPr id="57348" name="Rectangle 7"/>
          <p:cNvSpPr>
            <a:spLocks noGrp="1" noChangeArrowheads="1"/>
          </p:cNvSpPr>
          <p:nvPr>
            <p:ph type="sldNum" sz="quarter" idx="5"/>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fld id="{E743211B-0C8D-4FF3-BB55-79C2EBB142B6}" type="slidenum">
              <a:rPr lang="en-US" sz="1100" b="0">
                <a:solidFill>
                  <a:schemeClr val="tx1"/>
                </a:solidFill>
              </a:rPr>
              <a:pPr/>
              <a:t>8</a:t>
            </a:fld>
            <a:r>
              <a:rPr lang="en-US" sz="1100" b="0">
                <a:solidFill>
                  <a:schemeClr val="tx1"/>
                </a:solidFill>
              </a:rPr>
              <a:t>##</a:t>
            </a:r>
            <a:endParaRPr lang="en-US" sz="1300" b="0" i="0">
              <a:solidFill>
                <a:schemeClr val="tx1"/>
              </a:solidFill>
            </a:endParaRPr>
          </a:p>
        </p:txBody>
      </p:sp>
      <p:sp>
        <p:nvSpPr>
          <p:cNvPr id="57349" name="Rectangle 2"/>
          <p:cNvSpPr>
            <a:spLocks noGrp="1" noRot="1" noChangeAspect="1" noChangeArrowheads="1" noTextEdit="1"/>
          </p:cNvSpPr>
          <p:nvPr>
            <p:ph type="sldImg"/>
          </p:nvPr>
        </p:nvSpPr>
        <p:spPr>
          <a:ln/>
        </p:spPr>
      </p:sp>
      <p:sp>
        <p:nvSpPr>
          <p:cNvPr id="57350" name="Rectangle 3"/>
          <p:cNvSpPr>
            <a:spLocks noGrp="1" noChangeArrowheads="1"/>
          </p:cNvSpPr>
          <p:nvPr>
            <p:ph type="body" idx="1"/>
          </p:nvPr>
        </p:nvSpPr>
        <p:spPr>
          <a:noFill/>
        </p:spPr>
        <p:txBody>
          <a:bodyPr/>
          <a:lstStyle/>
          <a:p>
            <a:pPr eaLnBrk="1" hangingPunct="1"/>
            <a:endParaRPr lang="bg-BG"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hdr" sz="quarter"/>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a:t>
            </a:r>
            <a:endParaRPr lang="en-US" sz="1300" b="0" i="0">
              <a:solidFill>
                <a:schemeClr val="tx1"/>
              </a:solidFill>
            </a:endParaRPr>
          </a:p>
        </p:txBody>
      </p:sp>
      <p:sp>
        <p:nvSpPr>
          <p:cNvPr id="58371" name="Rectangle 6"/>
          <p:cNvSpPr>
            <a:spLocks noGrp="1" noChangeArrowheads="1"/>
          </p:cNvSpPr>
          <p:nvPr>
            <p:ph type="ftr" sz="quarter" idx="4"/>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(c) 2008 National Academy for Software Development - http://academy.devbg.org. All rights reserved. Unauthorized copying or re-distribution is strictly prohibited.*</a:t>
            </a:r>
            <a:endParaRPr lang="en-US" sz="1300" b="0" i="0">
              <a:solidFill>
                <a:schemeClr val="tx1"/>
              </a:solidFill>
            </a:endParaRPr>
          </a:p>
        </p:txBody>
      </p:sp>
      <p:sp>
        <p:nvSpPr>
          <p:cNvPr id="58372" name="Rectangle 7"/>
          <p:cNvSpPr>
            <a:spLocks noGrp="1" noChangeArrowheads="1"/>
          </p:cNvSpPr>
          <p:nvPr>
            <p:ph type="sldNum" sz="quarter" idx="5"/>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fld id="{A1BDF3F1-E1C4-4D3A-8934-4BCCD0F4B11E}" type="slidenum">
              <a:rPr lang="en-US" sz="1100" b="0">
                <a:solidFill>
                  <a:schemeClr val="tx1"/>
                </a:solidFill>
              </a:rPr>
              <a:pPr/>
              <a:t>9</a:t>
            </a:fld>
            <a:r>
              <a:rPr lang="en-US" sz="1100" b="0">
                <a:solidFill>
                  <a:schemeClr val="tx1"/>
                </a:solidFill>
              </a:rPr>
              <a:t>##</a:t>
            </a:r>
            <a:endParaRPr lang="en-US" sz="1300" b="0" i="0">
              <a:solidFill>
                <a:schemeClr val="tx1"/>
              </a:solidFill>
            </a:endParaRPr>
          </a:p>
        </p:txBody>
      </p:sp>
      <p:sp>
        <p:nvSpPr>
          <p:cNvPr id="58373" name="Rectangle 2"/>
          <p:cNvSpPr>
            <a:spLocks noGrp="1" noRot="1" noChangeAspect="1" noChangeArrowheads="1" noTextEdit="1"/>
          </p:cNvSpPr>
          <p:nvPr>
            <p:ph type="sldImg"/>
          </p:nvPr>
        </p:nvSpPr>
        <p:spPr>
          <a:ln/>
        </p:spPr>
      </p:sp>
      <p:sp>
        <p:nvSpPr>
          <p:cNvPr id="543747" name="Rectangle 3"/>
          <p:cNvSpPr>
            <a:spLocks noGrp="1" noChangeArrowheads="1"/>
          </p:cNvSpPr>
          <p:nvPr>
            <p:ph type="body" idx="1"/>
          </p:nvPr>
        </p:nvSpPr>
        <p:spPr/>
        <p:txBody>
          <a:bodyPr/>
          <a:lstStyle/>
          <a:p>
            <a:pPr eaLnBrk="1" hangingPunct="1">
              <a:defRPr/>
            </a:pPr>
            <a:r>
              <a:rPr lang="bg-BG" b="1" smtClean="0">
                <a:effectLst>
                  <a:outerShdw blurRad="38100" dist="38100" dir="2700000" algn="tl">
                    <a:srgbClr val="C0C0C0"/>
                  </a:outerShdw>
                </a:effectLst>
              </a:rPr>
              <a:t>Бележки на автора:</a:t>
            </a:r>
            <a:endParaRPr lang="en-US" b="1" smtClean="0">
              <a:effectLst>
                <a:outerShdw blurRad="38100" dist="38100" dir="2700000" algn="tl">
                  <a:srgbClr val="C0C0C0"/>
                </a:outerShdw>
              </a:effectLst>
            </a:endParaRPr>
          </a:p>
          <a:p>
            <a:pPr eaLnBrk="1" hangingPunct="1">
              <a:defRPr/>
            </a:pPr>
            <a:r>
              <a:rPr lang="bg-BG" b="1" smtClean="0"/>
              <a:t>Примерна употреба</a:t>
            </a:r>
          </a:p>
          <a:p>
            <a:pPr eaLnBrk="1" hangingPunct="1">
              <a:defRPr/>
            </a:pPr>
            <a:r>
              <a:rPr lang="en-US" noProof="1" smtClean="0">
                <a:effectLst>
                  <a:outerShdw blurRad="38100" dist="38100" dir="2700000" algn="tl">
                    <a:srgbClr val="C0C0C0"/>
                  </a:outerShdw>
                </a:effectLst>
              </a:rPr>
              <a:t>bool isSecureConnection =</a:t>
            </a:r>
            <a:r>
              <a:rPr lang="bg-BG" smtClean="0">
                <a:effectLst>
                  <a:outerShdw blurRad="38100" dist="38100" dir="2700000" algn="tl">
                    <a:srgbClr val="C0C0C0"/>
                  </a:outerShdw>
                </a:effectLst>
              </a:rPr>
              <a:t> </a:t>
            </a:r>
            <a:r>
              <a:rPr lang="en-US" noProof="1" smtClean="0">
                <a:solidFill>
                  <a:srgbClr val="FFCC00"/>
                </a:solidFill>
                <a:effectLst>
                  <a:outerShdw blurRad="38100" dist="38100" dir="2700000" algn="tl">
                    <a:srgbClr val="C0C0C0"/>
                  </a:outerShdw>
                </a:effectLst>
              </a:rPr>
              <a:t>Request</a:t>
            </a:r>
            <a:r>
              <a:rPr lang="en-US" noProof="1" smtClean="0">
                <a:effectLst>
                  <a:outerShdw blurRad="38100" dist="38100" dir="2700000" algn="tl">
                    <a:srgbClr val="C0C0C0"/>
                  </a:outerShdw>
                </a:effectLst>
              </a:rPr>
              <a:t>.IsSecureConnection;</a:t>
            </a:r>
          </a:p>
          <a:p>
            <a:pPr eaLnBrk="1" hangingPunct="1">
              <a:defRPr/>
            </a:pPr>
            <a:r>
              <a:rPr lang="en-US" noProof="1" smtClean="0">
                <a:solidFill>
                  <a:srgbClr val="FFCC00"/>
                </a:solidFill>
                <a:effectLst>
                  <a:outerShdw blurRad="38100" dist="38100" dir="2700000" algn="tl">
                    <a:srgbClr val="C0C0C0"/>
                  </a:outerShdw>
                </a:effectLst>
              </a:rPr>
              <a:t>Application</a:t>
            </a:r>
            <a:r>
              <a:rPr lang="en-US" noProof="1" smtClean="0">
                <a:effectLst>
                  <a:outerShdw blurRad="38100" dist="38100" dir="2700000" algn="tl">
                    <a:srgbClr val="C0C0C0"/>
                  </a:outerShdw>
                </a:effectLst>
              </a:rPr>
              <a:t>.Add("key", "value");</a:t>
            </a:r>
          </a:p>
          <a:p>
            <a:pPr eaLnBrk="1" hangingPunct="1">
              <a:defRPr/>
            </a:pPr>
            <a:r>
              <a:rPr lang="en-US" noProof="1" smtClean="0">
                <a:effectLst>
                  <a:outerShdw blurRad="38100" dist="38100" dir="2700000" algn="tl">
                    <a:srgbClr val="C0C0C0"/>
                  </a:outerShdw>
                </a:effectLst>
              </a:rPr>
              <a:t>string strEncoded =</a:t>
            </a:r>
            <a:r>
              <a:rPr lang="bg-BG" smtClean="0">
                <a:effectLst>
                  <a:outerShdw blurRad="38100" dist="38100" dir="2700000" algn="tl">
                    <a:srgbClr val="C0C0C0"/>
                  </a:outerShdw>
                </a:effectLst>
              </a:rPr>
              <a:t> </a:t>
            </a:r>
            <a:r>
              <a:rPr lang="en-US" noProof="1" smtClean="0">
                <a:solidFill>
                  <a:srgbClr val="FFCC00"/>
                </a:solidFill>
                <a:effectLst>
                  <a:outerShdw blurRad="38100" dist="38100" dir="2700000" algn="tl">
                    <a:srgbClr val="C0C0C0"/>
                  </a:outerShdw>
                </a:effectLst>
              </a:rPr>
              <a:t>Server</a:t>
            </a:r>
            <a:r>
              <a:rPr lang="en-US" noProof="1" smtClean="0">
                <a:effectLst>
                  <a:outerShdw blurRad="38100" dist="38100" dir="2700000" algn="tl">
                    <a:srgbClr val="C0C0C0"/>
                  </a:outerShdw>
                </a:effectLst>
              </a:rPr>
              <a:t>.UrlEncode("</a:t>
            </a:r>
            <a:r>
              <a:rPr lang="bg-BG" noProof="1" smtClean="0">
                <a:effectLst>
                  <a:outerShdw blurRad="38100" dist="38100" dir="2700000" algn="tl">
                    <a:srgbClr val="C0C0C0"/>
                  </a:outerShdw>
                </a:effectLst>
              </a:rPr>
              <a:t>Загорка");</a:t>
            </a:r>
          </a:p>
          <a:p>
            <a:pPr eaLnBrk="1" hangingPunct="1">
              <a:defRPr/>
            </a:pPr>
            <a:r>
              <a:rPr lang="en-US" noProof="1" smtClean="0">
                <a:solidFill>
                  <a:srgbClr val="FFCC00"/>
                </a:solidFill>
                <a:effectLst>
                  <a:outerShdw blurRad="38100" dist="38100" dir="2700000" algn="tl">
                    <a:srgbClr val="C0C0C0"/>
                  </a:outerShdw>
                </a:effectLst>
              </a:rPr>
              <a:t>Response</a:t>
            </a:r>
            <a:r>
              <a:rPr lang="en-US" noProof="1" smtClean="0">
                <a:effectLst>
                  <a:outerShdw blurRad="38100" dist="38100" dir="2700000" algn="tl">
                    <a:srgbClr val="C0C0C0"/>
                  </a:outerShdw>
                </a:effectLst>
              </a:rPr>
              <a:t>.ContentType = "text/html";</a:t>
            </a:r>
          </a:p>
          <a:p>
            <a:pPr eaLnBrk="1" hangingPunct="1">
              <a:defRPr/>
            </a:pPr>
            <a:endParaRPr lang="bg-BG"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a:t>
            </a:r>
            <a:endParaRPr lang="en-US" sz="1300" b="0" i="0">
              <a:solidFill>
                <a:schemeClr val="tx1"/>
              </a:solidFill>
            </a:endParaRPr>
          </a:p>
        </p:txBody>
      </p:sp>
      <p:sp>
        <p:nvSpPr>
          <p:cNvPr id="59395" name="Rectangle 6"/>
          <p:cNvSpPr>
            <a:spLocks noGrp="1" noChangeArrowheads="1"/>
          </p:cNvSpPr>
          <p:nvPr>
            <p:ph type="ftr" sz="quarter" idx="4"/>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(c) 2008 National Academy for Software Development - http://academy.devbg.org. All rights reserved. Unauthorized copying or re-distribution is strictly prohibited.*</a:t>
            </a:r>
            <a:endParaRPr lang="en-US" sz="1300" b="0" i="0">
              <a:solidFill>
                <a:schemeClr val="tx1"/>
              </a:solidFill>
            </a:endParaRPr>
          </a:p>
        </p:txBody>
      </p:sp>
      <p:sp>
        <p:nvSpPr>
          <p:cNvPr id="59396" name="Rectangle 7"/>
          <p:cNvSpPr>
            <a:spLocks noGrp="1" noChangeArrowheads="1"/>
          </p:cNvSpPr>
          <p:nvPr>
            <p:ph type="sldNum" sz="quarter" idx="5"/>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fld id="{73624941-AE69-4336-AB7C-1854ACFEF26F}" type="slidenum">
              <a:rPr lang="en-US" sz="1100" b="0">
                <a:solidFill>
                  <a:schemeClr val="tx1"/>
                </a:solidFill>
              </a:rPr>
              <a:pPr/>
              <a:t>11</a:t>
            </a:fld>
            <a:r>
              <a:rPr lang="en-US" sz="1100" b="0">
                <a:solidFill>
                  <a:schemeClr val="tx1"/>
                </a:solidFill>
              </a:rPr>
              <a:t>##</a:t>
            </a:r>
            <a:endParaRPr lang="en-US" sz="1300" b="0" i="0">
              <a:solidFill>
                <a:schemeClr val="tx1"/>
              </a:solidFill>
            </a:endParaRPr>
          </a:p>
        </p:txBody>
      </p:sp>
      <p:sp>
        <p:nvSpPr>
          <p:cNvPr id="59397" name="Rectangle 2"/>
          <p:cNvSpPr>
            <a:spLocks noGrp="1" noRot="1" noChangeAspect="1" noChangeArrowheads="1" noTextEdit="1"/>
          </p:cNvSpPr>
          <p:nvPr>
            <p:ph type="sldImg"/>
          </p:nvPr>
        </p:nvSpPr>
        <p:spPr>
          <a:ln/>
        </p:spPr>
      </p:sp>
      <p:sp>
        <p:nvSpPr>
          <p:cNvPr id="545795" name="Rectangle 3"/>
          <p:cNvSpPr>
            <a:spLocks noGrp="1" noChangeArrowheads="1"/>
          </p:cNvSpPr>
          <p:nvPr>
            <p:ph type="body" idx="1"/>
          </p:nvPr>
        </p:nvSpPr>
        <p:spPr/>
        <p:txBody>
          <a:bodyPr/>
          <a:lstStyle/>
          <a:p>
            <a:pPr eaLnBrk="1" hangingPunct="1">
              <a:defRPr/>
            </a:pPr>
            <a:r>
              <a:rPr lang="bg-BG" b="1" smtClean="0">
                <a:effectLst>
                  <a:outerShdw blurRad="38100" dist="38100" dir="2700000" algn="tl">
                    <a:srgbClr val="C0C0C0"/>
                  </a:outerShdw>
                </a:effectLst>
              </a:rPr>
              <a:t>Бележки на автора:</a:t>
            </a:r>
            <a:endParaRPr lang="en-US" b="1" smtClean="0">
              <a:effectLst>
                <a:outerShdw blurRad="38100" dist="38100" dir="2700000" algn="tl">
                  <a:srgbClr val="C0C0C0"/>
                </a:outerShdw>
              </a:effectLst>
            </a:endParaRPr>
          </a:p>
          <a:p>
            <a:pPr eaLnBrk="1" hangingPunct="1">
              <a:defRPr/>
            </a:pPr>
            <a:r>
              <a:rPr lang="bg-BG" b="1" smtClean="0"/>
              <a:t>Пренасочване на изхода</a:t>
            </a:r>
          </a:p>
          <a:p>
            <a:pPr eaLnBrk="1" hangingPunct="1">
              <a:defRPr/>
            </a:pPr>
            <a:r>
              <a:rPr lang="en-US" noProof="1" smtClean="0">
                <a:latin typeface="Courier New" pitchFamily="49" charset="0"/>
              </a:rPr>
              <a:t>Response.Redirect("Login.aspx")</a:t>
            </a:r>
            <a:r>
              <a:rPr lang="bg-BG" smtClean="0">
                <a:latin typeface="Courier New" pitchFamily="49" charset="0"/>
              </a:rPr>
              <a:t> - </a:t>
            </a:r>
            <a:r>
              <a:rPr lang="ru-RU" smtClean="0"/>
              <a:t>Пренасочване от страна на клиента (client redirection). </a:t>
            </a:r>
            <a:r>
              <a:rPr lang="bg-BG" smtClean="0"/>
              <a:t>Променя адреса на </a:t>
            </a:r>
            <a:r>
              <a:rPr lang="en-US" smtClean="0"/>
              <a:t>Web</a:t>
            </a:r>
            <a:r>
              <a:rPr lang="bg-BG" smtClean="0"/>
              <a:t> браузъра.</a:t>
            </a:r>
          </a:p>
          <a:p>
            <a:pPr eaLnBrk="1" hangingPunct="1">
              <a:defRPr/>
            </a:pPr>
            <a:r>
              <a:rPr lang="en-US" noProof="1" smtClean="0">
                <a:latin typeface="Courier New" pitchFamily="49" charset="0"/>
              </a:rPr>
              <a:t>Server.Forward</a:t>
            </a:r>
            <a:r>
              <a:rPr lang="bg-BG" smtClean="0">
                <a:latin typeface="Courier New" pitchFamily="49" charset="0"/>
              </a:rPr>
              <a:t>("</a:t>
            </a:r>
            <a:r>
              <a:rPr lang="en-US" smtClean="0">
                <a:latin typeface="Courier New" pitchFamily="49" charset="0"/>
              </a:rPr>
              <a:t>WebForm1.aspx</a:t>
            </a:r>
            <a:r>
              <a:rPr lang="bg-BG" smtClean="0">
                <a:latin typeface="Courier New" pitchFamily="49" charset="0"/>
              </a:rPr>
              <a:t>") - </a:t>
            </a:r>
            <a:r>
              <a:rPr lang="bg-BG" smtClean="0"/>
              <a:t>Пренасочване от страна на сървъра (</a:t>
            </a:r>
            <a:r>
              <a:rPr lang="en-US" smtClean="0"/>
              <a:t>server redirection</a:t>
            </a:r>
            <a:r>
              <a:rPr lang="bg-BG" smtClean="0"/>
              <a:t>). Запазва адреса на </a:t>
            </a:r>
            <a:r>
              <a:rPr lang="en-US" smtClean="0"/>
              <a:t>Web </a:t>
            </a:r>
            <a:r>
              <a:rPr lang="bg-BG" smtClean="0"/>
              <a:t>браузъра. На практика </a:t>
            </a:r>
            <a:r>
              <a:rPr lang="en-US" smtClean="0"/>
              <a:t>Web </a:t>
            </a:r>
            <a:r>
              <a:rPr lang="bg-BG" smtClean="0"/>
              <a:t>браузърът не разбира за пренасочването.</a:t>
            </a:r>
            <a:endParaRPr lang="bg-BG" b="1"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hyperlink" Target="http://www.telerik.com/" TargetMode="External"/><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cstate="print">
            <a:extLst>
              <a:ext uri="{28A0092B-C50C-407E-A947-70E740481C1C}">
                <a14:useLocalDpi xmlns:a14="http://schemas.microsoft.com/office/drawing/2010/main" xmlns=""/>
              </a:ext>
            </a:extLst>
          </a:blip>
          <a:srcRect/>
          <a:stretch>
            <a:fillRect/>
          </a:stretch>
        </a:blip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subTitle" sz="quarter" idx="1"/>
          </p:nvPr>
        </p:nvSpPr>
        <p:spPr>
          <a:xfrm>
            <a:off x="539750" y="5110163"/>
            <a:ext cx="3671888" cy="927100"/>
          </a:xfrm>
          <a:effectLst/>
          <a:extLst>
            <a:ext uri="{AF507438-7753-43E0-B8FC-AC1667EBCBE1}">
              <a14:hiddenEffects xmlns:a14="http://schemas.microsoft.com/office/drawing/2010/main" xmlns="">
                <a:effectLst>
                  <a:outerShdw dist="35921" dir="2700000" algn="ctr" rotWithShape="0">
                    <a:srgbClr val="003366"/>
                  </a:outerShdw>
                </a:effectLst>
              </a14:hiddenEffects>
            </a:ext>
          </a:extLst>
        </p:spPr>
        <p:txBody>
          <a:bodyPr lIns="0" tIns="0" rIns="0" bIns="0">
            <a:spAutoFit/>
          </a:bodyPr>
          <a:lstStyle>
            <a:lvl1pPr marL="0" indent="0" algn="ctr">
              <a:buFontTx/>
              <a:buNone/>
              <a:defRPr sz="2800">
                <a:solidFill>
                  <a:srgbClr val="000000"/>
                </a:solidFill>
              </a:defRPr>
            </a:lvl1pPr>
          </a:lstStyle>
          <a:p>
            <a:pPr lvl="0"/>
            <a:r>
              <a:rPr lang="bg-BG" noProof="0" smtClean="0"/>
              <a:t>Click to add subtitle</a:t>
            </a:r>
          </a:p>
        </p:txBody>
      </p:sp>
      <p:sp>
        <p:nvSpPr>
          <p:cNvPr id="16388" name="Rectangle 4"/>
          <p:cNvSpPr>
            <a:spLocks noGrp="1" noChangeArrowheads="1"/>
          </p:cNvSpPr>
          <p:nvPr>
            <p:ph type="ctrTitle" sz="quarter"/>
          </p:nvPr>
        </p:nvSpPr>
        <p:spPr>
          <a:xfrm>
            <a:off x="1690688" y="2755900"/>
            <a:ext cx="5761037" cy="517525"/>
          </a:xfrm>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0" tIns="0" rIns="0" bIns="0" anchor="b">
            <a:spAutoFit/>
          </a:bodyPr>
          <a:lstStyle>
            <a:lvl1pPr algn="ctr">
              <a:lnSpc>
                <a:spcPct val="95000"/>
              </a:lnSpc>
              <a:defRPr sz="4400"/>
            </a:lvl1pPr>
          </a:lstStyle>
          <a:p>
            <a:pPr lvl="0"/>
            <a:r>
              <a:rPr lang="bg-BG" noProof="0" smtClean="0"/>
              <a:t>Click to add title</a:t>
            </a:r>
          </a:p>
        </p:txBody>
      </p:sp>
    </p:spTree>
    <p:extLst>
      <p:ext uri="{BB962C8B-B14F-4D97-AF65-F5344CB8AC3E}">
        <p14:creationId xmlns:p14="http://schemas.microsoft.com/office/powerpoint/2010/main" xmlns="" val="3847863487"/>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xmlns="" val="4040342216"/>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5613" y="71438"/>
            <a:ext cx="2159000" cy="65262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23850" y="71438"/>
            <a:ext cx="6329363" cy="65262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xmlns="" val="1231992840"/>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2411413" y="71438"/>
            <a:ext cx="6553200" cy="909637"/>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23850" y="1268413"/>
            <a:ext cx="4171950" cy="53292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268413"/>
            <a:ext cx="4171950" cy="25876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4008438"/>
            <a:ext cx="4171950" cy="25892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xmlns="" val="2262594165"/>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Presentation Title Slide">
    <p:spTree>
      <p:nvGrpSpPr>
        <p:cNvPr id="1" name=""/>
        <p:cNvGrpSpPr/>
        <p:nvPr/>
      </p:nvGrpSpPr>
      <p:grpSpPr>
        <a:xfrm>
          <a:off x="0" y="0"/>
          <a:ext cx="0" cy="0"/>
          <a:chOff x="0" y="0"/>
          <a:chExt cx="0" cy="0"/>
        </a:xfrm>
      </p:grpSpPr>
      <p:sp>
        <p:nvSpPr>
          <p:cNvPr id="6" name="Title 8"/>
          <p:cNvSpPr>
            <a:spLocks noGrp="1"/>
          </p:cNvSpPr>
          <p:nvPr>
            <p:ph type="ctrTitle" hasCustomPrompt="1"/>
          </p:nvPr>
        </p:nvSpPr>
        <p:spPr>
          <a:xfrm>
            <a:off x="457200" y="1524000"/>
            <a:ext cx="8229600" cy="1524000"/>
          </a:xfrm>
          <a:prstGeom prst="rect">
            <a:avLst/>
          </a:prstGeom>
        </p:spPr>
        <p:txBody>
          <a:bodyPr tIns="0" bIns="0" anchor="b" anchorCtr="0"/>
          <a:lstStyle>
            <a:lvl1pPr algn="r">
              <a:lnSpc>
                <a:spcPts val="5400"/>
              </a:lnSpc>
              <a:defRPr sz="5400" cap="none" baseline="0">
                <a:solidFill>
                  <a:srgbClr val="D4FF5B"/>
                </a:solidFill>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Presentation Title</a:t>
            </a:r>
            <a:endParaRPr lang="en-US" dirty="0"/>
          </a:p>
        </p:txBody>
      </p:sp>
      <p:sp>
        <p:nvSpPr>
          <p:cNvPr id="7" name="Subtitle 16"/>
          <p:cNvSpPr>
            <a:spLocks noGrp="1"/>
          </p:cNvSpPr>
          <p:nvPr>
            <p:ph type="subTitle" idx="1" hasCustomPrompt="1"/>
          </p:nvPr>
        </p:nvSpPr>
        <p:spPr>
          <a:xfrm>
            <a:off x="457200" y="3240880"/>
            <a:ext cx="8229600" cy="569120"/>
          </a:xfrm>
          <a:prstGeom prst="rect">
            <a:avLst/>
          </a:prstGeom>
        </p:spPr>
        <p:txBody>
          <a:bodyPr lIns="90000" tIns="0" rIns="90000" bIns="0" anchor="ctr" anchorCtr="0"/>
          <a:lstStyle>
            <a:lvl1pPr marL="0" indent="0" algn="r">
              <a:buNone/>
              <a:defRPr sz="2800">
                <a:solidFill>
                  <a:srgbClr val="FAF8C8"/>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Presentation Subtitle</a:t>
            </a:r>
            <a:endParaRPr lang="en-US" dirty="0"/>
          </a:p>
        </p:txBody>
      </p:sp>
      <p:cxnSp>
        <p:nvCxnSpPr>
          <p:cNvPr id="11" name="Straight Connector 10"/>
          <p:cNvCxnSpPr/>
          <p:nvPr/>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4" name="Text Placeholder 13"/>
          <p:cNvSpPr>
            <a:spLocks noGrp="1"/>
          </p:cNvSpPr>
          <p:nvPr>
            <p:ph type="body" sz="quarter" idx="10" hasCustomPrompt="1"/>
          </p:nvPr>
        </p:nvSpPr>
        <p:spPr>
          <a:xfrm>
            <a:off x="457200" y="5224046"/>
            <a:ext cx="3352800" cy="533400"/>
          </a:xfrm>
          <a:prstGeom prst="rect">
            <a:avLst/>
          </a:prstGeom>
          <a:noFill/>
        </p:spPr>
        <p:txBody>
          <a:bodyPr wrap="square" rtlCol="0">
            <a:spAutoFit/>
          </a:bodyPr>
          <a:lstStyle>
            <a:lvl1pPr algn="l" rtl="0" fontAlgn="base">
              <a:spcBef>
                <a:spcPct val="0"/>
              </a:spcBef>
              <a:spcAft>
                <a:spcPct val="0"/>
              </a:spcAft>
              <a:buNone/>
              <a:defRPr lang="en-US" sz="2800" b="1" kern="1200" dirty="0" smtClean="0">
                <a:solidFill>
                  <a:srgbClr val="DEFF9B"/>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Author Name</a:t>
            </a:r>
            <a:endParaRPr lang="en-US" dirty="0"/>
          </a:p>
        </p:txBody>
      </p:sp>
      <p:sp>
        <p:nvSpPr>
          <p:cNvPr id="15" name="Text Placeholder 13"/>
          <p:cNvSpPr>
            <a:spLocks noGrp="1"/>
          </p:cNvSpPr>
          <p:nvPr>
            <p:ph type="body" sz="quarter" idx="11" hasCustomPrompt="1"/>
          </p:nvPr>
        </p:nvSpPr>
        <p:spPr>
          <a:xfrm>
            <a:off x="457200" y="5757446"/>
            <a:ext cx="2090957" cy="369332"/>
          </a:xfrm>
          <a:prstGeom prst="rect">
            <a:avLst/>
          </a:prstGeom>
          <a:noFill/>
        </p:spPr>
        <p:txBody>
          <a:bodyPr wrap="none" rtlCol="0">
            <a:spAutoFit/>
          </a:bodyPr>
          <a:lstStyle>
            <a:lvl1pPr algn="l" rtl="0" fontAlgn="base">
              <a:spcBef>
                <a:spcPct val="0"/>
              </a:spcBef>
              <a:spcAft>
                <a:spcPct val="0"/>
              </a:spcAft>
              <a:buNone/>
              <a:defRPr lang="en-US" sz="18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800" b="1" dirty="0" smtClean="0">
                <a:solidFill>
                  <a:srgbClr val="0EFE58"/>
                </a:solidFill>
                <a:effectLst>
                  <a:outerShdw blurRad="38100" dist="38100" dir="2700000" algn="tl">
                    <a:srgbClr val="000000">
                      <a:alpha val="43137"/>
                    </a:srgbClr>
                  </a:outerShdw>
                </a:effectLst>
              </a:rPr>
              <a:t>Telerik Corporation</a:t>
            </a:r>
            <a:endParaRPr lang="en-US" sz="1800" b="1" dirty="0">
              <a:solidFill>
                <a:srgbClr val="0EFE58"/>
              </a:solidFill>
              <a:effectLst>
                <a:outerShdw blurRad="38100" dist="38100" dir="2700000" algn="tl">
                  <a:srgbClr val="000000">
                    <a:alpha val="43137"/>
                  </a:srgbClr>
                </a:outerShdw>
              </a:effectLst>
            </a:endParaRPr>
          </a:p>
        </p:txBody>
      </p:sp>
      <p:sp>
        <p:nvSpPr>
          <p:cNvPr id="16" name="Text Placeholder 13"/>
          <p:cNvSpPr>
            <a:spLocks noGrp="1"/>
          </p:cNvSpPr>
          <p:nvPr>
            <p:ph type="body" sz="quarter" idx="12" hasCustomPrompt="1"/>
          </p:nvPr>
        </p:nvSpPr>
        <p:spPr>
          <a:xfrm>
            <a:off x="457200" y="6062246"/>
            <a:ext cx="1707903" cy="338554"/>
          </a:xfrm>
          <a:prstGeom prst="rect">
            <a:avLst/>
          </a:prstGeom>
          <a:noFill/>
        </p:spPr>
        <p:txBody>
          <a:bodyPr wrap="square" rtlCol="0">
            <a:spAutoFit/>
          </a:bodyPr>
          <a:lstStyle>
            <a:lvl1pPr algn="l" rtl="0" fontAlgn="base">
              <a:spcBef>
                <a:spcPct val="0"/>
              </a:spcBef>
              <a:spcAft>
                <a:spcPct val="0"/>
              </a:spcAft>
              <a:buNone/>
              <a:defRPr lang="en-US" sz="16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600" b="1" dirty="0" smtClean="0">
                <a:solidFill>
                  <a:schemeClr val="tx1">
                    <a:lumMod val="50000"/>
                  </a:schemeClr>
                </a:solidFill>
                <a:effectLst>
                  <a:outerShdw blurRad="38100" dist="38100" dir="2700000" algn="tl">
                    <a:srgbClr val="000000">
                      <a:alpha val="43137"/>
                    </a:srgbClr>
                  </a:outerShdw>
                </a:effectLst>
                <a:hlinkClick r:id="rId2"/>
              </a:rPr>
              <a:t>www.telerik.com</a:t>
            </a:r>
            <a:endParaRPr lang="en-US" sz="1600" b="1" dirty="0">
              <a:solidFill>
                <a:schemeClr val="tx1">
                  <a:lumMod val="50000"/>
                </a:schemeClr>
              </a:solidFill>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28800" y="76200"/>
            <a:ext cx="7086600" cy="9144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Slide Title</a:t>
            </a:r>
            <a:endParaRPr lang="en-US" dirty="0"/>
          </a:p>
        </p:txBody>
      </p:sp>
      <p:sp>
        <p:nvSpPr>
          <p:cNvPr id="3" name="Content Placeholder 2"/>
          <p:cNvSpPr>
            <a:spLocks noGrp="1"/>
          </p:cNvSpPr>
          <p:nvPr>
            <p:ph idx="1" hasCustomPrompt="1"/>
          </p:nvPr>
        </p:nvSpPr>
        <p:spPr>
          <a:xfrm>
            <a:off x="228600" y="1066800"/>
            <a:ext cx="8686800" cy="5638800"/>
          </a:xfrm>
          <a:prstGeom prst="rect">
            <a:avLst/>
          </a:prstGeom>
        </p:spPr>
        <p:txBody>
          <a:bodyPr/>
          <a:lstStyle>
            <a:lvl1pPr marL="282575" indent="-282575">
              <a:lnSpc>
                <a:spcPts val="3800"/>
              </a:lnSpc>
              <a:spcBef>
                <a:spcPts val="600"/>
              </a:spcBef>
              <a:spcAft>
                <a:spcPts val="600"/>
              </a:spcAft>
              <a:buClr>
                <a:schemeClr val="accent5">
                  <a:lumMod val="40000"/>
                  <a:lumOff val="60000"/>
                </a:schemeClr>
              </a:buClr>
              <a:tabLst>
                <a:tab pos="282575" algn="l"/>
              </a:tabLst>
              <a:defRPr sz="3200">
                <a:solidFill>
                  <a:srgbClr val="EBFFD2"/>
                </a:solidFill>
              </a:defRPr>
            </a:lvl1pPr>
            <a:lvl2pPr>
              <a:lnSpc>
                <a:spcPts val="3800"/>
              </a:lnSpc>
              <a:spcBef>
                <a:spcPts val="600"/>
              </a:spcBef>
              <a:spcAft>
                <a:spcPts val="600"/>
              </a:spcAft>
              <a:buClr>
                <a:srgbClr val="8FD600"/>
              </a:buClr>
              <a:defRPr sz="3000">
                <a:solidFill>
                  <a:schemeClr val="tx1">
                    <a:lumMod val="40000"/>
                    <a:lumOff val="60000"/>
                  </a:schemeClr>
                </a:solidFill>
              </a:defRPr>
            </a:lvl2pPr>
            <a:lvl3pPr>
              <a:lnSpc>
                <a:spcPts val="3800"/>
              </a:lnSpc>
              <a:spcBef>
                <a:spcPts val="600"/>
              </a:spcBef>
              <a:spcAft>
                <a:spcPts val="600"/>
              </a:spcAft>
              <a:buClr>
                <a:srgbClr val="FFAD9F"/>
              </a:buClr>
              <a:defRPr sz="2800">
                <a:solidFill>
                  <a:srgbClr val="F5FFC2"/>
                </a:solidFill>
              </a:defRPr>
            </a:lvl3pPr>
            <a:lvl4pPr>
              <a:lnSpc>
                <a:spcPts val="3800"/>
              </a:lnSpc>
              <a:spcBef>
                <a:spcPts val="600"/>
              </a:spcBef>
              <a:spcAft>
                <a:spcPts val="600"/>
              </a:spcAft>
              <a:buClr>
                <a:srgbClr val="FACF82"/>
              </a:buClr>
              <a:defRPr sz="2600">
                <a:solidFill>
                  <a:schemeClr val="tx1">
                    <a:lumMod val="40000"/>
                    <a:lumOff val="60000"/>
                  </a:schemeClr>
                </a:solidFill>
              </a:defRPr>
            </a:lvl4pPr>
            <a:lvl5pPr>
              <a:lnSpc>
                <a:spcPts val="3800"/>
              </a:lnSpc>
              <a:spcBef>
                <a:spcPts val="600"/>
              </a:spcBef>
              <a:spcAft>
                <a:spcPts val="600"/>
              </a:spcAft>
              <a:defRPr sz="2400">
                <a:solidFill>
                  <a:schemeClr val="tx1">
                    <a:lumMod val="40000"/>
                    <a:lumOff val="60000"/>
                  </a:schemeClr>
                </a:solidFill>
              </a:defRPr>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pPr>
              <a:defRPr/>
            </a:pPr>
            <a:fld id="{58452FF4-89E3-4D1B-9927-2DBDC00E58D7}" type="slidenum">
              <a:rPr lang="en-US" smtClean="0"/>
              <a:pPr>
                <a:defRPr/>
              </a:pPr>
              <a:t>‹#›</a:t>
            </a:fld>
            <a:endParaRPr lang="en-US" dirty="0"/>
          </a:p>
        </p:txBody>
      </p: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hasCustomPrompt="1"/>
          </p:nvPr>
        </p:nvSpPr>
        <p:spPr>
          <a:xfrm>
            <a:off x="609600" y="2743201"/>
            <a:ext cx="7924800" cy="685800"/>
          </a:xfrm>
          <a:prstGeom prst="rect">
            <a:avLst/>
          </a:prstGeom>
        </p:spPr>
        <p:txBody>
          <a:bodyPr tIns="0" bIns="0" anchor="ctr" anchorCtr="0"/>
          <a:lstStyle>
            <a:lvl1pPr algn="ctr">
              <a:lnSpc>
                <a:spcPts val="5000"/>
              </a:lnSpc>
              <a:defRPr sz="5000" cap="none" baseline="0">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Section Title</a:t>
            </a:r>
            <a:endParaRPr lang="en-US" dirty="0"/>
          </a:p>
        </p:txBody>
      </p:sp>
      <p:sp>
        <p:nvSpPr>
          <p:cNvPr id="17" name="Subtitle 16"/>
          <p:cNvSpPr>
            <a:spLocks noGrp="1"/>
          </p:cNvSpPr>
          <p:nvPr>
            <p:ph type="subTitle" idx="1" hasCustomPrompt="1"/>
          </p:nvPr>
        </p:nvSpPr>
        <p:spPr>
          <a:xfrm>
            <a:off x="609600" y="3469480"/>
            <a:ext cx="7924800" cy="569120"/>
          </a:xfrm>
          <a:prstGeom prst="rect">
            <a:avLst/>
          </a:prstGeom>
        </p:spPr>
        <p:txBody>
          <a:bodyPr lIns="0" tIns="0" rIns="0" bIns="0" anchor="ctr" anchorCtr="0"/>
          <a:lstStyle>
            <a:lvl1pPr marL="0" indent="0" algn="ctr" rtl="0" eaLnBrk="0" fontAlgn="base" hangingPunct="0">
              <a:spcBef>
                <a:spcPct val="20000"/>
              </a:spcBef>
              <a:spcAft>
                <a:spcPct val="0"/>
              </a:spcAft>
              <a:buClr>
                <a:schemeClr val="accent5">
                  <a:lumMod val="40000"/>
                  <a:lumOff val="60000"/>
                </a:schemeClr>
              </a:buClr>
              <a:buSzPct val="70000"/>
              <a:buFont typeface="Wingdings 2" pitchFamily="18" charset="2"/>
              <a:buNone/>
              <a:defRPr lang="en-US" sz="2800" b="1" kern="1200" baseline="0" dirty="0">
                <a:solidFill>
                  <a:srgbClr val="FAF7C8"/>
                </a:solidFill>
                <a:effectLst>
                  <a:outerShdw blurRad="38100" dist="38100" dir="2700000" algn="tl">
                    <a:srgbClr val="000000">
                      <a:alpha val="43137"/>
                    </a:srgbClr>
                  </a:outerShdw>
                </a:effectLst>
                <a:latin typeface="+mn-lt"/>
                <a:ea typeface="+mn-ea"/>
                <a:cs typeface="+mn-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Section Subtitle</a:t>
            </a:r>
            <a:endParaRPr lang="en-US" dirty="0"/>
          </a:p>
        </p:txBody>
      </p:sp>
    </p:spTree>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Source Code Example">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828800" y="76200"/>
            <a:ext cx="7086600" cy="914400"/>
          </a:xfrm>
          <a:prstGeom prst="rect">
            <a:avLst/>
          </a:prstGeom>
        </p:spPr>
        <p:txBody>
          <a:bodyPr anchor="ctr" anchorCtr="0">
            <a:noAutofit/>
          </a:bodyPr>
          <a:lstStyle>
            <a:lvl1pPr>
              <a:lnSpc>
                <a:spcPts val="4000"/>
              </a:lnSpc>
              <a:defRPr sz="4000">
                <a:effectLst>
                  <a:outerShdw blurRad="38100" dist="38100" dir="2700000" algn="tl">
                    <a:srgbClr val="000000">
                      <a:alpha val="43137"/>
                    </a:srgbClr>
                  </a:outerShdw>
                  <a:reflection blurRad="12700" stA="20000" endPos="50000" dist="12700" dir="5400000" sy="-100000" algn="bl" rotWithShape="0"/>
                </a:effectLst>
              </a:defRPr>
            </a:lvl1pPr>
          </a:lstStyle>
          <a:p>
            <a:r>
              <a:rPr lang="en-US" dirty="0" smtClean="0"/>
              <a:t>Slide Title</a:t>
            </a:r>
            <a:endParaRPr lang="en-US" dirty="0"/>
          </a:p>
        </p:txBody>
      </p:sp>
      <p:sp>
        <p:nvSpPr>
          <p:cNvPr id="4" name="Content Placeholder 2"/>
          <p:cNvSpPr>
            <a:spLocks noGrp="1"/>
          </p:cNvSpPr>
          <p:nvPr>
            <p:ph idx="1" hasCustomPrompt="1"/>
          </p:nvPr>
        </p:nvSpPr>
        <p:spPr>
          <a:xfrm>
            <a:off x="228600" y="1066800"/>
            <a:ext cx="8686800" cy="579646"/>
          </a:xfrm>
          <a:prstGeom prst="rect">
            <a:avLst/>
          </a:prstGeom>
        </p:spPr>
        <p:txBody>
          <a:bodyPr>
            <a:spAutoFit/>
          </a:bodyPr>
          <a:lstStyle>
            <a:lvl1pPr marL="319088" marR="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sz="3000" baseline="0">
                <a:solidFill>
                  <a:schemeClr val="tx1">
                    <a:lumMod val="40000"/>
                    <a:lumOff val="60000"/>
                  </a:schemeClr>
                </a:solidFill>
              </a:defRPr>
            </a:lvl1pPr>
            <a:lvl2pPr>
              <a:lnSpc>
                <a:spcPts val="3800"/>
              </a:lnSpc>
              <a:spcBef>
                <a:spcPts val="600"/>
              </a:spcBef>
              <a:spcAft>
                <a:spcPts val="600"/>
              </a:spcAft>
              <a:buClr>
                <a:srgbClr val="8FD600"/>
              </a:buClr>
              <a:defRPr sz="3000">
                <a:solidFill>
                  <a:schemeClr val="tx1">
                    <a:lumMod val="40000"/>
                    <a:lumOff val="60000"/>
                  </a:schemeClr>
                </a:solidFill>
              </a:defRPr>
            </a:lvl2pPr>
            <a:lvl3pPr>
              <a:lnSpc>
                <a:spcPts val="3800"/>
              </a:lnSpc>
              <a:spcBef>
                <a:spcPts val="600"/>
              </a:spcBef>
              <a:spcAft>
                <a:spcPts val="600"/>
              </a:spcAft>
              <a:buClr>
                <a:srgbClr val="FFAD9F"/>
              </a:buClr>
              <a:defRPr sz="2800">
                <a:solidFill>
                  <a:schemeClr val="tx1">
                    <a:lumMod val="40000"/>
                    <a:lumOff val="60000"/>
                  </a:schemeClr>
                </a:solidFill>
              </a:defRPr>
            </a:lvl3pPr>
            <a:lvl4pPr>
              <a:lnSpc>
                <a:spcPts val="3800"/>
              </a:lnSpc>
              <a:spcBef>
                <a:spcPts val="600"/>
              </a:spcBef>
              <a:spcAft>
                <a:spcPts val="600"/>
              </a:spcAft>
              <a:buClr>
                <a:srgbClr val="FACF82"/>
              </a:buClr>
              <a:defRPr sz="2600">
                <a:solidFill>
                  <a:schemeClr val="tx1">
                    <a:lumMod val="40000"/>
                    <a:lumOff val="60000"/>
                  </a:schemeClr>
                </a:solidFill>
              </a:defRPr>
            </a:lvl4pPr>
            <a:lvl5pPr>
              <a:lnSpc>
                <a:spcPts val="3800"/>
              </a:lnSpc>
              <a:spcBef>
                <a:spcPts val="600"/>
              </a:spcBef>
              <a:spcAft>
                <a:spcPts val="600"/>
              </a:spcAft>
              <a:defRPr sz="2400">
                <a:solidFill>
                  <a:schemeClr val="tx1">
                    <a:lumMod val="40000"/>
                    <a:lumOff val="60000"/>
                  </a:schemeClr>
                </a:solidFill>
              </a:defRPr>
            </a:lvl5pPr>
          </a:lstStyle>
          <a:p>
            <a:pPr marL="319088" marR="0" lvl="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a:pPr>
            <a:r>
              <a:rPr kumimoji="0" lang="en-US" sz="3200" b="1" i="0" u="none" strike="noStrike" kern="1200" cap="none" spc="0" normalizeH="0" baseline="0" noProof="0" dirty="0" smtClean="0">
                <a:ln>
                  <a:noFill/>
                </a:ln>
                <a:solidFill>
                  <a:srgbClr val="CCFF66">
                    <a:lumMod val="20000"/>
                    <a:lumOff val="80000"/>
                  </a:srgbClr>
                </a:solidFill>
                <a:effectLst>
                  <a:outerShdw blurRad="38100" dist="38100" dir="2700000" algn="tl">
                    <a:srgbClr val="000000">
                      <a:alpha val="43137"/>
                    </a:srgbClr>
                  </a:outerShdw>
                </a:effectLst>
                <a:uLnTx/>
                <a:uFillTx/>
                <a:latin typeface="+mn-lt"/>
                <a:ea typeface="+mn-ea"/>
                <a:cs typeface="+mn-cs"/>
              </a:rPr>
              <a:t>First Level</a:t>
            </a:r>
          </a:p>
        </p:txBody>
      </p:sp>
      <p:sp>
        <p:nvSpPr>
          <p:cNvPr id="6" name="Text Placeholder 5"/>
          <p:cNvSpPr>
            <a:spLocks noGrp="1"/>
          </p:cNvSpPr>
          <p:nvPr>
            <p:ph type="body" sz="quarter" idx="10" hasCustomPrompt="1"/>
          </p:nvPr>
        </p:nvSpPr>
        <p:spPr>
          <a:xfrm>
            <a:off x="457200" y="1828800"/>
            <a:ext cx="8153400" cy="470898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a:spcBef>
                <a:spcPts val="0"/>
              </a:spcBef>
              <a:buNone/>
              <a:defRPr lang="en-US" sz="2000" smtClean="0">
                <a:solidFill>
                  <a:srgbClr val="8CF4F2"/>
                </a:solidFill>
                <a:latin typeface="Consolas" pitchFamily="49" charset="0"/>
                <a:cs typeface="Consolas" pitchFamily="49" charset="0"/>
              </a:defRPr>
            </a:lvl1pPr>
          </a:lstStyle>
          <a:p>
            <a:pPr lvl="0"/>
            <a:r>
              <a:rPr lang="en-US" noProof="1" smtClean="0"/>
              <a:t>Source code box</a:t>
            </a:r>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p:txBody>
      </p:sp>
      <p:sp>
        <p:nvSpPr>
          <p:cNvPr id="8" name="Slide Number Placeholder 7"/>
          <p:cNvSpPr>
            <a:spLocks noGrp="1"/>
          </p:cNvSpPr>
          <p:nvPr>
            <p:ph type="sldNum" sz="quarter" idx="11"/>
          </p:nvPr>
        </p:nvSpPr>
        <p:spPr/>
        <p:txBody>
          <a:bodyPr/>
          <a:lstStyle/>
          <a:p>
            <a:pPr>
              <a:defRPr/>
            </a:pPr>
            <a:fld id="{58452FF4-89E3-4D1B-9927-2DBDC00E58D7}" type="slidenum">
              <a:rPr lang="en-US" smtClean="0"/>
              <a:pPr>
                <a:defRPr/>
              </a:pPr>
              <a:t>‹#›</a:t>
            </a:fld>
            <a:endParaRPr lang="en-US" dirty="0"/>
          </a:p>
        </p:txBody>
      </p:sp>
    </p:spTree>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Questions Slide">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1828800" y="152400"/>
            <a:ext cx="7086600" cy="9144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Presentation Title</a:t>
            </a:r>
            <a:endParaRPr lang="en-US" dirty="0"/>
          </a:p>
        </p:txBody>
      </p:sp>
      <p:sp>
        <p:nvSpPr>
          <p:cNvPr id="10" name="TextBox 9"/>
          <p:cNvSpPr txBox="1"/>
          <p:nvPr/>
        </p:nvSpPr>
        <p:spPr>
          <a:xfrm>
            <a:off x="1295400" y="2438400"/>
            <a:ext cx="6400800" cy="2097345"/>
          </a:xfrm>
          <a:prstGeom prst="rect">
            <a:avLst/>
          </a:prstGeom>
        </p:spPr>
        <p:txBody>
          <a:bodyPr anchor="ctr" anchorCtr="0"/>
          <a:lstStyle/>
          <a:p>
            <a:pPr marL="319088" marR="0" lvl="0" indent="-319088" algn="ctr" defTabSz="914400" rtl="0" eaLnBrk="0" fontAlgn="base" latinLnBrk="0" hangingPunct="0">
              <a:lnSpc>
                <a:spcPct val="100000"/>
              </a:lnSpc>
              <a:spcBef>
                <a:spcPct val="20000"/>
              </a:spcBef>
              <a:spcAft>
                <a:spcPct val="0"/>
              </a:spcAft>
              <a:buClr>
                <a:schemeClr val="accent5">
                  <a:lumMod val="40000"/>
                  <a:lumOff val="60000"/>
                </a:schemeClr>
              </a:buClr>
              <a:buSzPct val="70000"/>
              <a:buFont typeface="Wingdings 2" pitchFamily="18" charset="2"/>
              <a:buNone/>
              <a:tabLst/>
              <a:defRPr/>
            </a:pPr>
            <a:r>
              <a:rPr lang="en-US" sz="8000" b="1" kern="1200" dirty="0" smtClean="0">
                <a:solidFill>
                  <a:srgbClr val="E8FFC8"/>
                </a:solidFill>
                <a:effectLst>
                  <a:outerShdw blurRad="38100" dist="38100" dir="2700000" algn="tl">
                    <a:srgbClr val="000000">
                      <a:alpha val="43137"/>
                    </a:srgbClr>
                  </a:outerShdw>
                </a:effectLst>
                <a:latin typeface="+mn-lt"/>
                <a:ea typeface="+mn-ea"/>
                <a:cs typeface="+mn-cs"/>
              </a:rPr>
              <a:t>Questions?</a:t>
            </a:r>
          </a:p>
        </p:txBody>
      </p:sp>
    </p:spTree>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2411413" y="71438"/>
            <a:ext cx="6553200" cy="909637"/>
          </a:xfrm>
          <a:prstGeom prst="rect">
            <a:avLst/>
          </a:prstGeo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23850" y="1268413"/>
            <a:ext cx="4171950" cy="5329237"/>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268413"/>
            <a:ext cx="4171950" cy="2587625"/>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4008438"/>
            <a:ext cx="4171950" cy="2589212"/>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xmlns="" val="2262594165"/>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xmlns="" val="2195422449"/>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xmlns="" val="3311887489"/>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23850" y="1268413"/>
            <a:ext cx="4171950" cy="53292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68413"/>
            <a:ext cx="4171950" cy="53292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xmlns="" val="21676722"/>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xmlns="" val="2137746093"/>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xmlns="" val="1099757680"/>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3445610840"/>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xmlns="" val="4096128539"/>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xmlns="" val="2687583865"/>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9"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4" cstate="print">
            <a:extLst>
              <a:ext uri="{28A0092B-C50C-407E-A947-70E740481C1C}">
                <a14:useLocalDpi xmlns:a14="http://schemas.microsoft.com/office/drawing/2010/main" xmlns=""/>
              </a:ext>
            </a:extLst>
          </a:blip>
          <a:srcRect/>
          <a:stretch>
            <a:fillRect/>
          </a:stretch>
        </a:blipFill>
        <a:effectLst/>
      </p:bgPr>
    </p:bg>
    <p:spTree>
      <p:nvGrpSpPr>
        <p:cNvPr id="1" name=""/>
        <p:cNvGrpSpPr/>
        <p:nvPr/>
      </p:nvGrpSpPr>
      <p:grpSpPr>
        <a:xfrm>
          <a:off x="0" y="0"/>
          <a:ext cx="0" cy="0"/>
          <a:chOff x="0" y="0"/>
          <a:chExt cx="0" cy="0"/>
        </a:xfrm>
      </p:grpSpPr>
      <p:sp>
        <p:nvSpPr>
          <p:cNvPr id="15363" name="Rectangle 3"/>
          <p:cNvSpPr>
            <a:spLocks noGrp="1" noChangeArrowheads="1"/>
          </p:cNvSpPr>
          <p:nvPr>
            <p:ph type="body" idx="1"/>
          </p:nvPr>
        </p:nvSpPr>
        <p:spPr bwMode="auto">
          <a:xfrm>
            <a:off x="323850" y="1268413"/>
            <a:ext cx="8496300" cy="5329237"/>
          </a:xfrm>
          <a:prstGeom prst="rect">
            <a:avLst/>
          </a:prstGeom>
          <a:noFill/>
          <a:ln>
            <a:noFill/>
          </a:ln>
          <a:effectLst>
            <a:outerShdw dist="17961" dir="2700000" algn="ctr" rotWithShape="0">
              <a:srgbClr val="FFFFFF"/>
            </a:outerShdw>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en-US" smtClean="0"/>
              <a:t>First Level</a:t>
            </a:r>
            <a:endParaRPr lang="bg-BG" smtClean="0"/>
          </a:p>
          <a:p>
            <a:pPr lvl="1"/>
            <a:r>
              <a:rPr lang="bg-BG" smtClean="0"/>
              <a:t>Second Level</a:t>
            </a:r>
          </a:p>
          <a:p>
            <a:pPr lvl="2"/>
            <a:r>
              <a:rPr lang="bg-BG" smtClean="0"/>
              <a:t>Third Level</a:t>
            </a:r>
          </a:p>
          <a:p>
            <a:pPr lvl="3"/>
            <a:r>
              <a:rPr lang="bg-BG" smtClean="0"/>
              <a:t>Fourth Level</a:t>
            </a:r>
          </a:p>
          <a:p>
            <a:pPr lvl="4"/>
            <a:r>
              <a:rPr lang="bg-BG" smtClean="0"/>
              <a:t>Fifth Level</a:t>
            </a:r>
          </a:p>
        </p:txBody>
      </p:sp>
      <p:sp>
        <p:nvSpPr>
          <p:cNvPr id="15367" name="Rectangle 7"/>
          <p:cNvSpPr>
            <a:spLocks noGrp="1" noChangeArrowheads="1"/>
          </p:cNvSpPr>
          <p:nvPr>
            <p:ph type="title"/>
          </p:nvPr>
        </p:nvSpPr>
        <p:spPr bwMode="auto">
          <a:xfrm>
            <a:off x="2411413" y="71438"/>
            <a:ext cx="6553200" cy="909637"/>
          </a:xfrm>
          <a:prstGeom prst="rect">
            <a:avLst/>
          </a:prstGeom>
          <a:noFill/>
          <a:ln>
            <a:noFill/>
          </a:ln>
          <a:effectLst>
            <a:outerShdw dist="17961" dir="2700000" algn="ctr" rotWithShape="0">
              <a:srgbClr val="FFFFFF"/>
            </a:outerShdw>
          </a:effectLst>
          <a:extLst>
            <a:ext uri="{909E8E84-426E-40DD-AFC4-6F175D3DCCD1}">
              <a14:hiddenFill xmlns:a14="http://schemas.microsoft.com/office/drawing/2010/main" xmlns="">
                <a:solidFill>
                  <a:srgbClr val="FFFFFF">
                    <a:alpha val="30000"/>
                  </a:srgbClr>
                </a:solidFill>
              </a14:hiddenFill>
            </a:ext>
            <a:ext uri="{91240B29-F687-4F45-9708-019B960494DF}">
              <a14:hiddenLine xmlns:a14="http://schemas.microsoft.com/office/drawing/2010/main" xmlns=""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Slide Title</a:t>
            </a:r>
            <a:endParaRPr lang="bg-BG" smtClean="0"/>
          </a:p>
        </p:txBody>
      </p:sp>
    </p:spTree>
  </p:cSld>
  <p:clrMap bg1="lt1" tx1="dk1" bg2="lt2" tx2="dk2" accent1="accent1" accent2="accent2" accent3="accent3" accent4="accent4" accent5="accent5" accent6="accent6" hlink="hlink" folHlink="folHlink"/>
  <p:sldLayoutIdLst>
    <p:sldLayoutId id="2147483677"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Lst>
  <p:transition/>
  <p:timing>
    <p:tnLst>
      <p:par>
        <p:cTn id="1" dur="indefinite" restart="never" nodeType="tmRoot"/>
      </p:par>
    </p:tnLst>
  </p:timing>
  <p:txStyles>
    <p:titleStyle>
      <a:lvl1pPr algn="l" rtl="0" eaLnBrk="0" fontAlgn="base" hangingPunct="0">
        <a:lnSpc>
          <a:spcPct val="85000"/>
        </a:lnSpc>
        <a:spcBef>
          <a:spcPct val="0"/>
        </a:spcBef>
        <a:spcAft>
          <a:spcPct val="0"/>
        </a:spcAft>
        <a:defRPr kumimoji="1" sz="4000" b="1">
          <a:solidFill>
            <a:srgbClr val="000000"/>
          </a:solidFill>
          <a:effectLst>
            <a:outerShdw blurRad="38100" dist="38100" dir="2700000" algn="tl">
              <a:srgbClr val="FFFFFF"/>
            </a:outerShdw>
          </a:effectLst>
          <a:latin typeface="+mj-lt"/>
          <a:ea typeface="+mj-ea"/>
          <a:cs typeface="+mj-cs"/>
        </a:defRPr>
      </a:lvl1pPr>
      <a:lvl2pPr algn="l" rtl="0" eaLnBrk="0" fontAlgn="base" hangingPunct="0">
        <a:lnSpc>
          <a:spcPct val="85000"/>
        </a:lnSpc>
        <a:spcBef>
          <a:spcPct val="0"/>
        </a:spcBef>
        <a:spcAft>
          <a:spcPct val="0"/>
        </a:spcAft>
        <a:defRPr kumimoji="1" sz="4000" b="1">
          <a:solidFill>
            <a:srgbClr val="000000"/>
          </a:solidFill>
          <a:effectLst>
            <a:outerShdw blurRad="38100" dist="38100" dir="2700000" algn="tl">
              <a:srgbClr val="FFFFFF"/>
            </a:outerShdw>
          </a:effectLst>
          <a:latin typeface="Arial" charset="0"/>
        </a:defRPr>
      </a:lvl2pPr>
      <a:lvl3pPr algn="l" rtl="0" eaLnBrk="0" fontAlgn="base" hangingPunct="0">
        <a:lnSpc>
          <a:spcPct val="85000"/>
        </a:lnSpc>
        <a:spcBef>
          <a:spcPct val="0"/>
        </a:spcBef>
        <a:spcAft>
          <a:spcPct val="0"/>
        </a:spcAft>
        <a:defRPr kumimoji="1" sz="4000" b="1">
          <a:solidFill>
            <a:srgbClr val="000000"/>
          </a:solidFill>
          <a:effectLst>
            <a:outerShdw blurRad="38100" dist="38100" dir="2700000" algn="tl">
              <a:srgbClr val="FFFFFF"/>
            </a:outerShdw>
          </a:effectLst>
          <a:latin typeface="Arial" charset="0"/>
        </a:defRPr>
      </a:lvl3pPr>
      <a:lvl4pPr algn="l" rtl="0" eaLnBrk="0" fontAlgn="base" hangingPunct="0">
        <a:lnSpc>
          <a:spcPct val="85000"/>
        </a:lnSpc>
        <a:spcBef>
          <a:spcPct val="0"/>
        </a:spcBef>
        <a:spcAft>
          <a:spcPct val="0"/>
        </a:spcAft>
        <a:defRPr kumimoji="1" sz="4000" b="1">
          <a:solidFill>
            <a:srgbClr val="000000"/>
          </a:solidFill>
          <a:effectLst>
            <a:outerShdw blurRad="38100" dist="38100" dir="2700000" algn="tl">
              <a:srgbClr val="FFFFFF"/>
            </a:outerShdw>
          </a:effectLst>
          <a:latin typeface="Arial" charset="0"/>
        </a:defRPr>
      </a:lvl4pPr>
      <a:lvl5pPr algn="l" rtl="0" eaLnBrk="0" fontAlgn="base" hangingPunct="0">
        <a:lnSpc>
          <a:spcPct val="85000"/>
        </a:lnSpc>
        <a:spcBef>
          <a:spcPct val="0"/>
        </a:spcBef>
        <a:spcAft>
          <a:spcPct val="0"/>
        </a:spcAft>
        <a:defRPr kumimoji="1" sz="4000" b="1">
          <a:solidFill>
            <a:srgbClr val="000000"/>
          </a:solidFill>
          <a:effectLst>
            <a:outerShdw blurRad="38100" dist="38100" dir="2700000" algn="tl">
              <a:srgbClr val="FFFFFF"/>
            </a:outerShdw>
          </a:effectLst>
          <a:latin typeface="Arial" charset="0"/>
        </a:defRPr>
      </a:lvl5pPr>
      <a:lvl6pPr marL="457200" algn="l" rtl="0" eaLnBrk="0" fontAlgn="base" hangingPunct="0">
        <a:lnSpc>
          <a:spcPct val="85000"/>
        </a:lnSpc>
        <a:spcBef>
          <a:spcPct val="0"/>
        </a:spcBef>
        <a:spcAft>
          <a:spcPct val="0"/>
        </a:spcAft>
        <a:defRPr kumimoji="1" sz="4000" b="1">
          <a:solidFill>
            <a:srgbClr val="000000"/>
          </a:solidFill>
          <a:effectLst>
            <a:outerShdw blurRad="38100" dist="38100" dir="2700000" algn="tl">
              <a:srgbClr val="FFFFFF"/>
            </a:outerShdw>
          </a:effectLst>
          <a:latin typeface="Arial" charset="0"/>
        </a:defRPr>
      </a:lvl6pPr>
      <a:lvl7pPr marL="914400" algn="l" rtl="0" eaLnBrk="0" fontAlgn="base" hangingPunct="0">
        <a:lnSpc>
          <a:spcPct val="85000"/>
        </a:lnSpc>
        <a:spcBef>
          <a:spcPct val="0"/>
        </a:spcBef>
        <a:spcAft>
          <a:spcPct val="0"/>
        </a:spcAft>
        <a:defRPr kumimoji="1" sz="4000" b="1">
          <a:solidFill>
            <a:srgbClr val="000000"/>
          </a:solidFill>
          <a:effectLst>
            <a:outerShdw blurRad="38100" dist="38100" dir="2700000" algn="tl">
              <a:srgbClr val="FFFFFF"/>
            </a:outerShdw>
          </a:effectLst>
          <a:latin typeface="Arial" charset="0"/>
        </a:defRPr>
      </a:lvl7pPr>
      <a:lvl8pPr marL="1371600" algn="l" rtl="0" eaLnBrk="0" fontAlgn="base" hangingPunct="0">
        <a:lnSpc>
          <a:spcPct val="85000"/>
        </a:lnSpc>
        <a:spcBef>
          <a:spcPct val="0"/>
        </a:spcBef>
        <a:spcAft>
          <a:spcPct val="0"/>
        </a:spcAft>
        <a:defRPr kumimoji="1" sz="4000" b="1">
          <a:solidFill>
            <a:srgbClr val="000000"/>
          </a:solidFill>
          <a:effectLst>
            <a:outerShdw blurRad="38100" dist="38100" dir="2700000" algn="tl">
              <a:srgbClr val="FFFFFF"/>
            </a:outerShdw>
          </a:effectLst>
          <a:latin typeface="Arial" charset="0"/>
        </a:defRPr>
      </a:lvl8pPr>
      <a:lvl9pPr marL="1828800" algn="l" rtl="0" eaLnBrk="0" fontAlgn="base" hangingPunct="0">
        <a:lnSpc>
          <a:spcPct val="85000"/>
        </a:lnSpc>
        <a:spcBef>
          <a:spcPct val="0"/>
        </a:spcBef>
        <a:spcAft>
          <a:spcPct val="0"/>
        </a:spcAft>
        <a:defRPr kumimoji="1" sz="4000" b="1">
          <a:solidFill>
            <a:srgbClr val="000000"/>
          </a:solidFill>
          <a:effectLst>
            <a:outerShdw blurRad="38100" dist="38100" dir="2700000" algn="tl">
              <a:srgbClr val="FFFFFF"/>
            </a:outerShdw>
          </a:effectLst>
          <a:latin typeface="Arial" charset="0"/>
        </a:defRPr>
      </a:lvl9pPr>
    </p:titleStyle>
    <p:bodyStyle>
      <a:lvl1pPr marL="342900" indent="-342900" algn="l" rtl="0" eaLnBrk="0" fontAlgn="base" hangingPunct="0">
        <a:lnSpc>
          <a:spcPct val="95000"/>
        </a:lnSpc>
        <a:spcBef>
          <a:spcPct val="40000"/>
        </a:spcBef>
        <a:spcAft>
          <a:spcPct val="0"/>
        </a:spcAft>
        <a:buClr>
          <a:schemeClr val="tx1"/>
        </a:buClr>
        <a:buChar char="•"/>
        <a:defRPr kumimoji="1" sz="3200" b="1">
          <a:solidFill>
            <a:schemeClr val="tx1"/>
          </a:solidFill>
          <a:effectLst>
            <a:outerShdw blurRad="38100" dist="38100" dir="2700000" algn="tl">
              <a:srgbClr val="FFFFFF"/>
            </a:outerShdw>
          </a:effectLst>
          <a:latin typeface="+mn-lt"/>
          <a:ea typeface="+mn-ea"/>
          <a:cs typeface="+mn-cs"/>
        </a:defRPr>
      </a:lvl1pPr>
      <a:lvl2pPr marL="742950" indent="-285750" algn="l" rtl="0" eaLnBrk="0" fontAlgn="base" hangingPunct="0">
        <a:lnSpc>
          <a:spcPct val="95000"/>
        </a:lnSpc>
        <a:spcBef>
          <a:spcPct val="40000"/>
        </a:spcBef>
        <a:spcAft>
          <a:spcPct val="0"/>
        </a:spcAft>
        <a:buClr>
          <a:schemeClr val="tx1"/>
        </a:buClr>
        <a:buChar char="•"/>
        <a:defRPr kumimoji="1" sz="3000" b="1">
          <a:solidFill>
            <a:schemeClr val="tx1"/>
          </a:solidFill>
          <a:effectLst>
            <a:outerShdw blurRad="38100" dist="38100" dir="2700000" algn="tl">
              <a:srgbClr val="FFFFFF"/>
            </a:outerShdw>
          </a:effectLst>
          <a:latin typeface="+mn-lt"/>
        </a:defRPr>
      </a:lvl2pPr>
      <a:lvl3pPr marL="1143000" indent="-228600" algn="l" rtl="0" eaLnBrk="0" fontAlgn="base" hangingPunct="0">
        <a:lnSpc>
          <a:spcPct val="95000"/>
        </a:lnSpc>
        <a:spcBef>
          <a:spcPct val="40000"/>
        </a:spcBef>
        <a:spcAft>
          <a:spcPct val="0"/>
        </a:spcAft>
        <a:buClr>
          <a:schemeClr val="tx1"/>
        </a:buClr>
        <a:buChar char="•"/>
        <a:defRPr kumimoji="1" sz="2800" b="1">
          <a:solidFill>
            <a:schemeClr val="tx1"/>
          </a:solidFill>
          <a:effectLst>
            <a:outerShdw blurRad="38100" dist="38100" dir="2700000" algn="tl">
              <a:srgbClr val="FFFFFF"/>
            </a:outerShdw>
          </a:effectLst>
          <a:latin typeface="+mn-lt"/>
        </a:defRPr>
      </a:lvl3pPr>
      <a:lvl4pPr marL="1600200" indent="-228600" algn="l" rtl="0" eaLnBrk="0" fontAlgn="base" hangingPunct="0">
        <a:lnSpc>
          <a:spcPct val="95000"/>
        </a:lnSpc>
        <a:spcBef>
          <a:spcPct val="40000"/>
        </a:spcBef>
        <a:spcAft>
          <a:spcPct val="0"/>
        </a:spcAft>
        <a:buClr>
          <a:schemeClr val="tx1"/>
        </a:buClr>
        <a:buChar char="•"/>
        <a:defRPr kumimoji="1" sz="2600" b="1">
          <a:solidFill>
            <a:schemeClr val="tx1"/>
          </a:solidFill>
          <a:effectLst>
            <a:outerShdw blurRad="38100" dist="38100" dir="2700000" algn="tl">
              <a:srgbClr val="FFFFFF"/>
            </a:outerShdw>
          </a:effectLst>
          <a:latin typeface="+mn-lt"/>
        </a:defRPr>
      </a:lvl4pPr>
      <a:lvl5pPr marL="2057400" indent="-228600" algn="l" rtl="0" eaLnBrk="0" fontAlgn="base" hangingPunct="0">
        <a:lnSpc>
          <a:spcPct val="95000"/>
        </a:lnSpc>
        <a:spcBef>
          <a:spcPct val="40000"/>
        </a:spcBef>
        <a:spcAft>
          <a:spcPct val="0"/>
        </a:spcAft>
        <a:buClr>
          <a:schemeClr val="tx1"/>
        </a:buClr>
        <a:buChar char="•"/>
        <a:defRPr kumimoji="1" sz="2400" b="1">
          <a:solidFill>
            <a:schemeClr val="tx1"/>
          </a:solidFill>
          <a:effectLst>
            <a:outerShdw blurRad="38100" dist="38100" dir="2700000" algn="tl">
              <a:srgbClr val="FFFFFF"/>
            </a:outerShdw>
          </a:effectLst>
          <a:latin typeface="+mn-lt"/>
        </a:defRPr>
      </a:lvl5pPr>
      <a:lvl6pPr marL="2514600" indent="-228600" algn="l" rtl="0" eaLnBrk="0" fontAlgn="base" hangingPunct="0">
        <a:lnSpc>
          <a:spcPct val="95000"/>
        </a:lnSpc>
        <a:spcBef>
          <a:spcPct val="40000"/>
        </a:spcBef>
        <a:spcAft>
          <a:spcPct val="0"/>
        </a:spcAft>
        <a:buClr>
          <a:schemeClr val="tx1"/>
        </a:buClr>
        <a:buChar char="•"/>
        <a:defRPr kumimoji="1" sz="2400" b="1">
          <a:solidFill>
            <a:schemeClr val="tx1"/>
          </a:solidFill>
          <a:effectLst>
            <a:outerShdw blurRad="38100" dist="38100" dir="2700000" algn="tl">
              <a:srgbClr val="FFFFFF"/>
            </a:outerShdw>
          </a:effectLst>
          <a:latin typeface="+mn-lt"/>
        </a:defRPr>
      </a:lvl6pPr>
      <a:lvl7pPr marL="2971800" indent="-228600" algn="l" rtl="0" eaLnBrk="0" fontAlgn="base" hangingPunct="0">
        <a:lnSpc>
          <a:spcPct val="95000"/>
        </a:lnSpc>
        <a:spcBef>
          <a:spcPct val="40000"/>
        </a:spcBef>
        <a:spcAft>
          <a:spcPct val="0"/>
        </a:spcAft>
        <a:buClr>
          <a:schemeClr val="tx1"/>
        </a:buClr>
        <a:buChar char="•"/>
        <a:defRPr kumimoji="1" sz="2400" b="1">
          <a:solidFill>
            <a:schemeClr val="tx1"/>
          </a:solidFill>
          <a:effectLst>
            <a:outerShdw blurRad="38100" dist="38100" dir="2700000" algn="tl">
              <a:srgbClr val="FFFFFF"/>
            </a:outerShdw>
          </a:effectLst>
          <a:latin typeface="+mn-lt"/>
        </a:defRPr>
      </a:lvl7pPr>
      <a:lvl8pPr marL="3429000" indent="-228600" algn="l" rtl="0" eaLnBrk="0" fontAlgn="base" hangingPunct="0">
        <a:lnSpc>
          <a:spcPct val="95000"/>
        </a:lnSpc>
        <a:spcBef>
          <a:spcPct val="40000"/>
        </a:spcBef>
        <a:spcAft>
          <a:spcPct val="0"/>
        </a:spcAft>
        <a:buClr>
          <a:schemeClr val="tx1"/>
        </a:buClr>
        <a:buChar char="•"/>
        <a:defRPr kumimoji="1" sz="2400" b="1">
          <a:solidFill>
            <a:schemeClr val="tx1"/>
          </a:solidFill>
          <a:effectLst>
            <a:outerShdw blurRad="38100" dist="38100" dir="2700000" algn="tl">
              <a:srgbClr val="FFFFFF"/>
            </a:outerShdw>
          </a:effectLst>
          <a:latin typeface="+mn-lt"/>
        </a:defRPr>
      </a:lvl8pPr>
      <a:lvl9pPr marL="3886200" indent="-228600" algn="l" rtl="0" eaLnBrk="0" fontAlgn="base" hangingPunct="0">
        <a:lnSpc>
          <a:spcPct val="95000"/>
        </a:lnSpc>
        <a:spcBef>
          <a:spcPct val="40000"/>
        </a:spcBef>
        <a:spcAft>
          <a:spcPct val="0"/>
        </a:spcAft>
        <a:buClr>
          <a:schemeClr val="tx1"/>
        </a:buClr>
        <a:buChar char="•"/>
        <a:defRPr kumimoji="1" sz="2400" b="1">
          <a:solidFill>
            <a:schemeClr val="tx1"/>
          </a:solidFill>
          <a:effectLst>
            <a:outerShdw blurRad="38100" dist="38100" dir="2700000" algn="tl">
              <a:srgbClr val="FFFFFF"/>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lumMod val="65000"/>
                <a:lumOff val="35000"/>
              </a:schemeClr>
            </a:gs>
            <a:gs pos="83000">
              <a:schemeClr val="bg1"/>
            </a:gs>
          </a:gsLst>
          <a:path path="circle">
            <a:fillToRect l="20000" t="30000" r="135000" b="100000"/>
          </a:path>
          <a:tileRect/>
        </a:gradFill>
        <a:effectLst/>
      </p:bgPr>
    </p:bg>
    <p:spTree>
      <p:nvGrpSpPr>
        <p:cNvPr id="1" name=""/>
        <p:cNvGrpSpPr/>
        <p:nvPr/>
      </p:nvGrpSpPr>
      <p:grpSpPr>
        <a:xfrm>
          <a:off x="0" y="0"/>
          <a:ext cx="0" cy="0"/>
          <a:chOff x="0" y="0"/>
          <a:chExt cx="0" cy="0"/>
        </a:xfrm>
      </p:grpSpPr>
      <p:sp>
        <p:nvSpPr>
          <p:cNvPr id="7" name="Flowchart: Document 6"/>
          <p:cNvSpPr/>
          <p:nvPr/>
        </p:nvSpPr>
        <p:spPr>
          <a:xfrm rot="10800000">
            <a:off x="1" y="411366"/>
            <a:ext cx="9144000" cy="5562705"/>
          </a:xfrm>
          <a:custGeom>
            <a:avLst/>
            <a:gdLst>
              <a:gd name="connsiteX0" fmla="*/ 0 w 21600"/>
              <a:gd name="connsiteY0" fmla="*/ 0 h 19378"/>
              <a:gd name="connsiteX1" fmla="*/ 21600 w 21600"/>
              <a:gd name="connsiteY1" fmla="*/ 0 h 19378"/>
              <a:gd name="connsiteX2" fmla="*/ 21600 w 21600"/>
              <a:gd name="connsiteY2" fmla="*/ 17322 h 19378"/>
              <a:gd name="connsiteX3" fmla="*/ 0 w 21600"/>
              <a:gd name="connsiteY3" fmla="*/ 19378 h 19378"/>
              <a:gd name="connsiteX4" fmla="*/ 0 w 21600"/>
              <a:gd name="connsiteY4" fmla="*/ 0 h 19378"/>
              <a:gd name="connsiteX0" fmla="*/ 0 w 21600"/>
              <a:gd name="connsiteY0" fmla="*/ 0 h 19378"/>
              <a:gd name="connsiteX1" fmla="*/ 21600 w 21600"/>
              <a:gd name="connsiteY1" fmla="*/ 0 h 19378"/>
              <a:gd name="connsiteX2" fmla="*/ 21600 w 21600"/>
              <a:gd name="connsiteY2" fmla="*/ 17322 h 19378"/>
              <a:gd name="connsiteX3" fmla="*/ 0 w 21600"/>
              <a:gd name="connsiteY3" fmla="*/ 19378 h 19378"/>
              <a:gd name="connsiteX4" fmla="*/ 0 w 21600"/>
              <a:gd name="connsiteY4" fmla="*/ 0 h 19378"/>
              <a:gd name="connsiteX0" fmla="*/ 0 w 21600"/>
              <a:gd name="connsiteY0" fmla="*/ 0 h 19378"/>
              <a:gd name="connsiteX1" fmla="*/ 21600 w 21600"/>
              <a:gd name="connsiteY1" fmla="*/ 0 h 19378"/>
              <a:gd name="connsiteX2" fmla="*/ 21600 w 21600"/>
              <a:gd name="connsiteY2" fmla="*/ 17322 h 19378"/>
              <a:gd name="connsiteX3" fmla="*/ 0 w 21600"/>
              <a:gd name="connsiteY3" fmla="*/ 19378 h 19378"/>
              <a:gd name="connsiteX4" fmla="*/ 0 w 21600"/>
              <a:gd name="connsiteY4" fmla="*/ 0 h 19378"/>
              <a:gd name="connsiteX0" fmla="*/ 0 w 21600"/>
              <a:gd name="connsiteY0" fmla="*/ 0 h 19974"/>
              <a:gd name="connsiteX1" fmla="*/ 21600 w 21600"/>
              <a:gd name="connsiteY1" fmla="*/ 0 h 19974"/>
              <a:gd name="connsiteX2" fmla="*/ 21600 w 21600"/>
              <a:gd name="connsiteY2" fmla="*/ 17322 h 19974"/>
              <a:gd name="connsiteX3" fmla="*/ 0 w 21600"/>
              <a:gd name="connsiteY3" fmla="*/ 19974 h 19974"/>
              <a:gd name="connsiteX4" fmla="*/ 0 w 21600"/>
              <a:gd name="connsiteY4" fmla="*/ 0 h 19974"/>
              <a:gd name="connsiteX0" fmla="*/ 0 w 21600"/>
              <a:gd name="connsiteY0" fmla="*/ 0 h 19974"/>
              <a:gd name="connsiteX1" fmla="*/ 21600 w 21600"/>
              <a:gd name="connsiteY1" fmla="*/ 0 h 19974"/>
              <a:gd name="connsiteX2" fmla="*/ 21600 w 21600"/>
              <a:gd name="connsiteY2" fmla="*/ 17322 h 19974"/>
              <a:gd name="connsiteX3" fmla="*/ 0 w 21600"/>
              <a:gd name="connsiteY3" fmla="*/ 19974 h 19974"/>
              <a:gd name="connsiteX4" fmla="*/ 0 w 21600"/>
              <a:gd name="connsiteY4" fmla="*/ 0 h 19974"/>
              <a:gd name="connsiteX0" fmla="*/ 0 w 21600"/>
              <a:gd name="connsiteY0" fmla="*/ 0 h 19974"/>
              <a:gd name="connsiteX1" fmla="*/ 21600 w 21600"/>
              <a:gd name="connsiteY1" fmla="*/ 0 h 19974"/>
              <a:gd name="connsiteX2" fmla="*/ 21600 w 21600"/>
              <a:gd name="connsiteY2" fmla="*/ 17322 h 19974"/>
              <a:gd name="connsiteX3" fmla="*/ 0 w 21600"/>
              <a:gd name="connsiteY3" fmla="*/ 19974 h 19974"/>
              <a:gd name="connsiteX4" fmla="*/ 0 w 21600"/>
              <a:gd name="connsiteY4" fmla="*/ 0 h 19974"/>
              <a:gd name="connsiteX0" fmla="*/ 0 w 21600"/>
              <a:gd name="connsiteY0" fmla="*/ 0 h 20252"/>
              <a:gd name="connsiteX1" fmla="*/ 21600 w 21600"/>
              <a:gd name="connsiteY1" fmla="*/ 0 h 20252"/>
              <a:gd name="connsiteX2" fmla="*/ 21600 w 21600"/>
              <a:gd name="connsiteY2" fmla="*/ 17322 h 20252"/>
              <a:gd name="connsiteX3" fmla="*/ 0 w 21600"/>
              <a:gd name="connsiteY3" fmla="*/ 20252 h 20252"/>
              <a:gd name="connsiteX4" fmla="*/ 0 w 21600"/>
              <a:gd name="connsiteY4" fmla="*/ 0 h 20252"/>
              <a:gd name="connsiteX0" fmla="*/ 0 w 21600"/>
              <a:gd name="connsiteY0" fmla="*/ 0 h 20252"/>
              <a:gd name="connsiteX1" fmla="*/ 21600 w 21600"/>
              <a:gd name="connsiteY1" fmla="*/ 0 h 20252"/>
              <a:gd name="connsiteX2" fmla="*/ 21600 w 21600"/>
              <a:gd name="connsiteY2" fmla="*/ 17322 h 20252"/>
              <a:gd name="connsiteX3" fmla="*/ 0 w 21600"/>
              <a:gd name="connsiteY3" fmla="*/ 20252 h 20252"/>
              <a:gd name="connsiteX4" fmla="*/ 0 w 21600"/>
              <a:gd name="connsiteY4" fmla="*/ 0 h 20252"/>
            </a:gdLst>
            <a:ahLst/>
            <a:cxnLst>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Lst>
            <a:rect l="l" t="t" r="r" b="b"/>
            <a:pathLst>
              <a:path w="21600" h="20252">
                <a:moveTo>
                  <a:pt x="0" y="0"/>
                </a:moveTo>
                <a:lnTo>
                  <a:pt x="21600" y="0"/>
                </a:lnTo>
                <a:lnTo>
                  <a:pt x="21600" y="17322"/>
                </a:lnTo>
                <a:cubicBezTo>
                  <a:pt x="10800" y="17322"/>
                  <a:pt x="10056" y="24231"/>
                  <a:pt x="0" y="20252"/>
                </a:cubicBezTo>
                <a:lnTo>
                  <a:pt x="0" y="0"/>
                </a:lnTo>
                <a:close/>
              </a:path>
            </a:pathLst>
          </a:custGeom>
          <a:gradFill>
            <a:gsLst>
              <a:gs pos="100000">
                <a:schemeClr val="bg1">
                  <a:lumMod val="85000"/>
                  <a:lumOff val="15000"/>
                </a:schemeClr>
              </a:gs>
              <a:gs pos="65000">
                <a:schemeClr val="bg2">
                  <a:shade val="100000"/>
                  <a:satMod val="600000"/>
                  <a:alpha val="0"/>
                </a:schemeClr>
              </a:gs>
            </a:gsLst>
            <a:lin ang="4800000" scaled="1"/>
          </a:gradFill>
          <a:ln w="317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a:effectLst>
                <a:outerShdw blurRad="38100" dist="38100" dir="2700000" algn="tl">
                  <a:srgbClr val="000000">
                    <a:alpha val="43137"/>
                  </a:srgbClr>
                </a:outerShdw>
              </a:effectLst>
            </a:endParaRPr>
          </a:p>
        </p:txBody>
      </p:sp>
      <p:sp>
        <p:nvSpPr>
          <p:cNvPr id="8" name="Flowchart: Document 7"/>
          <p:cNvSpPr/>
          <p:nvPr/>
        </p:nvSpPr>
        <p:spPr>
          <a:xfrm rot="10800000">
            <a:off x="1" y="609600"/>
            <a:ext cx="9144000" cy="4480425"/>
          </a:xfrm>
          <a:custGeom>
            <a:avLst/>
            <a:gdLst>
              <a:gd name="connsiteX0" fmla="*/ 0 w 21600"/>
              <a:gd name="connsiteY0" fmla="*/ 0 h 18944"/>
              <a:gd name="connsiteX1" fmla="*/ 21600 w 21600"/>
              <a:gd name="connsiteY1" fmla="*/ 0 h 18944"/>
              <a:gd name="connsiteX2" fmla="*/ 21600 w 21600"/>
              <a:gd name="connsiteY2" fmla="*/ 17322 h 18944"/>
              <a:gd name="connsiteX3" fmla="*/ 0 w 21600"/>
              <a:gd name="connsiteY3" fmla="*/ 18944 h 18944"/>
              <a:gd name="connsiteX4" fmla="*/ 0 w 21600"/>
              <a:gd name="connsiteY4" fmla="*/ 0 h 18944"/>
              <a:gd name="connsiteX0" fmla="*/ 0 w 21600"/>
              <a:gd name="connsiteY0" fmla="*/ 0 h 18944"/>
              <a:gd name="connsiteX1" fmla="*/ 21600 w 21600"/>
              <a:gd name="connsiteY1" fmla="*/ 0 h 18944"/>
              <a:gd name="connsiteX2" fmla="*/ 21600 w 21600"/>
              <a:gd name="connsiteY2" fmla="*/ 17322 h 18944"/>
              <a:gd name="connsiteX3" fmla="*/ 0 w 21600"/>
              <a:gd name="connsiteY3" fmla="*/ 18944 h 18944"/>
              <a:gd name="connsiteX4" fmla="*/ 0 w 21600"/>
              <a:gd name="connsiteY4" fmla="*/ 0 h 18944"/>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691"/>
              <a:gd name="connsiteX1" fmla="*/ 21600 w 21600"/>
              <a:gd name="connsiteY1" fmla="*/ 0 h 19691"/>
              <a:gd name="connsiteX2" fmla="*/ 21600 w 21600"/>
              <a:gd name="connsiteY2" fmla="*/ 17322 h 19691"/>
              <a:gd name="connsiteX3" fmla="*/ 0 w 21600"/>
              <a:gd name="connsiteY3" fmla="*/ 19691 h 19691"/>
              <a:gd name="connsiteX4" fmla="*/ 0 w 21600"/>
              <a:gd name="connsiteY4" fmla="*/ 0 h 19691"/>
              <a:gd name="connsiteX0" fmla="*/ 0 w 21600"/>
              <a:gd name="connsiteY0" fmla="*/ 0 h 19691"/>
              <a:gd name="connsiteX1" fmla="*/ 21600 w 21600"/>
              <a:gd name="connsiteY1" fmla="*/ 0 h 19691"/>
              <a:gd name="connsiteX2" fmla="*/ 21600 w 21600"/>
              <a:gd name="connsiteY2" fmla="*/ 17322 h 19691"/>
              <a:gd name="connsiteX3" fmla="*/ 0 w 21600"/>
              <a:gd name="connsiteY3" fmla="*/ 19691 h 19691"/>
              <a:gd name="connsiteX4" fmla="*/ 0 w 21600"/>
              <a:gd name="connsiteY4" fmla="*/ 0 h 19691"/>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Lst>
            <a:ahLst/>
            <a:cxnLst>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Lst>
            <a:rect l="l" t="t" r="r" b="b"/>
            <a:pathLst>
              <a:path w="21600" h="20032">
                <a:moveTo>
                  <a:pt x="0" y="0"/>
                </a:moveTo>
                <a:lnTo>
                  <a:pt x="21600" y="0"/>
                </a:lnTo>
                <a:lnTo>
                  <a:pt x="21600" y="17322"/>
                </a:lnTo>
                <a:cubicBezTo>
                  <a:pt x="10800" y="17322"/>
                  <a:pt x="8684" y="24776"/>
                  <a:pt x="0" y="20032"/>
                </a:cubicBezTo>
                <a:lnTo>
                  <a:pt x="0" y="0"/>
                </a:lnTo>
                <a:close/>
              </a:path>
            </a:pathLst>
          </a:custGeom>
          <a:gradFill>
            <a:gsLst>
              <a:gs pos="100000">
                <a:schemeClr val="bg1">
                  <a:lumMod val="65000"/>
                  <a:lumOff val="35000"/>
                </a:schemeClr>
              </a:gs>
              <a:gs pos="65000">
                <a:schemeClr val="bg2">
                  <a:shade val="100000"/>
                  <a:satMod val="600000"/>
                  <a:alpha val="0"/>
                </a:schemeClr>
              </a:gs>
            </a:gsLst>
            <a:lin ang="4800000" scaled="1"/>
          </a:gradFill>
          <a:ln w="317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a:effectLst>
                <a:outerShdw blurRad="38100" dist="38100" dir="2700000" algn="tl">
                  <a:srgbClr val="000000">
                    <a:alpha val="43137"/>
                  </a:srgbClr>
                </a:outerShdw>
              </a:effectLst>
            </a:endParaRPr>
          </a:p>
        </p:txBody>
      </p:sp>
      <p:pic>
        <p:nvPicPr>
          <p:cNvPr id="1034" name="Picture 10" descr="telerik_logo_new-(white).png"/>
          <p:cNvPicPr>
            <a:picLocks noChangeAspect="1"/>
          </p:cNvPicPr>
          <p:nvPr/>
        </p:nvPicPr>
        <p:blipFill>
          <a:blip r:embed="rId9" cstate="screen">
            <a:lum bright="-20000"/>
            <a:extLst>
              <a:ext uri="{28A0092B-C50C-407E-A947-70E740481C1C}">
                <a14:useLocalDpi xmlns:a14="http://schemas.microsoft.com/office/drawing/2010/main" xmlns=""/>
              </a:ext>
            </a:extLst>
          </a:blip>
          <a:srcRect/>
          <a:stretch>
            <a:fillRect/>
          </a:stretch>
        </p:blipFill>
        <p:spPr bwMode="auto">
          <a:xfrm>
            <a:off x="152400" y="304800"/>
            <a:ext cx="1600200" cy="389382"/>
          </a:xfrm>
          <a:prstGeom prst="rect">
            <a:avLst/>
          </a:prstGeom>
          <a:noFill/>
          <a:ln w="9525">
            <a:noFill/>
            <a:miter lim="800000"/>
            <a:headEnd/>
            <a:tailEnd/>
          </a:ln>
        </p:spPr>
      </p:pic>
      <p:sp>
        <p:nvSpPr>
          <p:cNvPr id="17" name="Slide Number Placeholder 5"/>
          <p:cNvSpPr>
            <a:spLocks noGrp="1"/>
          </p:cNvSpPr>
          <p:nvPr>
            <p:ph type="sldNum" sz="quarter" idx="4"/>
          </p:nvPr>
        </p:nvSpPr>
        <p:spPr>
          <a:xfrm>
            <a:off x="8610600" y="6553200"/>
            <a:ext cx="457200" cy="228600"/>
          </a:xfrm>
          <a:prstGeom prst="rect">
            <a:avLst/>
          </a:prstGeom>
        </p:spPr>
        <p:txBody>
          <a:bodyPr anchor="ctr" anchorCtr="0"/>
          <a:lstStyle>
            <a:lvl1pPr algn="r">
              <a:defRPr sz="1100"/>
            </a:lvl1pPr>
          </a:lstStyle>
          <a:p>
            <a:pPr>
              <a:defRPr/>
            </a:pPr>
            <a:fld id="{58452FF4-89E3-4D1B-9927-2DBDC00E58D7}" type="slidenum">
              <a:rPr lang="en-US" smtClean="0"/>
              <a:pPr>
                <a:defRPr/>
              </a:pPr>
              <a:t>‹#›</a:t>
            </a:fld>
            <a:endParaRPr lang="en-US" dirty="0"/>
          </a:p>
        </p:txBody>
      </p:sp>
    </p:spTree>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Lst>
  <p:timing>
    <p:tnLst>
      <p:par>
        <p:cTn id="1" dur="indefinite" restart="never" nodeType="tmRoot"/>
      </p:par>
    </p:tnLst>
  </p:timing>
  <p:txStyles>
    <p:titleStyle>
      <a:lvl1pPr algn="r" rtl="0" eaLnBrk="1" fontAlgn="base" hangingPunct="1">
        <a:lnSpc>
          <a:spcPts val="4400"/>
        </a:lnSpc>
        <a:spcBef>
          <a:spcPct val="0"/>
        </a:spcBef>
        <a:spcAft>
          <a:spcPct val="0"/>
        </a:spcAft>
        <a:defRPr sz="4400" b="1" kern="1200" baseline="0">
          <a:ln w="500">
            <a:noFill/>
          </a:ln>
          <a:solidFill>
            <a:schemeClr val="tx2"/>
          </a:solidFill>
          <a:effectLst>
            <a:outerShdw blurRad="38100" dist="38100" dir="2700000" algn="tl">
              <a:srgbClr val="000000">
                <a:alpha val="43137"/>
              </a:srgbClr>
            </a:outerShdw>
            <a:reflection blurRad="6350" stA="55000" endA="300" endPos="45500" dir="5400000" sy="-100000" algn="bl" rotWithShape="0"/>
          </a:effectLst>
          <a:latin typeface="+mj-lt"/>
          <a:ea typeface="+mj-ea"/>
          <a:cs typeface="+mj-cs"/>
        </a:defRPr>
      </a:lvl1pPr>
      <a:lvl2pPr algn="r" rtl="0" eaLnBrk="1" fontAlgn="base" hangingPunct="1">
        <a:spcBef>
          <a:spcPct val="0"/>
        </a:spcBef>
        <a:spcAft>
          <a:spcPct val="0"/>
        </a:spcAft>
        <a:defRPr sz="3000" b="1">
          <a:solidFill>
            <a:schemeClr val="tx2"/>
          </a:solidFill>
          <a:latin typeface="Corbel" pitchFamily="34" charset="0"/>
        </a:defRPr>
      </a:lvl2pPr>
      <a:lvl3pPr algn="r" rtl="0" eaLnBrk="1" fontAlgn="base" hangingPunct="1">
        <a:spcBef>
          <a:spcPct val="0"/>
        </a:spcBef>
        <a:spcAft>
          <a:spcPct val="0"/>
        </a:spcAft>
        <a:defRPr sz="3000" b="1">
          <a:solidFill>
            <a:schemeClr val="tx2"/>
          </a:solidFill>
          <a:latin typeface="Corbel" pitchFamily="34" charset="0"/>
        </a:defRPr>
      </a:lvl3pPr>
      <a:lvl4pPr algn="r" rtl="0" eaLnBrk="1" fontAlgn="base" hangingPunct="1">
        <a:spcBef>
          <a:spcPct val="0"/>
        </a:spcBef>
        <a:spcAft>
          <a:spcPct val="0"/>
        </a:spcAft>
        <a:defRPr sz="3000" b="1">
          <a:solidFill>
            <a:schemeClr val="tx2"/>
          </a:solidFill>
          <a:latin typeface="Corbel" pitchFamily="34" charset="0"/>
        </a:defRPr>
      </a:lvl4pPr>
      <a:lvl5pPr algn="r" rtl="0" eaLnBrk="1" fontAlgn="base" hangingPunct="1">
        <a:spcBef>
          <a:spcPct val="0"/>
        </a:spcBef>
        <a:spcAft>
          <a:spcPct val="0"/>
        </a:spcAft>
        <a:defRPr sz="3000" b="1">
          <a:solidFill>
            <a:schemeClr val="tx2"/>
          </a:solidFill>
          <a:latin typeface="Corbel" pitchFamily="34" charset="0"/>
        </a:defRPr>
      </a:lvl5pPr>
      <a:lvl6pPr marL="457200" algn="r" rtl="0" eaLnBrk="1" fontAlgn="base" hangingPunct="1">
        <a:spcBef>
          <a:spcPct val="0"/>
        </a:spcBef>
        <a:spcAft>
          <a:spcPct val="0"/>
        </a:spcAft>
        <a:defRPr sz="3000" b="1">
          <a:solidFill>
            <a:schemeClr val="tx2"/>
          </a:solidFill>
          <a:latin typeface="Corbel" pitchFamily="34" charset="0"/>
        </a:defRPr>
      </a:lvl6pPr>
      <a:lvl7pPr marL="914400" algn="r" rtl="0" eaLnBrk="1" fontAlgn="base" hangingPunct="1">
        <a:spcBef>
          <a:spcPct val="0"/>
        </a:spcBef>
        <a:spcAft>
          <a:spcPct val="0"/>
        </a:spcAft>
        <a:defRPr sz="3000" b="1">
          <a:solidFill>
            <a:schemeClr val="tx2"/>
          </a:solidFill>
          <a:latin typeface="Corbel" pitchFamily="34" charset="0"/>
        </a:defRPr>
      </a:lvl7pPr>
      <a:lvl8pPr marL="1371600" algn="r" rtl="0" eaLnBrk="1" fontAlgn="base" hangingPunct="1">
        <a:spcBef>
          <a:spcPct val="0"/>
        </a:spcBef>
        <a:spcAft>
          <a:spcPct val="0"/>
        </a:spcAft>
        <a:defRPr sz="3000" b="1">
          <a:solidFill>
            <a:schemeClr val="tx2"/>
          </a:solidFill>
          <a:latin typeface="Corbel" pitchFamily="34" charset="0"/>
        </a:defRPr>
      </a:lvl8pPr>
      <a:lvl9pPr marL="1828800" algn="r" rtl="0" eaLnBrk="1" fontAlgn="base" hangingPunct="1">
        <a:spcBef>
          <a:spcPct val="0"/>
        </a:spcBef>
        <a:spcAft>
          <a:spcPct val="0"/>
        </a:spcAft>
        <a:defRPr sz="3000" b="1">
          <a:solidFill>
            <a:schemeClr val="tx2"/>
          </a:solidFill>
          <a:latin typeface="Corbel" pitchFamily="34" charset="0"/>
        </a:defRPr>
      </a:lvl9pPr>
    </p:titleStyle>
    <p:bodyStyle>
      <a:lvl1pPr marL="319088" indent="-319088" algn="l" rtl="0" eaLnBrk="1" fontAlgn="base" hangingPunct="1">
        <a:spcBef>
          <a:spcPct val="20000"/>
        </a:spcBef>
        <a:spcAft>
          <a:spcPct val="0"/>
        </a:spcAft>
        <a:buClr>
          <a:schemeClr val="accent5">
            <a:lumMod val="40000"/>
            <a:lumOff val="60000"/>
          </a:schemeClr>
        </a:buClr>
        <a:buSzPct val="70000"/>
        <a:buFont typeface="Wingdings 2" pitchFamily="18" charset="2"/>
        <a:buChar char=""/>
        <a:defRPr sz="32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1pPr>
      <a:lvl2pPr marL="630238" indent="-273050" algn="l" rtl="0" eaLnBrk="1" fontAlgn="base" hangingPunct="1">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1" fontAlgn="base" hangingPunct="1">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1" fontAlgn="base" hangingPunct="1">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1" fontAlgn="base" hangingPunct="1">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telerik.com/" TargetMode="External"/><Relationship Id="rId2" Type="http://schemas.openxmlformats.org/officeDocument/2006/relationships/notesSlide" Target="../notesSlides/notesSlide1.xml"/><Relationship Id="rId1" Type="http://schemas.openxmlformats.org/officeDocument/2006/relationships/slideLayout" Target="../slideLayouts/slideLayout13.xml"/><Relationship Id="rId5" Type="http://schemas.openxmlformats.org/officeDocument/2006/relationships/image" Target="../media/image5.png"/><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8" Type="http://schemas.microsoft.com/office/2007/relationships/hdphoto" Target="../media/hdphoto3.wdp"/><Relationship Id="rId3" Type="http://schemas.openxmlformats.org/officeDocument/2006/relationships/image" Target="../media/image11.png"/><Relationship Id="rId7"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15.xml"/><Relationship Id="rId6" Type="http://schemas.microsoft.com/office/2007/relationships/hdphoto" Target="../media/hdphoto2.wdp"/><Relationship Id="rId5" Type="http://schemas.openxmlformats.org/officeDocument/2006/relationships/image" Target="../media/image12.png"/><Relationship Id="rId4" Type="http://schemas.microsoft.com/office/2007/relationships/hdphoto" Target="../media/hdphoto1.wdp"/><Relationship Id="rId9"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5.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15.xml"/><Relationship Id="rId6" Type="http://schemas.openxmlformats.org/officeDocument/2006/relationships/image" Target="../media/image20.png"/><Relationship Id="rId5" Type="http://schemas.microsoft.com/office/2007/relationships/hdphoto" Target="../media/hdphoto4.wdp"/><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4.xml"/><Relationship Id="rId1" Type="http://schemas.openxmlformats.org/officeDocument/2006/relationships/slideLayout" Target="../slideLayouts/slideLayout15.xml"/><Relationship Id="rId4" Type="http://schemas.openxmlformats.org/officeDocument/2006/relationships/image" Target="../media/image25.png"/></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5.xml"/><Relationship Id="rId4" Type="http://schemas.openxmlformats.org/officeDocument/2006/relationships/image" Target="../media/image9.png"/></Relationships>
</file>

<file path=ppt/slides/_rels/slide3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2.xml"/><Relationship Id="rId1" Type="http://schemas.openxmlformats.org/officeDocument/2006/relationships/slideLayout" Target="../slideLayouts/slideLayout15.xml"/><Relationship Id="rId4" Type="http://schemas.openxmlformats.org/officeDocument/2006/relationships/image" Target="../media/image32.jpe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7.xml"/><Relationship Id="rId1" Type="http://schemas.openxmlformats.org/officeDocument/2006/relationships/slideLayout" Target="../slideLayouts/slideLayout1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5.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3.xml"/><Relationship Id="rId1" Type="http://schemas.openxmlformats.org/officeDocument/2006/relationships/slideLayout" Target="../slideLayouts/slideLayout15.xml"/><Relationship Id="rId4" Type="http://schemas.openxmlformats.org/officeDocument/2006/relationships/image" Target="../media/image3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2" Type="http://schemas.openxmlformats.org/officeDocument/2006/relationships/hyperlink" Target="http://academy.telerik.com/" TargetMode="External"/><Relationship Id="rId1" Type="http://schemas.openxmlformats.org/officeDocument/2006/relationships/slideLayout" Target="../slideLayouts/slideLayout1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6" name="Rectangle 2"/>
          <p:cNvSpPr>
            <a:spLocks noGrp="1" noChangeArrowheads="1"/>
          </p:cNvSpPr>
          <p:nvPr>
            <p:ph type="ctrTitle"/>
          </p:nvPr>
        </p:nvSpPr>
        <p:spPr>
          <a:xfrm>
            <a:off x="395536" y="1484784"/>
            <a:ext cx="8280920" cy="1524000"/>
          </a:xfrm>
        </p:spPr>
        <p:txBody>
          <a:bodyPr/>
          <a:lstStyle/>
          <a:p>
            <a:pPr>
              <a:lnSpc>
                <a:spcPct val="100000"/>
              </a:lnSpc>
              <a:defRPr/>
            </a:pPr>
            <a:r>
              <a:rPr lang="en-US" dirty="0" smtClean="0"/>
              <a:t>ASP.NET State Management</a:t>
            </a:r>
            <a:endParaRPr lang="bg-BG" dirty="0" smtClean="0"/>
          </a:p>
        </p:txBody>
      </p:sp>
      <p:sp>
        <p:nvSpPr>
          <p:cNvPr id="3" name="Text Placeholder 2"/>
          <p:cNvSpPr>
            <a:spLocks noGrp="1"/>
          </p:cNvSpPr>
          <p:nvPr>
            <p:ph type="body" sz="quarter" idx="10"/>
          </p:nvPr>
        </p:nvSpPr>
        <p:spPr>
          <a:xfrm>
            <a:off x="457200" y="5224046"/>
            <a:ext cx="3352800" cy="954107"/>
          </a:xfrm>
        </p:spPr>
        <p:txBody>
          <a:bodyPr/>
          <a:lstStyle/>
          <a:p>
            <a:r>
              <a:rPr lang="en-US" dirty="0"/>
              <a:t>Svetlin Nakov</a:t>
            </a:r>
          </a:p>
          <a:p>
            <a:endParaRPr lang="en-US" dirty="0"/>
          </a:p>
        </p:txBody>
      </p:sp>
      <p:sp>
        <p:nvSpPr>
          <p:cNvPr id="4" name="Text Placeholder 3"/>
          <p:cNvSpPr>
            <a:spLocks noGrp="1"/>
          </p:cNvSpPr>
          <p:nvPr>
            <p:ph type="body" sz="quarter" idx="11"/>
          </p:nvPr>
        </p:nvSpPr>
        <p:spPr>
          <a:xfrm>
            <a:off x="457200" y="5757446"/>
            <a:ext cx="2090957" cy="923330"/>
          </a:xfrm>
        </p:spPr>
        <p:txBody>
          <a:bodyPr/>
          <a:lstStyle/>
          <a:p>
            <a:pPr marL="0" indent="0"/>
            <a:r>
              <a:rPr lang="en-US" dirty="0"/>
              <a:t>Telerik Corporation</a:t>
            </a:r>
          </a:p>
          <a:p>
            <a:endParaRPr lang="en-US" dirty="0"/>
          </a:p>
          <a:p>
            <a:endParaRPr lang="en-US" dirty="0"/>
          </a:p>
        </p:txBody>
      </p:sp>
      <p:sp>
        <p:nvSpPr>
          <p:cNvPr id="5" name="Text Placeholder 4"/>
          <p:cNvSpPr>
            <a:spLocks noGrp="1"/>
          </p:cNvSpPr>
          <p:nvPr>
            <p:ph type="body" sz="quarter" idx="12"/>
          </p:nvPr>
        </p:nvSpPr>
        <p:spPr/>
        <p:txBody>
          <a:bodyPr/>
          <a:lstStyle/>
          <a:p>
            <a:r>
              <a:rPr lang="en-US" dirty="0" smtClean="0">
                <a:hlinkClick r:id="rId3"/>
              </a:rPr>
              <a:t>www.telerik.com</a:t>
            </a:r>
            <a:endParaRPr lang="en-US" dirty="0"/>
          </a:p>
        </p:txBody>
      </p:sp>
      <p:sp>
        <p:nvSpPr>
          <p:cNvPr id="6" name="Subtitle 2"/>
          <p:cNvSpPr>
            <a:spLocks noGrp="1"/>
          </p:cNvSpPr>
          <p:nvPr>
            <p:ph type="subTitle" idx="1"/>
          </p:nvPr>
        </p:nvSpPr>
        <p:spPr>
          <a:xfrm>
            <a:off x="446856" y="3245072"/>
            <a:ext cx="8229600" cy="569120"/>
          </a:xfrm>
        </p:spPr>
        <p:txBody>
          <a:bodyPr/>
          <a:lstStyle/>
          <a:p>
            <a:r>
              <a:rPr lang="en-US" dirty="0" smtClean="0">
                <a:effectLst>
                  <a:outerShdw blurRad="50800" dist="38100" algn="tr" rotWithShape="0">
                    <a:prstClr val="black">
                      <a:alpha val="40000"/>
                    </a:prstClr>
                  </a:outerShdw>
                </a:effectLst>
              </a:rPr>
              <a:t>Session State, Application State, View State</a:t>
            </a:r>
            <a:endParaRPr lang="en-US" dirty="0"/>
          </a:p>
        </p:txBody>
      </p:sp>
      <p:pic>
        <p:nvPicPr>
          <p:cNvPr id="101378" name="Picture 2" descr="http://1000awesomethings.files.wordpress.com/2009/02/fresh-cut-grass1.jpg"/>
          <p:cNvPicPr>
            <a:picLocks noChangeAspect="1" noChangeArrowheads="1"/>
          </p:cNvPicPr>
          <p:nvPr/>
        </p:nvPicPr>
        <p:blipFill>
          <a:blip r:embed="rId4" cstate="print"/>
          <a:srcRect/>
          <a:stretch>
            <a:fillRect/>
          </a:stretch>
        </p:blipFill>
        <p:spPr bwMode="auto">
          <a:xfrm>
            <a:off x="3995936" y="4564286"/>
            <a:ext cx="4568248" cy="1783555"/>
          </a:xfrm>
          <a:prstGeom prst="roundRect">
            <a:avLst>
              <a:gd name="adj" fmla="val 5681"/>
            </a:avLst>
          </a:prstGeom>
          <a:noFill/>
          <a:ln>
            <a:solidFill>
              <a:schemeClr val="accent4">
                <a:lumMod val="75000"/>
              </a:schemeClr>
            </a:solidFill>
          </a:ln>
        </p:spPr>
      </p:pic>
      <p:pic>
        <p:nvPicPr>
          <p:cNvPr id="8" name="Picture 3"/>
          <p:cNvPicPr>
            <a:picLocks noChangeAspect="1" noChangeArrowheads="1"/>
          </p:cNvPicPr>
          <p:nvPr/>
        </p:nvPicPr>
        <p:blipFill rotWithShape="1">
          <a:blip r:embed="rId5" cstate="print">
            <a:extLst>
              <a:ext uri="{28A0092B-C50C-407E-A947-70E740481C1C}">
                <a14:useLocalDpi xmlns:a14="http://schemas.microsoft.com/office/drawing/2010/main" xmlns="" val="0"/>
              </a:ext>
            </a:extLst>
          </a:blip>
          <a:srcRect l="-1608" t="-12667" r="4015" b="-12627"/>
          <a:stretch/>
        </p:blipFill>
        <p:spPr bwMode="auto">
          <a:xfrm rot="21177485">
            <a:off x="515130" y="1286509"/>
            <a:ext cx="2705090" cy="1074067"/>
          </a:xfrm>
          <a:prstGeom prst="roundRect">
            <a:avLst>
              <a:gd name="adj" fmla="val 10506"/>
            </a:avLst>
          </a:prstGeom>
          <a:solidFill>
            <a:srgbClr val="FFFFFF"/>
          </a:solidFill>
          <a:ln>
            <a:noFill/>
          </a:ln>
          <a:effectLst>
            <a:outerShdw blurRad="127000" dist="38100" dir="2700000" algn="ctr">
              <a:srgbClr val="000000">
                <a:alpha val="45000"/>
              </a:srgbClr>
            </a:outerShdw>
          </a:effectLst>
          <a:scene3d>
            <a:camera prst="perspectiveFront" fov="2700000">
              <a:rot lat="20376000" lon="1938000" rev="20112001"/>
            </a:camera>
            <a:lightRig rig="soft" dir="t">
              <a:rot lat="0" lon="0" rev="0"/>
            </a:lightRig>
          </a:scene3d>
          <a:sp3d prstMaterial="powder">
            <a:bevelT w="152400" h="25400" prst="softRound"/>
          </a:sp3d>
        </p:spPr>
      </p:pic>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09600" y="5085929"/>
            <a:ext cx="7924800" cy="685800"/>
          </a:xfrm>
        </p:spPr>
        <p:txBody>
          <a:bodyPr/>
          <a:lstStyle/>
          <a:p>
            <a:r>
              <a:rPr lang="en-US" dirty="0" smtClean="0"/>
              <a:t>Intrinsic ASP.NET Objects</a:t>
            </a:r>
            <a:endParaRPr lang="en-US" dirty="0"/>
          </a:p>
        </p:txBody>
      </p:sp>
      <p:sp>
        <p:nvSpPr>
          <p:cNvPr id="5" name="Subtitle 4"/>
          <p:cNvSpPr>
            <a:spLocks noGrp="1"/>
          </p:cNvSpPr>
          <p:nvPr>
            <p:ph type="subTitle" idx="1"/>
          </p:nvPr>
        </p:nvSpPr>
        <p:spPr>
          <a:xfrm>
            <a:off x="609600" y="5812208"/>
            <a:ext cx="7924800" cy="569120"/>
          </a:xfrm>
        </p:spPr>
        <p:txBody>
          <a:bodyPr/>
          <a:lstStyle/>
          <a:p>
            <a:r>
              <a:rPr lang="en-US" dirty="0" smtClean="0"/>
              <a:t>Live Demo</a:t>
            </a:r>
            <a:endParaRPr lang="en-US" dirty="0"/>
          </a:p>
        </p:txBody>
      </p:sp>
      <p:pic>
        <p:nvPicPr>
          <p:cNvPr id="6" name="Picture 2" descr="http://farm4.static.flickr.com/3432/3188923390_64e400682c.jpg"/>
          <p:cNvPicPr>
            <a:picLocks noChangeAspect="1" noChangeArrowheads="1"/>
          </p:cNvPicPr>
          <p:nvPr/>
        </p:nvPicPr>
        <p:blipFill>
          <a:blip r:embed="rId2" cstate="screen">
            <a:lum contrast="-10000"/>
          </a:blip>
          <a:srcRect/>
          <a:stretch>
            <a:fillRect/>
          </a:stretch>
        </p:blipFill>
        <p:spPr bwMode="auto">
          <a:xfrm>
            <a:off x="1432112" y="1052736"/>
            <a:ext cx="6236542" cy="3489176"/>
          </a:xfrm>
          <a:prstGeom prst="roundRect">
            <a:avLst>
              <a:gd name="adj" fmla="val 5556"/>
            </a:avLst>
          </a:prstGeom>
          <a:noFill/>
          <a:ln>
            <a:solidFill>
              <a:schemeClr val="bg1">
                <a:lumMod val="50000"/>
                <a:lumOff val="50000"/>
                <a:alpha val="50000"/>
              </a:schemeClr>
            </a:solidFill>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4770" name="Rectangle 2"/>
          <p:cNvSpPr>
            <a:spLocks noGrp="1" noChangeArrowheads="1"/>
          </p:cNvSpPr>
          <p:nvPr>
            <p:ph type="title"/>
          </p:nvPr>
        </p:nvSpPr>
        <p:spPr/>
        <p:txBody>
          <a:bodyPr/>
          <a:lstStyle/>
          <a:p>
            <a:pPr>
              <a:defRPr/>
            </a:pPr>
            <a:r>
              <a:rPr lang="en-US" dirty="0" smtClean="0"/>
              <a:t>Redirecting to Another URL</a:t>
            </a:r>
            <a:endParaRPr lang="bg-BG" dirty="0" smtClean="0"/>
          </a:p>
        </p:txBody>
      </p:sp>
      <p:sp>
        <p:nvSpPr>
          <p:cNvPr id="544771" name="Rectangle 3"/>
          <p:cNvSpPr>
            <a:spLocks noGrp="1" noChangeArrowheads="1"/>
          </p:cNvSpPr>
          <p:nvPr>
            <p:ph idx="1"/>
          </p:nvPr>
        </p:nvSpPr>
        <p:spPr>
          <a:xfrm>
            <a:off x="228600" y="1196752"/>
            <a:ext cx="8686800" cy="5472608"/>
          </a:xfrm>
        </p:spPr>
        <p:txBody>
          <a:bodyPr/>
          <a:lstStyle/>
          <a:p>
            <a:pPr>
              <a:lnSpc>
                <a:spcPct val="100000"/>
              </a:lnSpc>
              <a:defRPr/>
            </a:pPr>
            <a:r>
              <a:rPr lang="en-US" noProof="1" smtClean="0">
                <a:solidFill>
                  <a:schemeClr val="accent5">
                    <a:lumMod val="20000"/>
                    <a:lumOff val="80000"/>
                  </a:schemeClr>
                </a:solidFill>
                <a:latin typeface="Consolas" pitchFamily="49" charset="0"/>
                <a:cs typeface="Consolas" pitchFamily="49" charset="0"/>
              </a:rPr>
              <a:t>Response.Redirect("Login.aspx")</a:t>
            </a:r>
          </a:p>
          <a:p>
            <a:pPr lvl="1">
              <a:lnSpc>
                <a:spcPct val="100000"/>
              </a:lnSpc>
              <a:defRPr/>
            </a:pPr>
            <a:r>
              <a:rPr lang="en-US" dirty="0" smtClean="0">
                <a:latin typeface="+mj-lt"/>
              </a:rPr>
              <a:t>C</a:t>
            </a:r>
            <a:r>
              <a:rPr lang="ru-RU" dirty="0" smtClean="0">
                <a:latin typeface="+mj-lt"/>
              </a:rPr>
              <a:t>lient</a:t>
            </a:r>
            <a:r>
              <a:rPr lang="en-US" dirty="0" smtClean="0">
                <a:latin typeface="+mj-lt"/>
              </a:rPr>
              <a:t>-side </a:t>
            </a:r>
            <a:r>
              <a:rPr lang="ru-RU" dirty="0" smtClean="0">
                <a:latin typeface="+mj-lt"/>
              </a:rPr>
              <a:t>redirection</a:t>
            </a:r>
            <a:r>
              <a:rPr lang="en-US" dirty="0" smtClean="0">
                <a:latin typeface="+mj-lt"/>
              </a:rPr>
              <a:t> (uses HTTP 302 Moved)</a:t>
            </a:r>
          </a:p>
          <a:p>
            <a:pPr lvl="1">
              <a:lnSpc>
                <a:spcPct val="100000"/>
              </a:lnSpc>
              <a:defRPr/>
            </a:pPr>
            <a:r>
              <a:rPr lang="en-US" dirty="0" smtClean="0">
                <a:latin typeface="+mj-lt"/>
              </a:rPr>
              <a:t>Lets the browser to request a new URL</a:t>
            </a:r>
          </a:p>
          <a:p>
            <a:pPr lvl="1">
              <a:lnSpc>
                <a:spcPct val="100000"/>
              </a:lnSpc>
              <a:defRPr/>
            </a:pPr>
            <a:r>
              <a:rPr lang="en-US" dirty="0" smtClean="0">
                <a:latin typeface="+mj-lt"/>
              </a:rPr>
              <a:t>Changes the URL address in the browser</a:t>
            </a:r>
            <a:endParaRPr lang="bg-BG" dirty="0" smtClean="0">
              <a:latin typeface="+mj-lt"/>
            </a:endParaRPr>
          </a:p>
          <a:p>
            <a:pPr>
              <a:lnSpc>
                <a:spcPct val="100000"/>
              </a:lnSpc>
              <a:defRPr/>
            </a:pPr>
            <a:r>
              <a:rPr lang="en-US" noProof="1" smtClean="0">
                <a:solidFill>
                  <a:schemeClr val="accent5">
                    <a:lumMod val="20000"/>
                    <a:lumOff val="80000"/>
                  </a:schemeClr>
                </a:solidFill>
                <a:latin typeface="Consolas" pitchFamily="49" charset="0"/>
                <a:cs typeface="Consolas" pitchFamily="49" charset="0"/>
              </a:rPr>
              <a:t>Server.</a:t>
            </a:r>
            <a:r>
              <a:rPr lang="en-US" dirty="0" smtClean="0">
                <a:solidFill>
                  <a:schemeClr val="accent5">
                    <a:lumMod val="20000"/>
                    <a:lumOff val="80000"/>
                  </a:schemeClr>
                </a:solidFill>
                <a:latin typeface="Consolas" pitchFamily="49" charset="0"/>
                <a:cs typeface="Consolas" pitchFamily="49" charset="0"/>
              </a:rPr>
              <a:t>Transfer</a:t>
            </a:r>
            <a:r>
              <a:rPr lang="bg-BG" dirty="0" smtClean="0">
                <a:solidFill>
                  <a:schemeClr val="accent5">
                    <a:lumMod val="20000"/>
                    <a:lumOff val="80000"/>
                  </a:schemeClr>
                </a:solidFill>
                <a:latin typeface="Consolas" pitchFamily="49" charset="0"/>
                <a:cs typeface="Consolas" pitchFamily="49" charset="0"/>
              </a:rPr>
              <a:t>("</a:t>
            </a:r>
            <a:r>
              <a:rPr lang="en-US" dirty="0" smtClean="0">
                <a:solidFill>
                  <a:schemeClr val="accent5">
                    <a:lumMod val="20000"/>
                    <a:lumOff val="80000"/>
                  </a:schemeClr>
                </a:solidFill>
                <a:latin typeface="Consolas" pitchFamily="49" charset="0"/>
                <a:cs typeface="Consolas" pitchFamily="49" charset="0"/>
              </a:rPr>
              <a:t>WebTest.aspx</a:t>
            </a:r>
            <a:r>
              <a:rPr lang="bg-BG" dirty="0" smtClean="0">
                <a:solidFill>
                  <a:schemeClr val="accent5">
                    <a:lumMod val="20000"/>
                    <a:lumOff val="80000"/>
                  </a:schemeClr>
                </a:solidFill>
                <a:latin typeface="Consolas" pitchFamily="49" charset="0"/>
                <a:cs typeface="Consolas" pitchFamily="49" charset="0"/>
              </a:rPr>
              <a:t>")</a:t>
            </a:r>
            <a:endParaRPr lang="bg-BG" noProof="1" smtClean="0">
              <a:solidFill>
                <a:schemeClr val="accent5">
                  <a:lumMod val="20000"/>
                  <a:lumOff val="80000"/>
                </a:schemeClr>
              </a:solidFill>
              <a:latin typeface="Consolas" pitchFamily="49" charset="0"/>
              <a:cs typeface="Consolas" pitchFamily="49" charset="0"/>
            </a:endParaRPr>
          </a:p>
          <a:p>
            <a:pPr lvl="1">
              <a:lnSpc>
                <a:spcPct val="100000"/>
              </a:lnSpc>
              <a:defRPr/>
            </a:pPr>
            <a:r>
              <a:rPr lang="en-US" dirty="0" smtClean="0">
                <a:latin typeface="+mj-lt"/>
              </a:rPr>
              <a:t>Server-side redirection</a:t>
            </a:r>
          </a:p>
          <a:p>
            <a:pPr lvl="1">
              <a:lnSpc>
                <a:spcPct val="100000"/>
              </a:lnSpc>
              <a:defRPr/>
            </a:pPr>
            <a:r>
              <a:rPr lang="en-US" dirty="0" smtClean="0">
                <a:latin typeface="+mj-lt"/>
              </a:rPr>
              <a:t>Keeps the URL in the browser</a:t>
            </a:r>
          </a:p>
          <a:p>
            <a:pPr lvl="1">
              <a:lnSpc>
                <a:spcPct val="100000"/>
              </a:lnSpc>
              <a:defRPr/>
            </a:pPr>
            <a:r>
              <a:rPr lang="en-US" dirty="0" smtClean="0">
                <a:latin typeface="+mj-lt"/>
              </a:rPr>
              <a:t>The browser does not even know about the redirection</a:t>
            </a:r>
            <a:endParaRPr lang="en-US" noProof="1" smtClean="0">
              <a:latin typeface="+mj-lt"/>
            </a:endParaRPr>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solidFill>
                  <a:schemeClr val="tx1">
                    <a:lumMod val="60000"/>
                    <a:lumOff val="40000"/>
                  </a:schemeClr>
                </a:solidFill>
                <a:latin typeface="+mj-lt"/>
              </a:rPr>
              <a:pPr>
                <a:defRPr/>
              </a:pPr>
              <a:t>11</a:t>
            </a:fld>
            <a:endParaRPr lang="en-US" dirty="0">
              <a:solidFill>
                <a:schemeClr val="tx1">
                  <a:lumMod val="60000"/>
                  <a:lumOff val="40000"/>
                </a:schemeClr>
              </a:solidFill>
              <a:latin typeface="+mj-lt"/>
            </a:endParaRPr>
          </a:p>
        </p:txBody>
      </p:sp>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1938" name="Rectangle 2"/>
          <p:cNvSpPr>
            <a:spLocks noGrp="1" noChangeArrowheads="1"/>
          </p:cNvSpPr>
          <p:nvPr>
            <p:ph type="ctrTitle"/>
          </p:nvPr>
        </p:nvSpPr>
        <p:spPr>
          <a:xfrm>
            <a:off x="1258888" y="2428875"/>
            <a:ext cx="6704012" cy="1473200"/>
          </a:xfrm>
        </p:spPr>
        <p:txBody>
          <a:bodyPr/>
          <a:lstStyle/>
          <a:p>
            <a:pPr>
              <a:lnSpc>
                <a:spcPct val="110000"/>
              </a:lnSpc>
              <a:defRPr/>
            </a:pPr>
            <a:r>
              <a:rPr lang="en-US" dirty="0" smtClean="0"/>
              <a:t>Client and Server Redirection</a:t>
            </a:r>
            <a:endParaRPr lang="bg-BG" dirty="0" smtClean="0"/>
          </a:p>
        </p:txBody>
      </p:sp>
      <p:sp>
        <p:nvSpPr>
          <p:cNvPr id="551939" name="Rectangle 3"/>
          <p:cNvSpPr>
            <a:spLocks noChangeArrowheads="1"/>
          </p:cNvSpPr>
          <p:nvPr/>
        </p:nvSpPr>
        <p:spPr bwMode="auto">
          <a:xfrm>
            <a:off x="1404938" y="4144289"/>
            <a:ext cx="6480175" cy="43723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0" tIns="0" rIns="0" bIns="0" anchor="b">
            <a:spAutoFit/>
          </a:bodyPr>
          <a:lstStyle/>
          <a:p>
            <a:pPr algn="ctr">
              <a:lnSpc>
                <a:spcPct val="110000"/>
              </a:lnSpc>
              <a:defRPr/>
            </a:pPr>
            <a:r>
              <a:rPr lang="en-US" sz="2800" dirty="0" smtClean="0">
                <a:solidFill>
                  <a:srgbClr val="FAF7C8"/>
                </a:solidFill>
                <a:effectLst>
                  <a:outerShdw blurRad="38100" dist="38100" dir="2700000" algn="tl">
                    <a:srgbClr val="000000">
                      <a:alpha val="43137"/>
                    </a:srgbClr>
                  </a:outerShdw>
                </a:effectLst>
              </a:rPr>
              <a:t>Live Demo</a:t>
            </a:r>
            <a:endParaRPr lang="bg-BG" sz="2800" dirty="0">
              <a:solidFill>
                <a:srgbClr val="FAF7C8"/>
              </a:solidFill>
              <a:effectLst>
                <a:outerShdw blurRad="38100" dist="38100" dir="2700000" algn="tl">
                  <a:srgbClr val="000000">
                    <a:alpha val="43137"/>
                  </a:srgbClr>
                </a:outerShdw>
              </a:effectLst>
            </a:endParaRPr>
          </a:p>
        </p:txBody>
      </p:sp>
      <p:pic>
        <p:nvPicPr>
          <p:cNvPr id="1026" name="Picture 2"/>
          <p:cNvPicPr>
            <a:picLocks noChangeAspect="1" noChangeArrowheads="1"/>
          </p:cNvPicPr>
          <p:nvPr/>
        </p:nvPicPr>
        <p:blipFill>
          <a:blip r:embed="rId3" cstate="print">
            <a:extLst>
              <a:ext uri="{BEBA8EAE-BF5A-486C-A8C5-ECC9F3942E4B}">
                <a14:imgProps xmlns:a14="http://schemas.microsoft.com/office/drawing/2010/main" xmlns="">
                  <a14:imgLayer r:embed="rId4">
                    <a14:imgEffect>
                      <a14:backgroundRemoval t="9957" b="88745" l="633" r="89451">
                        <a14:foregroundMark x1="9072" y1="22078" x2="9072" y2="22078"/>
                        <a14:foregroundMark x1="57806" y1="49784" x2="57806" y2="49784"/>
                        <a14:foregroundMark x1="51688" y1="61472" x2="51688" y2="61472"/>
                        <a14:foregroundMark x1="7806" y1="22944" x2="7806" y2="22944"/>
                        <a14:foregroundMark x1="26160" y1="26407" x2="26160" y2="26407"/>
                        <a14:foregroundMark x1="24684" y1="22511" x2="24684" y2="22511"/>
                        <a14:foregroundMark x1="21519" y1="20779" x2="21519" y2="20779"/>
                        <a14:backgroundMark x1="54008" y1="52814" x2="54008" y2="52814"/>
                        <a14:backgroundMark x1="54852" y1="45022" x2="54852" y2="45022"/>
                        <a14:backgroundMark x1="54219" y1="47186" x2="54219" y2="47186"/>
                        <a14:backgroundMark x1="54641" y1="48485" x2="54641" y2="48485"/>
                        <a14:backgroundMark x1="54852" y1="54113" x2="54430" y2="45455"/>
                        <a14:backgroundMark x1="52532" y1="48918" x2="52532" y2="48918"/>
                        <a14:backgroundMark x1="53797" y1="51515" x2="54430" y2="48485"/>
                        <a14:backgroundMark x1="60970" y1="53680" x2="62025" y2="41991"/>
                        <a14:backgroundMark x1="69620" y1="58009" x2="68776" y2="43290"/>
                        <a14:backgroundMark x1="74051" y1="54113" x2="82489" y2="51082"/>
                        <a14:backgroundMark x1="76160" y1="42857" x2="78059" y2="41558"/>
                        <a14:backgroundMark x1="15612" y1="45455" x2="15612" y2="45455"/>
                        <a14:backgroundMark x1="21730" y1="35498" x2="21730" y2="35498"/>
                        <a14:backgroundMark x1="16456" y1="22944" x2="16456" y2="22944"/>
                        <a14:backgroundMark x1="14346" y1="25108" x2="14346" y2="25108"/>
                        <a14:backgroundMark x1="10970" y1="24242" x2="10970" y2="24242"/>
                        <a14:backgroundMark x1="8228" y1="25541" x2="8228" y2="25541"/>
                        <a14:backgroundMark x1="33122" y1="23377" x2="33122" y2="23377"/>
                        <a14:backgroundMark x1="33122" y1="18615" x2="33122" y2="18615"/>
                        <a14:backgroundMark x1="29114" y1="22944" x2="29114" y2="22944"/>
                        <a14:backgroundMark x1="36076" y1="39394" x2="36076" y2="39394"/>
                        <a14:backgroundMark x1="46414" y1="39394" x2="46414" y2="39394"/>
                        <a14:backgroundMark x1="31013" y1="21645" x2="31013" y2="21645"/>
                        <a14:backgroundMark x1="31224" y1="23810" x2="31224" y2="23810"/>
                        <a14:backgroundMark x1="38397" y1="32468" x2="38397" y2="32468"/>
                        <a14:backgroundMark x1="38186" y1="45455" x2="38186" y2="45455"/>
                        <a14:backgroundMark x1="38397" y1="57576" x2="38397" y2="57576"/>
                        <a14:backgroundMark x1="25949" y1="22078" x2="25949" y2="22078"/>
                        <a14:backgroundMark x1="25316" y1="25108" x2="25316" y2="25108"/>
                        <a14:backgroundMark x1="27426" y1="26840" x2="27426" y2="26840"/>
                        <a14:backgroundMark x1="27215" y1="23810" x2="27215" y2="23810"/>
                        <a14:backgroundMark x1="21941" y1="24242" x2="21941" y2="24242"/>
                        <a14:backgroundMark x1="15612" y1="41558" x2="15612" y2="41558"/>
                      </a14:backgroundRemoval>
                    </a14:imgEffect>
                  </a14:imgLayer>
                </a14:imgProps>
              </a:ext>
              <a:ext uri="{28A0092B-C50C-407E-A947-70E740481C1C}">
                <a14:useLocalDpi xmlns:a14="http://schemas.microsoft.com/office/drawing/2010/main" xmlns=""/>
              </a:ext>
            </a:extLst>
          </a:blip>
          <a:srcRect/>
          <a:stretch>
            <a:fillRect/>
          </a:stretch>
        </p:blipFill>
        <p:spPr bwMode="auto">
          <a:xfrm rot="350825">
            <a:off x="2592590" y="530301"/>
            <a:ext cx="3979214" cy="1939237"/>
          </a:xfrm>
          <a:prstGeom prst="roundRect">
            <a:avLst>
              <a:gd name="adj" fmla="val 6146"/>
            </a:avLst>
          </a:prstGeom>
          <a:noFill/>
          <a:ln>
            <a:noFill/>
          </a:ln>
          <a:effectLst>
            <a:outerShdw dist="35921" dir="2700000" algn="ctr" rotWithShape="0">
              <a:schemeClr val="bg2"/>
            </a:outerShdw>
            <a:softEdge rad="12700"/>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1027" name="Picture 3"/>
          <p:cNvPicPr>
            <a:picLocks noChangeAspect="1" noChangeArrowheads="1"/>
          </p:cNvPicPr>
          <p:nvPr/>
        </p:nvPicPr>
        <p:blipFill>
          <a:blip r:embed="rId5" cstate="screen">
            <a:extLst>
              <a:ext uri="{BEBA8EAE-BF5A-486C-A8C5-ECC9F3942E4B}">
                <a14:imgProps xmlns:a14="http://schemas.microsoft.com/office/drawing/2010/main" xmlns="">
                  <a14:imgLayer r:embed="rId6">
                    <a14:imgEffect>
                      <a14:backgroundRemoval t="0" b="99688" l="0" r="100000">
                        <a14:foregroundMark x1="94400" y1="24063" x2="94400" y2="24063"/>
                        <a14:foregroundMark x1="88000" y1="34688" x2="88000" y2="34688"/>
                        <a14:foregroundMark x1="8400" y1="19375" x2="8400" y2="19375"/>
                        <a14:foregroundMark x1="18800" y1="21250" x2="18800" y2="21250"/>
                        <a14:foregroundMark x1="20800" y1="19688" x2="20800" y2="19688"/>
                        <a14:foregroundMark x1="8000" y1="18438" x2="8000" y2="18438"/>
                        <a14:foregroundMark x1="6000" y1="18125" x2="6000" y2="18125"/>
                        <a14:foregroundMark x1="10800" y1="18750" x2="10800" y2="18750"/>
                        <a14:foregroundMark x1="17200" y1="20000" x2="17200" y2="20000"/>
                        <a14:foregroundMark x1="18000" y1="19063" x2="18000" y2="19063"/>
                        <a14:foregroundMark x1="87200" y1="24063" x2="87200" y2="24063"/>
                        <a14:backgroundMark x1="66800" y1="92188" x2="66800" y2="92188"/>
                      </a14:backgroundRemoval>
                    </a14:imgEffect>
                  </a14:imgLayer>
                </a14:imgProps>
              </a:ext>
              <a:ext uri="{28A0092B-C50C-407E-A947-70E740481C1C}">
                <a14:useLocalDpi xmlns:a14="http://schemas.microsoft.com/office/drawing/2010/main" xmlns=""/>
              </a:ext>
            </a:extLst>
          </a:blip>
          <a:srcRect/>
          <a:stretch>
            <a:fillRect/>
          </a:stretch>
        </p:blipFill>
        <p:spPr bwMode="auto">
          <a:xfrm>
            <a:off x="6364357" y="4203806"/>
            <a:ext cx="2096075" cy="231429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7" cstate="screen">
            <a:extLst>
              <a:ext uri="{BEBA8EAE-BF5A-486C-A8C5-ECC9F3942E4B}">
                <a14:imgProps xmlns:a14="http://schemas.microsoft.com/office/drawing/2010/main" xmlns="">
                  <a14:imgLayer r:embed="rId8">
                    <a14:imgEffect>
                      <a14:colorTemperature colorTemp="4700"/>
                    </a14:imgEffect>
                  </a14:imgLayer>
                </a14:imgProps>
              </a:ext>
              <a:ext uri="{28A0092B-C50C-407E-A947-70E740481C1C}">
                <a14:useLocalDpi xmlns:a14="http://schemas.microsoft.com/office/drawing/2010/main" xmlns=""/>
              </a:ext>
            </a:extLst>
          </a:blip>
          <a:srcRect/>
          <a:stretch>
            <a:fillRect/>
          </a:stretch>
        </p:blipFill>
        <p:spPr bwMode="auto">
          <a:xfrm>
            <a:off x="712400" y="4548746"/>
            <a:ext cx="2347432" cy="1760574"/>
          </a:xfrm>
          <a:prstGeom prst="roundRect">
            <a:avLst>
              <a:gd name="adj" fmla="val 8120"/>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7" name="Picture 4"/>
          <p:cNvPicPr>
            <a:picLocks noChangeAspect="1" noChangeArrowheads="1"/>
          </p:cNvPicPr>
          <p:nvPr/>
        </p:nvPicPr>
        <p:blipFill>
          <a:blip r:embed="rId9" cstate="screen"/>
          <a:srcRect/>
          <a:stretch>
            <a:fillRect/>
          </a:stretch>
        </p:blipFill>
        <p:spPr bwMode="auto">
          <a:xfrm>
            <a:off x="3923928" y="5013176"/>
            <a:ext cx="1922285" cy="1261019"/>
          </a:xfrm>
          <a:prstGeom prst="roundRect">
            <a:avLst>
              <a:gd name="adj" fmla="val 6609"/>
            </a:avLst>
          </a:prstGeom>
          <a:solidFill>
            <a:srgbClr val="FFFFFF">
              <a:shade val="85000"/>
            </a:srgbClr>
          </a:solidFill>
          <a:ln>
            <a:noFill/>
          </a:ln>
          <a:effectLst/>
        </p:spPr>
      </p:pic>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09600" y="3556571"/>
            <a:ext cx="7924800" cy="1932580"/>
          </a:xfrm>
        </p:spPr>
        <p:txBody>
          <a:bodyPr wrap="square" lIns="0" rIns="0">
            <a:spAutoFit/>
          </a:bodyPr>
          <a:lstStyle/>
          <a:p>
            <a:r>
              <a:rPr lang="en-US" dirty="0" smtClean="0"/>
              <a:t>State Management: Standard Mechanisms in Web Applications</a:t>
            </a:r>
            <a:endParaRPr lang="en-US" dirty="0"/>
          </a:p>
        </p:txBody>
      </p:sp>
      <p:sp>
        <p:nvSpPr>
          <p:cNvPr id="8" name="Subtitle 7"/>
          <p:cNvSpPr>
            <a:spLocks noGrp="1"/>
          </p:cNvSpPr>
          <p:nvPr>
            <p:ph type="subTitle" idx="1"/>
          </p:nvPr>
        </p:nvSpPr>
        <p:spPr>
          <a:xfrm>
            <a:off x="609600" y="5596184"/>
            <a:ext cx="7924800" cy="569120"/>
          </a:xfrm>
        </p:spPr>
        <p:txBody>
          <a:bodyPr/>
          <a:lstStyle/>
          <a:p>
            <a:r>
              <a:rPr lang="en-US" dirty="0" smtClean="0"/>
              <a:t>Cookies, Hidden fields, Parameterized Addresses</a:t>
            </a:r>
            <a:endParaRPr lang="en-US" dirty="0"/>
          </a:p>
        </p:txBody>
      </p: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xmlns=""/>
              </a:ext>
            </a:extLst>
          </a:blip>
          <a:srcRect/>
          <a:stretch>
            <a:fillRect/>
          </a:stretch>
        </p:blipFill>
        <p:spPr bwMode="auto">
          <a:xfrm>
            <a:off x="3342878" y="1484784"/>
            <a:ext cx="2381250" cy="1543050"/>
          </a:xfrm>
          <a:prstGeom prst="round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cstate="print">
            <a:extLst>
              <a:ext uri="{28A0092B-C50C-407E-A947-70E740481C1C}">
                <a14:useLocalDpi xmlns:a14="http://schemas.microsoft.com/office/drawing/2010/main" xmlns=""/>
              </a:ext>
            </a:extLst>
          </a:blip>
          <a:srcRect/>
          <a:stretch>
            <a:fillRect/>
          </a:stretch>
        </p:blipFill>
        <p:spPr bwMode="auto">
          <a:xfrm rot="3983911">
            <a:off x="6607475" y="1636275"/>
            <a:ext cx="2319978" cy="1127452"/>
          </a:xfrm>
          <a:prstGeom prst="round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3076" name="Picture 4"/>
          <p:cNvPicPr>
            <a:picLocks noChangeAspect="1" noChangeArrowheads="1"/>
          </p:cNvPicPr>
          <p:nvPr/>
        </p:nvPicPr>
        <p:blipFill>
          <a:blip r:embed="rId4" cstate="print">
            <a:extLst>
              <a:ext uri="{28A0092B-C50C-407E-A947-70E740481C1C}">
                <a14:useLocalDpi xmlns:a14="http://schemas.microsoft.com/office/drawing/2010/main" xmlns=""/>
              </a:ext>
            </a:extLst>
          </a:blip>
          <a:srcRect/>
          <a:stretch>
            <a:fillRect/>
          </a:stretch>
        </p:blipFill>
        <p:spPr bwMode="auto">
          <a:xfrm rot="954801">
            <a:off x="710932" y="1077040"/>
            <a:ext cx="1152525" cy="2381250"/>
          </a:xfrm>
          <a:prstGeom prst="round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88424771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4835" name="Rectangle 3"/>
          <p:cNvSpPr>
            <a:spLocks noGrp="1" noChangeArrowheads="1"/>
          </p:cNvSpPr>
          <p:nvPr>
            <p:ph type="title"/>
          </p:nvPr>
        </p:nvSpPr>
        <p:spPr/>
        <p:txBody>
          <a:bodyPr/>
          <a:lstStyle/>
          <a:p>
            <a:pPr>
              <a:defRPr/>
            </a:pPr>
            <a:r>
              <a:rPr lang="en-US" dirty="0" smtClean="0"/>
              <a:t>What is a Cookie?</a:t>
            </a:r>
            <a:endParaRPr lang="bg-BG" dirty="0" smtClean="0"/>
          </a:p>
        </p:txBody>
      </p:sp>
      <p:sp>
        <p:nvSpPr>
          <p:cNvPr id="504834" name="Rectangle 2"/>
          <p:cNvSpPr>
            <a:spLocks noGrp="1" noChangeArrowheads="1"/>
          </p:cNvSpPr>
          <p:nvPr>
            <p:ph idx="1"/>
          </p:nvPr>
        </p:nvSpPr>
        <p:spPr/>
        <p:txBody>
          <a:bodyPr/>
          <a:lstStyle/>
          <a:p>
            <a:pPr marL="450850" indent="-450850">
              <a:lnSpc>
                <a:spcPct val="110000"/>
              </a:lnSpc>
              <a:defRPr/>
            </a:pPr>
            <a:r>
              <a:rPr lang="en-US" dirty="0" smtClean="0"/>
              <a:t>A small piece of information</a:t>
            </a:r>
            <a:r>
              <a:rPr lang="bg-BG" dirty="0" smtClean="0"/>
              <a:t> </a:t>
            </a:r>
            <a:r>
              <a:rPr lang="en-US" dirty="0" smtClean="0"/>
              <a:t>(up to </a:t>
            </a:r>
            <a:r>
              <a:rPr lang="bg-BG" dirty="0" smtClean="0"/>
              <a:t>4</a:t>
            </a:r>
            <a:r>
              <a:rPr lang="en-US" dirty="0" smtClean="0"/>
              <a:t>KB)</a:t>
            </a:r>
          </a:p>
          <a:p>
            <a:pPr marL="798513" lvl="1" indent="-450850">
              <a:lnSpc>
                <a:spcPct val="110000"/>
              </a:lnSpc>
              <a:defRPr/>
            </a:pPr>
            <a:r>
              <a:rPr lang="en-US" dirty="0" smtClean="0"/>
              <a:t>Sent to a browser by the Web server</a:t>
            </a:r>
          </a:p>
          <a:p>
            <a:pPr marL="798513" lvl="1" indent="-450850">
              <a:lnSpc>
                <a:spcPct val="110000"/>
              </a:lnSpc>
              <a:defRPr/>
            </a:pPr>
            <a:r>
              <a:rPr lang="en-US" dirty="0" smtClean="0"/>
              <a:t>Saved locally at the client as a text file</a:t>
            </a:r>
          </a:p>
          <a:p>
            <a:pPr marL="798513" lvl="1" indent="-450850">
              <a:lnSpc>
                <a:spcPct val="110000"/>
              </a:lnSpc>
              <a:defRPr/>
            </a:pPr>
            <a:r>
              <a:rPr lang="en-US" dirty="0" smtClean="0"/>
              <a:t>Sent by the browser in all subsequent requests</a:t>
            </a:r>
            <a:endParaRPr lang="bg-BG" dirty="0" smtClean="0"/>
          </a:p>
          <a:p>
            <a:pPr marL="450850" indent="-450850">
              <a:lnSpc>
                <a:spcPct val="110000"/>
              </a:lnSpc>
              <a:defRPr/>
            </a:pPr>
            <a:r>
              <a:rPr lang="en-US" dirty="0" smtClean="0"/>
              <a:t>Sent as an</a:t>
            </a:r>
            <a:r>
              <a:rPr lang="bg-BG" dirty="0" smtClean="0"/>
              <a:t> </a:t>
            </a:r>
            <a:r>
              <a:rPr lang="en-US" dirty="0" smtClean="0"/>
              <a:t>HTTP header</a:t>
            </a:r>
            <a:endParaRPr lang="bg-BG" dirty="0" smtClean="0"/>
          </a:p>
        </p:txBody>
      </p:sp>
      <p:sp>
        <p:nvSpPr>
          <p:cNvPr id="6" name="Rectangle 4"/>
          <p:cNvSpPr>
            <a:spLocks noChangeArrowheads="1"/>
          </p:cNvSpPr>
          <p:nvPr/>
        </p:nvSpPr>
        <p:spPr bwMode="auto">
          <a:xfrm>
            <a:off x="683568" y="4593322"/>
            <a:ext cx="7776864"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a:lnSpc>
                <a:spcPct val="100000"/>
              </a:lnSpc>
              <a:defRPr/>
            </a:pPr>
            <a:r>
              <a:rPr lang="en-US" sz="2000"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Set-Cookie: UserID=baj.ivan; path=/; domain=devbg.org; Expires=Saturday, 17-Jan-07 00.00.01 GMT </a:t>
            </a:r>
            <a:endParaRPr lang="en-US" sz="2000"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7" name="Rectangle 4"/>
          <p:cNvSpPr>
            <a:spLocks noChangeArrowheads="1"/>
          </p:cNvSpPr>
          <p:nvPr/>
        </p:nvSpPr>
        <p:spPr bwMode="auto">
          <a:xfrm>
            <a:off x="683568" y="5621178"/>
            <a:ext cx="7776864"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a:lnSpc>
                <a:spcPct val="100000"/>
              </a:lnSpc>
              <a:defRPr/>
            </a:pPr>
            <a:r>
              <a:rPr lang="en-US" sz="2000"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Cookie: UserID: baj.ivan;</a:t>
            </a:r>
            <a:endParaRPr lang="en-US" sz="2000" u="sng" noProof="1">
              <a:solidFill>
                <a:srgbClr val="8CF4F2"/>
              </a:solidFill>
              <a:latin typeface="Consolas" pitchFamily="49" charset="0"/>
              <a:cs typeface="Consolas" pitchFamily="49" charset="0"/>
            </a:endParaRPr>
          </a:p>
        </p:txBody>
      </p:sp>
      <p:sp>
        <p:nvSpPr>
          <p:cNvPr id="8"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solidFill>
                  <a:schemeClr val="tx1">
                    <a:lumMod val="60000"/>
                    <a:lumOff val="40000"/>
                  </a:schemeClr>
                </a:solidFill>
                <a:latin typeface="+mj-lt"/>
              </a:rPr>
              <a:pPr>
                <a:defRPr/>
              </a:pPr>
              <a:t>14</a:t>
            </a:fld>
            <a:endParaRPr lang="en-US" dirty="0">
              <a:solidFill>
                <a:schemeClr val="tx1">
                  <a:lumMod val="60000"/>
                  <a:lumOff val="40000"/>
                </a:schemeClr>
              </a:solidFill>
              <a:latin typeface="+mj-lt"/>
            </a:endParaRPr>
          </a:p>
        </p:txBody>
      </p:sp>
    </p:spTree>
    <p:extLst>
      <p:ext uri="{BB962C8B-B14F-4D97-AF65-F5344CB8AC3E}">
        <p14:creationId xmlns:p14="http://schemas.microsoft.com/office/powerpoint/2010/main" xmlns="" val="1588191123"/>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5859" name="Rectangle 3"/>
          <p:cNvSpPr>
            <a:spLocks noGrp="1" noChangeArrowheads="1"/>
          </p:cNvSpPr>
          <p:nvPr>
            <p:ph type="title"/>
          </p:nvPr>
        </p:nvSpPr>
        <p:spPr/>
        <p:txBody>
          <a:bodyPr/>
          <a:lstStyle/>
          <a:p>
            <a:pPr>
              <a:defRPr/>
            </a:pPr>
            <a:r>
              <a:rPr lang="en-US" smtClean="0"/>
              <a:t>Cookie Properties</a:t>
            </a:r>
            <a:endParaRPr lang="bg-BG" smtClean="0"/>
          </a:p>
        </p:txBody>
      </p:sp>
      <p:sp>
        <p:nvSpPr>
          <p:cNvPr id="505858" name="Rectangle 2"/>
          <p:cNvSpPr>
            <a:spLocks noGrp="1" noChangeArrowheads="1"/>
          </p:cNvSpPr>
          <p:nvPr>
            <p:ph idx="1"/>
          </p:nvPr>
        </p:nvSpPr>
        <p:spPr/>
        <p:txBody>
          <a:bodyPr/>
          <a:lstStyle/>
          <a:p>
            <a:pPr marL="450850" indent="-450850">
              <a:lnSpc>
                <a:spcPct val="100000"/>
              </a:lnSpc>
              <a:defRPr/>
            </a:pPr>
            <a:r>
              <a:rPr lang="en-US" dirty="0" smtClean="0"/>
              <a:t>Cookies is ASP.NET are represented by </a:t>
            </a:r>
            <a:r>
              <a:rPr lang="en-US" noProof="1" smtClean="0">
                <a:solidFill>
                  <a:schemeClr val="accent5">
                    <a:lumMod val="20000"/>
                    <a:lumOff val="80000"/>
                  </a:schemeClr>
                </a:solidFill>
                <a:latin typeface="Consolas" pitchFamily="49" charset="0"/>
                <a:cs typeface="Consolas" pitchFamily="49" charset="0"/>
              </a:rPr>
              <a:t>HttpCookie</a:t>
            </a:r>
            <a:r>
              <a:rPr lang="en-US" dirty="0" smtClean="0"/>
              <a:t> objects</a:t>
            </a:r>
          </a:p>
          <a:p>
            <a:pPr marL="798513" lvl="1" indent="-450850">
              <a:lnSpc>
                <a:spcPct val="100000"/>
              </a:lnSpc>
              <a:defRPr/>
            </a:pPr>
            <a:r>
              <a:rPr lang="en-US" dirty="0" smtClean="0">
                <a:solidFill>
                  <a:schemeClr val="accent5">
                    <a:lumMod val="20000"/>
                    <a:lumOff val="80000"/>
                  </a:schemeClr>
                </a:solidFill>
                <a:latin typeface="Consolas" pitchFamily="49" charset="0"/>
                <a:cs typeface="Consolas" pitchFamily="49" charset="0"/>
              </a:rPr>
              <a:t>Expires</a:t>
            </a:r>
          </a:p>
          <a:p>
            <a:pPr marL="1090613" lvl="2" indent="-450850">
              <a:lnSpc>
                <a:spcPct val="100000"/>
              </a:lnSpc>
              <a:defRPr/>
            </a:pPr>
            <a:r>
              <a:rPr lang="en-US" dirty="0" smtClean="0"/>
              <a:t>Sets when the validity of the cookie expires</a:t>
            </a:r>
          </a:p>
          <a:p>
            <a:pPr marL="798513" lvl="1" indent="-450850">
              <a:lnSpc>
                <a:spcPct val="100000"/>
              </a:lnSpc>
              <a:defRPr/>
            </a:pPr>
            <a:r>
              <a:rPr lang="en-US" dirty="0" smtClean="0">
                <a:solidFill>
                  <a:schemeClr val="accent5">
                    <a:lumMod val="20000"/>
                    <a:lumOff val="80000"/>
                  </a:schemeClr>
                </a:solidFill>
                <a:latin typeface="Consolas" pitchFamily="49" charset="0"/>
                <a:cs typeface="Consolas" pitchFamily="49" charset="0"/>
              </a:rPr>
              <a:t>Domain</a:t>
            </a:r>
          </a:p>
          <a:p>
            <a:pPr marL="1090613" lvl="2" indent="-450850">
              <a:lnSpc>
                <a:spcPct val="100000"/>
              </a:lnSpc>
              <a:defRPr/>
            </a:pPr>
            <a:r>
              <a:rPr lang="en-US" dirty="0" smtClean="0"/>
              <a:t>A domain to which the cookie belongs</a:t>
            </a:r>
          </a:p>
          <a:p>
            <a:pPr marL="798513" lvl="1" indent="-450850">
              <a:lnSpc>
                <a:spcPct val="100000"/>
              </a:lnSpc>
              <a:defRPr/>
            </a:pPr>
            <a:r>
              <a:rPr lang="en-US" dirty="0" smtClean="0">
                <a:solidFill>
                  <a:schemeClr val="accent5">
                    <a:lumMod val="20000"/>
                    <a:lumOff val="80000"/>
                  </a:schemeClr>
                </a:solidFill>
                <a:latin typeface="Consolas" pitchFamily="49" charset="0"/>
                <a:cs typeface="Consolas" pitchFamily="49" charset="0"/>
              </a:rPr>
              <a:t>Path</a:t>
            </a:r>
          </a:p>
          <a:p>
            <a:pPr marL="1090613" lvl="2" indent="-450850">
              <a:lnSpc>
                <a:spcPct val="100000"/>
              </a:lnSpc>
              <a:defRPr/>
            </a:pPr>
            <a:r>
              <a:rPr lang="en-US" dirty="0" smtClean="0"/>
              <a:t>Sets the top level directory to which the cookie belongs</a:t>
            </a:r>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solidFill>
                  <a:schemeClr val="tx1">
                    <a:lumMod val="60000"/>
                    <a:lumOff val="40000"/>
                  </a:schemeClr>
                </a:solidFill>
                <a:latin typeface="+mj-lt"/>
              </a:rPr>
              <a:pPr>
                <a:defRPr/>
              </a:pPr>
              <a:t>15</a:t>
            </a:fld>
            <a:endParaRPr lang="en-US" dirty="0">
              <a:solidFill>
                <a:schemeClr val="tx1">
                  <a:lumMod val="60000"/>
                  <a:lumOff val="40000"/>
                </a:schemeClr>
              </a:solidFill>
              <a:latin typeface="+mj-lt"/>
            </a:endParaRPr>
          </a:p>
        </p:txBody>
      </p:sp>
    </p:spTree>
    <p:extLst>
      <p:ext uri="{BB962C8B-B14F-4D97-AF65-F5344CB8AC3E}">
        <p14:creationId xmlns:p14="http://schemas.microsoft.com/office/powerpoint/2010/main" xmlns="" val="3010414846"/>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7907" name="Rectangle 3"/>
          <p:cNvSpPr>
            <a:spLocks noGrp="1" noChangeArrowheads="1"/>
          </p:cNvSpPr>
          <p:nvPr>
            <p:ph type="title"/>
          </p:nvPr>
        </p:nvSpPr>
        <p:spPr/>
        <p:txBody>
          <a:bodyPr/>
          <a:lstStyle/>
          <a:p>
            <a:pPr>
              <a:defRPr/>
            </a:pPr>
            <a:r>
              <a:rPr lang="en-US" dirty="0" smtClean="0"/>
              <a:t>Working With Cookies</a:t>
            </a:r>
            <a:endParaRPr lang="bg-BG" dirty="0" smtClean="0"/>
          </a:p>
        </p:txBody>
      </p:sp>
      <p:sp>
        <p:nvSpPr>
          <p:cNvPr id="507906" name="Rectangle 2"/>
          <p:cNvSpPr>
            <a:spLocks noGrp="1" noChangeArrowheads="1"/>
          </p:cNvSpPr>
          <p:nvPr>
            <p:ph idx="1"/>
          </p:nvPr>
        </p:nvSpPr>
        <p:spPr/>
        <p:txBody>
          <a:bodyPr/>
          <a:lstStyle/>
          <a:p>
            <a:pPr marL="450850" indent="-450850">
              <a:lnSpc>
                <a:spcPct val="100000"/>
              </a:lnSpc>
              <a:defRPr/>
            </a:pPr>
            <a:r>
              <a:rPr lang="en-US" dirty="0" smtClean="0"/>
              <a:t>For Web applications </a:t>
            </a:r>
          </a:p>
          <a:p>
            <a:pPr marL="901700" lvl="1" indent="-271463">
              <a:lnSpc>
                <a:spcPct val="100000"/>
              </a:lnSpc>
              <a:defRPr/>
            </a:pPr>
            <a:r>
              <a:rPr lang="en-US" noProof="1" smtClean="0">
                <a:solidFill>
                  <a:schemeClr val="accent5">
                    <a:lumMod val="20000"/>
                    <a:lumOff val="80000"/>
                  </a:schemeClr>
                </a:solidFill>
                <a:latin typeface="Consolas" pitchFamily="49" charset="0"/>
                <a:cs typeface="Consolas" pitchFamily="49" charset="0"/>
              </a:rPr>
              <a:t>System.Web.HttpCookie</a:t>
            </a:r>
          </a:p>
          <a:p>
            <a:pPr marL="450850" indent="-450850">
              <a:lnSpc>
                <a:spcPct val="100000"/>
              </a:lnSpc>
              <a:defRPr/>
            </a:pPr>
            <a:r>
              <a:rPr lang="en-US" dirty="0" smtClean="0"/>
              <a:t>For client applications</a:t>
            </a:r>
          </a:p>
          <a:p>
            <a:pPr marL="901700" lvl="1" indent="-271463">
              <a:lnSpc>
                <a:spcPct val="100000"/>
              </a:lnSpc>
              <a:defRPr/>
            </a:pPr>
            <a:r>
              <a:rPr kumimoji="0" lang="en-US" dirty="0" smtClean="0">
                <a:solidFill>
                  <a:schemeClr val="accent5">
                    <a:lumMod val="20000"/>
                    <a:lumOff val="80000"/>
                  </a:schemeClr>
                </a:solidFill>
                <a:latin typeface="Consolas" pitchFamily="49" charset="0"/>
                <a:cs typeface="Consolas" pitchFamily="49" charset="0"/>
              </a:rPr>
              <a:t>System.Net.Cookie </a:t>
            </a:r>
          </a:p>
          <a:p>
            <a:pPr marL="450850" indent="-450850">
              <a:lnSpc>
                <a:spcPct val="100000"/>
              </a:lnSpc>
              <a:defRPr/>
            </a:pPr>
            <a:r>
              <a:rPr kumimoji="0" lang="en-US" noProof="1" smtClean="0">
                <a:solidFill>
                  <a:schemeClr val="accent5">
                    <a:lumMod val="20000"/>
                    <a:lumOff val="80000"/>
                  </a:schemeClr>
                </a:solidFill>
                <a:latin typeface="Consolas" pitchFamily="49" charset="0"/>
                <a:cs typeface="Consolas" pitchFamily="49" charset="0"/>
              </a:rPr>
              <a:t>HttpRequest.Cookies</a:t>
            </a:r>
            <a:r>
              <a:rPr lang="en-US" dirty="0" smtClean="0">
                <a:solidFill>
                  <a:schemeClr val="accent5">
                    <a:lumMod val="20000"/>
                    <a:lumOff val="80000"/>
                  </a:schemeClr>
                </a:solidFill>
              </a:rPr>
              <a:t> </a:t>
            </a:r>
            <a:r>
              <a:rPr lang="en-US" dirty="0" smtClean="0"/>
              <a:t>contains the cookies received by the server</a:t>
            </a:r>
          </a:p>
          <a:p>
            <a:pPr marL="450850" indent="-450850">
              <a:lnSpc>
                <a:spcPct val="100000"/>
              </a:lnSpc>
              <a:defRPr/>
            </a:pPr>
            <a:r>
              <a:rPr kumimoji="0" lang="en-US" dirty="0" smtClean="0">
                <a:solidFill>
                  <a:schemeClr val="accent5">
                    <a:lumMod val="20000"/>
                    <a:lumOff val="80000"/>
                  </a:schemeClr>
                </a:solidFill>
                <a:latin typeface="Consolas" pitchFamily="49" charset="0"/>
                <a:cs typeface="Consolas" pitchFamily="49" charset="0"/>
              </a:rPr>
              <a:t>HttpResponse.Cookies</a:t>
            </a:r>
            <a:r>
              <a:rPr lang="en-US" dirty="0" smtClean="0">
                <a:solidFill>
                  <a:schemeClr val="accent5">
                    <a:lumMod val="20000"/>
                    <a:lumOff val="80000"/>
                  </a:schemeClr>
                </a:solidFill>
              </a:rPr>
              <a:t> </a:t>
            </a:r>
            <a:r>
              <a:rPr lang="en-US" dirty="0" smtClean="0"/>
              <a:t>contains the cookies sent to the client</a:t>
            </a:r>
            <a:endParaRPr lang="bg-BG" dirty="0" smtClean="0"/>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solidFill>
                  <a:schemeClr val="tx1">
                    <a:lumMod val="60000"/>
                    <a:lumOff val="40000"/>
                  </a:schemeClr>
                </a:solidFill>
                <a:latin typeface="+mj-lt"/>
              </a:rPr>
              <a:pPr>
                <a:defRPr/>
              </a:pPr>
              <a:t>16</a:t>
            </a:fld>
            <a:endParaRPr lang="en-US" dirty="0">
              <a:solidFill>
                <a:schemeClr val="tx1">
                  <a:lumMod val="60000"/>
                  <a:lumOff val="40000"/>
                </a:schemeClr>
              </a:solidFill>
              <a:latin typeface="+mj-lt"/>
            </a:endParaRPr>
          </a:p>
        </p:txBody>
      </p:sp>
    </p:spTree>
    <p:extLst>
      <p:ext uri="{BB962C8B-B14F-4D97-AF65-F5344CB8AC3E}">
        <p14:creationId xmlns:p14="http://schemas.microsoft.com/office/powerpoint/2010/main" xmlns="" val="3121331846"/>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7363" name="Rectangle 3"/>
          <p:cNvSpPr>
            <a:spLocks noGrp="1" noChangeArrowheads="1"/>
          </p:cNvSpPr>
          <p:nvPr>
            <p:ph type="title"/>
          </p:nvPr>
        </p:nvSpPr>
        <p:spPr/>
        <p:txBody>
          <a:bodyPr/>
          <a:lstStyle/>
          <a:p>
            <a:pPr>
              <a:defRPr/>
            </a:pPr>
            <a:r>
              <a:rPr lang="en-US" sz="3800" dirty="0" smtClean="0"/>
              <a:t>Working With Cookies – Example</a:t>
            </a:r>
            <a:endParaRPr lang="bg-BG" sz="3800" dirty="0" smtClean="0"/>
          </a:p>
        </p:txBody>
      </p:sp>
      <p:sp>
        <p:nvSpPr>
          <p:cNvPr id="527367" name="Rectangle 7"/>
          <p:cNvSpPr>
            <a:spLocks noGrp="1" noChangeArrowheads="1"/>
          </p:cNvSpPr>
          <p:nvPr>
            <p:ph idx="1"/>
          </p:nvPr>
        </p:nvSpPr>
        <p:spPr/>
        <p:txBody>
          <a:bodyPr/>
          <a:lstStyle/>
          <a:p>
            <a:pPr marL="450850" indent="-450850">
              <a:spcBef>
                <a:spcPts val="600"/>
              </a:spcBef>
              <a:spcAft>
                <a:spcPts val="600"/>
              </a:spcAft>
              <a:defRPr/>
            </a:pPr>
            <a:r>
              <a:rPr lang="en-US" sz="3200" dirty="0" smtClean="0"/>
              <a:t>Creating a cookie that will be sent to the client Web browser:</a:t>
            </a:r>
          </a:p>
          <a:p>
            <a:pPr marL="450850" indent="-450850">
              <a:spcBef>
                <a:spcPts val="600"/>
              </a:spcBef>
              <a:spcAft>
                <a:spcPts val="600"/>
              </a:spcAft>
              <a:defRPr/>
            </a:pPr>
            <a:endParaRPr lang="en-US" dirty="0" smtClean="0"/>
          </a:p>
          <a:p>
            <a:pPr marL="450850" indent="-450850">
              <a:spcBef>
                <a:spcPts val="600"/>
              </a:spcBef>
              <a:spcAft>
                <a:spcPts val="600"/>
              </a:spcAft>
              <a:defRPr/>
            </a:pPr>
            <a:endParaRPr lang="en-US" dirty="0" smtClean="0"/>
          </a:p>
          <a:p>
            <a:pPr marL="450850" indent="-450850">
              <a:spcBef>
                <a:spcPts val="600"/>
              </a:spcBef>
              <a:spcAft>
                <a:spcPts val="600"/>
              </a:spcAft>
              <a:defRPr/>
            </a:pPr>
            <a:r>
              <a:rPr lang="en-US" sz="3200" dirty="0" smtClean="0"/>
              <a:t>Reading a cookie received at the server:</a:t>
            </a:r>
            <a:endParaRPr lang="bg-BG" sz="3200" dirty="0" smtClean="0"/>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solidFill>
                  <a:schemeClr val="tx1">
                    <a:lumMod val="60000"/>
                    <a:lumOff val="40000"/>
                  </a:schemeClr>
                </a:solidFill>
                <a:latin typeface="+mj-lt"/>
              </a:rPr>
              <a:pPr>
                <a:defRPr/>
              </a:pPr>
              <a:t>17</a:t>
            </a:fld>
            <a:endParaRPr lang="en-US" dirty="0">
              <a:solidFill>
                <a:schemeClr val="tx1">
                  <a:lumMod val="60000"/>
                  <a:lumOff val="40000"/>
                </a:schemeClr>
              </a:solidFill>
              <a:latin typeface="+mj-lt"/>
            </a:endParaRPr>
          </a:p>
        </p:txBody>
      </p:sp>
      <p:sp>
        <p:nvSpPr>
          <p:cNvPr id="7" name="Text Placeholder 1"/>
          <p:cNvSpPr txBox="1">
            <a:spLocks/>
          </p:cNvSpPr>
          <p:nvPr/>
        </p:nvSpPr>
        <p:spPr>
          <a:xfrm>
            <a:off x="758798" y="2289066"/>
            <a:ext cx="7626404" cy="101566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rtl="0" eaLnBrk="1" fontAlgn="base" hangingPunct="1">
              <a:spcBef>
                <a:spcPts val="0"/>
              </a:spcBef>
              <a:spcAft>
                <a:spcPct val="0"/>
              </a:spcAft>
              <a:buClr>
                <a:schemeClr val="accent5">
                  <a:lumMod val="40000"/>
                  <a:lumOff val="60000"/>
                </a:schemeClr>
              </a:buClr>
              <a:buSzPct val="70000"/>
              <a:buFont typeface="Wingdings 2" pitchFamily="18" charset="2"/>
              <a:buNone/>
              <a:defRPr lang="en-US" sz="2000" b="1" kern="1200" smtClean="0">
                <a:solidFill>
                  <a:srgbClr val="8CF4F2"/>
                </a:solidFill>
                <a:effectLst>
                  <a:outerShdw blurRad="38100" dist="38100" dir="2700000" algn="tl">
                    <a:srgbClr val="000000">
                      <a:alpha val="43137"/>
                    </a:srgbClr>
                  </a:outerShdw>
                </a:effectLst>
                <a:latin typeface="Consolas" pitchFamily="49" charset="0"/>
                <a:ea typeface="+mn-ea"/>
                <a:cs typeface="Consolas" pitchFamily="49" charset="0"/>
              </a:defRPr>
            </a:lvl1pPr>
            <a:lvl2pPr marL="630238" indent="-273050" algn="l" rtl="0" eaLnBrk="1" fontAlgn="base" hangingPunct="1">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1" fontAlgn="base" hangingPunct="1">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1" fontAlgn="base" hangingPunct="1">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1" fontAlgn="base" hangingPunct="1">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pPr>
              <a:lnSpc>
                <a:spcPct val="100000"/>
              </a:lnSpc>
              <a:defRPr/>
            </a:pPr>
            <a:r>
              <a:rPr lang="en-US" noProof="1" smtClean="0"/>
              <a:t>HttpCookie cookie = </a:t>
            </a:r>
          </a:p>
          <a:p>
            <a:pPr>
              <a:lnSpc>
                <a:spcPct val="100000"/>
              </a:lnSpc>
              <a:defRPr/>
            </a:pPr>
            <a:r>
              <a:rPr lang="en-US" noProof="1" smtClean="0"/>
              <a:t>  new HttpCookie("UserName", "baj.ivan");</a:t>
            </a:r>
          </a:p>
          <a:p>
            <a:pPr>
              <a:lnSpc>
                <a:spcPct val="100000"/>
              </a:lnSpc>
              <a:defRPr/>
            </a:pPr>
            <a:r>
              <a:rPr lang="en-US" noProof="1" smtClean="0"/>
              <a:t>Response.Cookies.Add(cookie);</a:t>
            </a:r>
            <a:endParaRPr lang="en-US" noProof="1"/>
          </a:p>
        </p:txBody>
      </p:sp>
      <p:sp>
        <p:nvSpPr>
          <p:cNvPr id="8" name="Text Placeholder 1"/>
          <p:cNvSpPr txBox="1">
            <a:spLocks/>
          </p:cNvSpPr>
          <p:nvPr/>
        </p:nvSpPr>
        <p:spPr>
          <a:xfrm>
            <a:off x="755576" y="4285545"/>
            <a:ext cx="7626404"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rtl="0" eaLnBrk="1" fontAlgn="base" hangingPunct="1">
              <a:spcBef>
                <a:spcPts val="0"/>
              </a:spcBef>
              <a:spcAft>
                <a:spcPct val="0"/>
              </a:spcAft>
              <a:buClr>
                <a:schemeClr val="accent5">
                  <a:lumMod val="40000"/>
                  <a:lumOff val="60000"/>
                </a:schemeClr>
              </a:buClr>
              <a:buSzPct val="70000"/>
              <a:buFont typeface="Wingdings 2" pitchFamily="18" charset="2"/>
              <a:buNone/>
              <a:defRPr lang="en-US" sz="2000" b="1" kern="1200" smtClean="0">
                <a:solidFill>
                  <a:srgbClr val="8CF4F2"/>
                </a:solidFill>
                <a:effectLst>
                  <a:outerShdw blurRad="38100" dist="38100" dir="2700000" algn="tl">
                    <a:srgbClr val="000000">
                      <a:alpha val="43137"/>
                    </a:srgbClr>
                  </a:outerShdw>
                </a:effectLst>
                <a:latin typeface="Consolas" pitchFamily="49" charset="0"/>
                <a:ea typeface="+mn-ea"/>
                <a:cs typeface="Consolas" pitchFamily="49" charset="0"/>
              </a:defRPr>
            </a:lvl1pPr>
            <a:lvl2pPr marL="630238" indent="-273050" algn="l" rtl="0" eaLnBrk="1" fontAlgn="base" hangingPunct="1">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1" fontAlgn="base" hangingPunct="1">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1" fontAlgn="base" hangingPunct="1">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1" fontAlgn="base" hangingPunct="1">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pPr>
              <a:lnSpc>
                <a:spcPct val="100000"/>
              </a:lnSpc>
              <a:defRPr/>
            </a:pPr>
            <a:r>
              <a:rPr lang="en-US" noProof="1"/>
              <a:t>HttpCookie cookie = Request.Cookies["UserName"];</a:t>
            </a:r>
          </a:p>
        </p:txBody>
      </p:sp>
    </p:spTree>
    <p:extLst>
      <p:ext uri="{BB962C8B-B14F-4D97-AF65-F5344CB8AC3E}">
        <p14:creationId xmlns:p14="http://schemas.microsoft.com/office/powerpoint/2010/main" xmlns="" val="3032409667"/>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9890" name="Rectangle 2"/>
          <p:cNvSpPr>
            <a:spLocks noGrp="1" noChangeArrowheads="1"/>
          </p:cNvSpPr>
          <p:nvPr>
            <p:ph type="ctrTitle"/>
          </p:nvPr>
        </p:nvSpPr>
        <p:spPr>
          <a:xfrm>
            <a:off x="609600" y="1340768"/>
            <a:ext cx="7850832" cy="792090"/>
          </a:xfrm>
        </p:spPr>
        <p:txBody>
          <a:bodyPr/>
          <a:lstStyle/>
          <a:p>
            <a:pPr>
              <a:lnSpc>
                <a:spcPct val="110000"/>
              </a:lnSpc>
              <a:defRPr/>
            </a:pPr>
            <a:r>
              <a:rPr lang="en-US" dirty="0" smtClean="0"/>
              <a:t>Cookies</a:t>
            </a:r>
            <a:endParaRPr lang="bg-BG" dirty="0" smtClean="0"/>
          </a:p>
        </p:txBody>
      </p:sp>
      <p:sp>
        <p:nvSpPr>
          <p:cNvPr id="2" name="Subtitle 1"/>
          <p:cNvSpPr>
            <a:spLocks noGrp="1"/>
          </p:cNvSpPr>
          <p:nvPr>
            <p:ph type="subTitle" idx="1"/>
          </p:nvPr>
        </p:nvSpPr>
        <p:spPr>
          <a:xfrm>
            <a:off x="578902" y="2204864"/>
            <a:ext cx="7924800" cy="569120"/>
          </a:xfrm>
        </p:spPr>
        <p:txBody>
          <a:bodyPr/>
          <a:lstStyle/>
          <a:p>
            <a:r>
              <a:rPr lang="en-US" dirty="0" smtClean="0"/>
              <a:t>Live Demo</a:t>
            </a:r>
            <a:endParaRPr lang="en-US" dirty="0"/>
          </a:p>
        </p:txBody>
      </p:sp>
      <p:pic>
        <p:nvPicPr>
          <p:cNvPr id="4098" name="Picture 2"/>
          <p:cNvPicPr>
            <a:picLocks noChangeAspect="1" noChangeArrowheads="1"/>
          </p:cNvPicPr>
          <p:nvPr/>
        </p:nvPicPr>
        <p:blipFill>
          <a:blip r:embed="rId3" cstate="print">
            <a:extLst>
              <a:ext uri="{28A0092B-C50C-407E-A947-70E740481C1C}">
                <a14:useLocalDpi xmlns:a14="http://schemas.microsoft.com/office/drawing/2010/main" xmlns=""/>
              </a:ext>
            </a:extLst>
          </a:blip>
          <a:srcRect/>
          <a:stretch>
            <a:fillRect/>
          </a:stretch>
        </p:blipFill>
        <p:spPr bwMode="auto">
          <a:xfrm>
            <a:off x="755576" y="3356992"/>
            <a:ext cx="1666875" cy="1190625"/>
          </a:xfrm>
          <a:prstGeom prst="round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4100" name="Picture 4"/>
          <p:cNvPicPr>
            <a:picLocks noChangeAspect="1" noChangeArrowheads="1"/>
          </p:cNvPicPr>
          <p:nvPr/>
        </p:nvPicPr>
        <p:blipFill>
          <a:blip r:embed="rId4" cstate="print">
            <a:extLst>
              <a:ext uri="{BEBA8EAE-BF5A-486C-A8C5-ECC9F3942E4B}">
                <a14:imgProps xmlns:a14="http://schemas.microsoft.com/office/drawing/2010/main" xmlns="">
                  <a14:imgLayer r:embed="rId5">
                    <a14:imgEffect>
                      <a14:backgroundRemoval t="0" b="100000" l="0" r="100000">
                        <a14:foregroundMark x1="54000" y1="24242" x2="54000" y2="24242"/>
                        <a14:foregroundMark x1="53143" y1="20661" x2="53143" y2="20661"/>
                        <a14:foregroundMark x1="49714" y1="21763" x2="49714" y2="21763"/>
                        <a14:foregroundMark x1="53143" y1="18733" x2="53143" y2="18733"/>
                        <a14:foregroundMark x1="61429" y1="19559" x2="61429" y2="19559"/>
                        <a14:foregroundMark x1="63429" y1="21763" x2="63429" y2="21763"/>
                        <a14:foregroundMark x1="58857" y1="19559" x2="58857" y2="19559"/>
                        <a14:foregroundMark x1="62857" y1="18182" x2="62857" y2="18182"/>
                        <a14:foregroundMark x1="61143" y1="17355" x2="61143" y2="17355"/>
                        <a14:foregroundMark x1="5714" y1="33609" x2="5714" y2="33609"/>
                        <a14:foregroundMark x1="8571" y1="37190" x2="8571" y2="37190"/>
                        <a14:foregroundMark x1="13143" y1="29752" x2="13143" y2="29752"/>
                        <a14:foregroundMark x1="11429" y1="36915" x2="11429" y2="36915"/>
                        <a14:foregroundMark x1="9714" y1="38017" x2="9714" y2="38017"/>
                        <a14:foregroundMark x1="15714" y1="31956" x2="15714" y2="31956"/>
                        <a14:foregroundMark x1="16286" y1="26171" x2="16286" y2="26171"/>
                        <a14:foregroundMark x1="18571" y1="28650" x2="18571" y2="28650"/>
                        <a14:foregroundMark x1="22000" y1="21212" x2="22000" y2="21212"/>
                        <a14:foregroundMark x1="24286" y1="24242" x2="24286" y2="24242"/>
                        <a14:foregroundMark x1="29143" y1="20661" x2="29143" y2="20661"/>
                        <a14:foregroundMark x1="32000" y1="16804" x2="32000" y2="16804"/>
                        <a14:foregroundMark x1="41714" y1="9091" x2="41714" y2="9091"/>
                        <a14:foregroundMark x1="40571" y1="11295" x2="40571" y2="11295"/>
                        <a14:foregroundMark x1="40857" y1="15978" x2="40857" y2="15978"/>
                        <a14:foregroundMark x1="48571" y1="12121" x2="48571" y2="12121"/>
                        <a14:foregroundMark x1="47429" y1="7713" x2="47429" y2="7713"/>
                        <a14:foregroundMark x1="47429" y1="12672" x2="47429" y2="12672"/>
                        <a14:foregroundMark x1="56857" y1="7163" x2="56857" y2="7163"/>
                        <a14:foregroundMark x1="57143" y1="11295" x2="57143" y2="11295"/>
                        <a14:foregroundMark x1="63429" y1="7438" x2="63429" y2="7438"/>
                        <a14:foregroundMark x1="63429" y1="10468" x2="63429" y2="10468"/>
                        <a14:foregroundMark x1="66857" y1="7163" x2="66857" y2="7163"/>
                        <a14:foregroundMark x1="67714" y1="10468" x2="67714" y2="10468"/>
                        <a14:foregroundMark x1="32286" y1="18733" x2="32286" y2="18733"/>
                        <a14:foregroundMark x1="42000" y1="14601" x2="42000" y2="14601"/>
                        <a14:foregroundMark x1="7143" y1="34986" x2="7143" y2="34986"/>
                        <a14:foregroundMark x1="63429" y1="3857" x2="63429" y2="3857"/>
                        <a14:backgroundMark x1="38571" y1="50689" x2="38571" y2="50689"/>
                        <a14:backgroundMark x1="13429" y1="27548" x2="13429" y2="27548"/>
                        <a14:backgroundMark x1="15429" y1="29477" x2="15429" y2="29477"/>
                        <a14:backgroundMark x1="16571" y1="30303" x2="16571" y2="30303"/>
                        <a14:backgroundMark x1="57429" y1="19284" x2="57429" y2="19284"/>
                        <a14:backgroundMark x1="44286" y1="11570" x2="44286" y2="11570"/>
                        <a14:backgroundMark x1="29143" y1="15702" x2="29143" y2="15702"/>
                        <a14:backgroundMark x1="30571" y1="18457" x2="30571" y2="18457"/>
                        <a14:backgroundMark x1="30000" y1="17355" x2="30000" y2="17355"/>
                      </a14:backgroundRemoval>
                    </a14:imgEffect>
                  </a14:imgLayer>
                </a14:imgProps>
              </a:ext>
              <a:ext uri="{28A0092B-C50C-407E-A947-70E740481C1C}">
                <a14:useLocalDpi xmlns:a14="http://schemas.microsoft.com/office/drawing/2010/main" xmlns=""/>
              </a:ext>
            </a:extLst>
          </a:blip>
          <a:srcRect/>
          <a:stretch>
            <a:fillRect/>
          </a:stretch>
        </p:blipFill>
        <p:spPr bwMode="auto">
          <a:xfrm>
            <a:off x="6084168" y="2996952"/>
            <a:ext cx="2501174" cy="2594074"/>
          </a:xfrm>
          <a:prstGeom prst="roundRect">
            <a:avLst>
              <a:gd name="adj" fmla="val 10574"/>
            </a:avLst>
          </a:prstGeom>
          <a:noFill/>
          <a:ln>
            <a:noFill/>
          </a:ln>
          <a:effectLst>
            <a:outerShdw dist="35921" dir="2700000" algn="ctr" rotWithShape="0">
              <a:schemeClr val="bg2"/>
            </a:outerShdw>
            <a:softEdge rad="12700"/>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6" name="Picture 2"/>
          <p:cNvPicPr>
            <a:picLocks noChangeAspect="1" noChangeArrowheads="1"/>
          </p:cNvPicPr>
          <p:nvPr/>
        </p:nvPicPr>
        <p:blipFill>
          <a:blip r:embed="rId6" cstate="print">
            <a:extLst>
              <a:ext uri="{28A0092B-C50C-407E-A947-70E740481C1C}">
                <a14:useLocalDpi xmlns="" xmlns:a14="http://schemas.microsoft.com/office/drawing/2010/main" val="0"/>
              </a:ext>
            </a:extLst>
          </a:blip>
          <a:srcRect/>
          <a:stretch>
            <a:fillRect/>
          </a:stretch>
        </p:blipFill>
        <p:spPr bwMode="auto">
          <a:xfrm>
            <a:off x="2627784" y="3068960"/>
            <a:ext cx="3090939" cy="3115816"/>
          </a:xfrm>
          <a:prstGeom prst="roundRect">
            <a:avLst>
              <a:gd name="adj" fmla="val 1360"/>
            </a:avLst>
          </a:prstGeom>
          <a:noFill/>
          <a:ln>
            <a:noFill/>
          </a:ln>
          <a:effectLst>
            <a:outerShdw blurRad="127000" dist="38100" dir="2700000" algn="ctr">
              <a:srgbClr val="000000">
                <a:alpha val="45000"/>
              </a:srgbClr>
            </a:outerShdw>
          </a:effectLst>
          <a:scene3d>
            <a:camera prst="perspectiveFront" fov="2700000">
              <a:rot lat="20376000" lon="1938000" rev="20112001"/>
            </a:camera>
            <a:lightRig rig="soft" dir="t">
              <a:rot lat="0" lon="0" rev="0"/>
            </a:lightRig>
          </a:scene3d>
          <a:sp3d prstMaterial="translucentPowder">
            <a:bevelT w="203200" h="50800" prst="softRound"/>
          </a:sp3d>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291688830"/>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6882" name="Rectangle 2"/>
          <p:cNvSpPr>
            <a:spLocks noGrp="1" noChangeArrowheads="1"/>
          </p:cNvSpPr>
          <p:nvPr>
            <p:ph idx="1"/>
          </p:nvPr>
        </p:nvSpPr>
        <p:spPr/>
        <p:txBody>
          <a:bodyPr/>
          <a:lstStyle/>
          <a:p>
            <a:pPr marL="450850" indent="-450850">
              <a:lnSpc>
                <a:spcPct val="100000"/>
              </a:lnSpc>
              <a:defRPr/>
            </a:pPr>
            <a:r>
              <a:rPr lang="en-US" dirty="0" smtClean="0"/>
              <a:t>Hidden form fields keep information, not visible in the Web page, sent on form submit</a:t>
            </a:r>
          </a:p>
          <a:p>
            <a:pPr marL="798513" lvl="1" indent="-450850">
              <a:lnSpc>
                <a:spcPct val="100000"/>
              </a:lnSpc>
              <a:defRPr/>
            </a:pPr>
            <a:r>
              <a:rPr lang="en-US" dirty="0" smtClean="0"/>
              <a:t>ASP.NET </a:t>
            </a:r>
            <a:r>
              <a:rPr lang="en-US" noProof="1" smtClean="0">
                <a:solidFill>
                  <a:schemeClr val="accent5">
                    <a:lumMod val="20000"/>
                    <a:lumOff val="80000"/>
                  </a:schemeClr>
                </a:solidFill>
                <a:latin typeface="Consolas" pitchFamily="49" charset="0"/>
                <a:cs typeface="Consolas" pitchFamily="49" charset="0"/>
              </a:rPr>
              <a:t>HiddenField</a:t>
            </a:r>
            <a:r>
              <a:rPr lang="en-US" dirty="0" smtClean="0"/>
              <a:t> is a control, </a:t>
            </a:r>
            <a:r>
              <a:rPr lang="en-US" dirty="0"/>
              <a:t>which renders as a standard HTML hidden </a:t>
            </a:r>
            <a:r>
              <a:rPr lang="en-US" dirty="0" smtClean="0"/>
              <a:t>field</a:t>
            </a:r>
          </a:p>
          <a:p>
            <a:pPr marL="798513" lvl="1" indent="-450850">
              <a:lnSpc>
                <a:spcPct val="100000"/>
              </a:lnSpc>
              <a:defRPr/>
            </a:pPr>
            <a:r>
              <a:rPr lang="en-US" dirty="0" smtClean="0"/>
              <a:t>Not visible </a:t>
            </a:r>
            <a:r>
              <a:rPr lang="en-US" dirty="0"/>
              <a:t>in the browser, but you can </a:t>
            </a:r>
            <a:r>
              <a:rPr lang="en-US" dirty="0" smtClean="0"/>
              <a:t>use it to store information directly in the page</a:t>
            </a:r>
            <a:endParaRPr lang="en-US" dirty="0"/>
          </a:p>
          <a:p>
            <a:pPr marL="0" indent="0">
              <a:lnSpc>
                <a:spcPct val="100000"/>
              </a:lnSpc>
              <a:buNone/>
              <a:defRPr/>
            </a:pPr>
            <a:endParaRPr lang="en-US" dirty="0" smtClean="0"/>
          </a:p>
          <a:p>
            <a:pPr marL="450850" indent="-450850">
              <a:lnSpc>
                <a:spcPct val="100000"/>
              </a:lnSpc>
              <a:defRPr/>
            </a:pPr>
            <a:r>
              <a:rPr lang="en-US" dirty="0" smtClean="0"/>
              <a:t>Insecure, </a:t>
            </a:r>
            <a:r>
              <a:rPr lang="en-US" dirty="0"/>
              <a:t>because malicious </a:t>
            </a:r>
            <a:r>
              <a:rPr lang="en-US" dirty="0" smtClean="0"/>
              <a:t>user can easily access hidden fields </a:t>
            </a:r>
            <a:r>
              <a:rPr lang="en-US" dirty="0"/>
              <a:t>and </a:t>
            </a:r>
            <a:r>
              <a:rPr lang="en-US" dirty="0" smtClean="0"/>
              <a:t>tamper it</a:t>
            </a:r>
          </a:p>
        </p:txBody>
      </p:sp>
      <p:sp>
        <p:nvSpPr>
          <p:cNvPr id="506883" name="Rectangle 3"/>
          <p:cNvSpPr>
            <a:spLocks noGrp="1" noChangeArrowheads="1"/>
          </p:cNvSpPr>
          <p:nvPr>
            <p:ph type="title"/>
          </p:nvPr>
        </p:nvSpPr>
        <p:spPr/>
        <p:txBody>
          <a:bodyPr/>
          <a:lstStyle/>
          <a:p>
            <a:pPr>
              <a:defRPr/>
            </a:pPr>
            <a:r>
              <a:rPr lang="en-US" dirty="0" smtClean="0"/>
              <a:t>What are Hidden Fields?</a:t>
            </a:r>
            <a:endParaRPr lang="bg-BG" dirty="0" smtClean="0"/>
          </a:p>
        </p:txBody>
      </p:sp>
      <p:sp>
        <p:nvSpPr>
          <p:cNvPr id="7" name="Text Placeholder 1"/>
          <p:cNvSpPr txBox="1">
            <a:spLocks/>
          </p:cNvSpPr>
          <p:nvPr/>
        </p:nvSpPr>
        <p:spPr>
          <a:xfrm>
            <a:off x="683568" y="4437112"/>
            <a:ext cx="7920880"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rtl="0" eaLnBrk="1" fontAlgn="base" hangingPunct="1">
              <a:spcBef>
                <a:spcPts val="0"/>
              </a:spcBef>
              <a:spcAft>
                <a:spcPct val="0"/>
              </a:spcAft>
              <a:buClr>
                <a:schemeClr val="accent5">
                  <a:lumMod val="40000"/>
                  <a:lumOff val="60000"/>
                </a:schemeClr>
              </a:buClr>
              <a:buSzPct val="70000"/>
              <a:buFont typeface="Wingdings 2" pitchFamily="18" charset="2"/>
              <a:buNone/>
              <a:defRPr lang="en-US" sz="2000" b="1" kern="1200" smtClean="0">
                <a:solidFill>
                  <a:srgbClr val="8CF4F2"/>
                </a:solidFill>
                <a:effectLst>
                  <a:outerShdw blurRad="38100" dist="38100" dir="2700000" algn="tl">
                    <a:srgbClr val="000000">
                      <a:alpha val="43137"/>
                    </a:srgbClr>
                  </a:outerShdw>
                </a:effectLst>
                <a:latin typeface="Consolas" pitchFamily="49" charset="0"/>
                <a:ea typeface="+mn-ea"/>
                <a:cs typeface="Consolas" pitchFamily="49" charset="0"/>
              </a:defRPr>
            </a:lvl1pPr>
            <a:lvl2pPr marL="630238" indent="-273050" algn="l" rtl="0" eaLnBrk="1" fontAlgn="base" hangingPunct="1">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1" fontAlgn="base" hangingPunct="1">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1" fontAlgn="base" hangingPunct="1">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1" fontAlgn="base" hangingPunct="1">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pPr>
              <a:lnSpc>
                <a:spcPct val="100000"/>
              </a:lnSpc>
              <a:defRPr/>
            </a:pPr>
            <a:r>
              <a:rPr lang="en-US" noProof="1">
                <a:effectLst>
                  <a:outerShdw blurRad="38100" dist="38100" dir="2700000" algn="tl">
                    <a:srgbClr val="000000"/>
                  </a:outerShdw>
                </a:effectLst>
              </a:rPr>
              <a:t>&lt;input type="hidden" name="Language" value="English"&gt;</a:t>
            </a:r>
            <a:endParaRPr lang="en-US" dirty="0">
              <a:effectLst>
                <a:outerShdw blurRad="38100" dist="38100" dir="2700000" algn="tl">
                  <a:srgbClr val="000000"/>
                </a:outerShdw>
              </a:effectLst>
            </a:endParaRPr>
          </a:p>
        </p:txBody>
      </p:sp>
      <p:sp>
        <p:nvSpPr>
          <p:cNvPr id="5"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solidFill>
                  <a:schemeClr val="tx1">
                    <a:lumMod val="60000"/>
                    <a:lumOff val="40000"/>
                  </a:schemeClr>
                </a:solidFill>
                <a:latin typeface="+mj-lt"/>
              </a:rPr>
              <a:pPr>
                <a:defRPr/>
              </a:pPr>
              <a:t>19</a:t>
            </a:fld>
            <a:endParaRPr lang="en-US" dirty="0">
              <a:solidFill>
                <a:schemeClr val="tx1">
                  <a:lumMod val="60000"/>
                  <a:lumOff val="40000"/>
                </a:schemeClr>
              </a:solidFill>
              <a:latin typeface="+mj-lt"/>
            </a:endParaRPr>
          </a:p>
        </p:txBody>
      </p:sp>
    </p:spTree>
    <p:extLst>
      <p:ext uri="{BB962C8B-B14F-4D97-AF65-F5344CB8AC3E}">
        <p14:creationId xmlns:p14="http://schemas.microsoft.com/office/powerpoint/2010/main" xmlns="" val="268413597"/>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02" name="Rectangle 2"/>
          <p:cNvSpPr>
            <a:spLocks noGrp="1" noChangeArrowheads="1"/>
          </p:cNvSpPr>
          <p:nvPr>
            <p:ph type="title"/>
          </p:nvPr>
        </p:nvSpPr>
        <p:spPr/>
        <p:txBody>
          <a:bodyPr/>
          <a:lstStyle/>
          <a:p>
            <a:pPr>
              <a:defRPr/>
            </a:pPr>
            <a:r>
              <a:rPr lang="en-US" dirty="0" smtClean="0"/>
              <a:t>Table of Contents</a:t>
            </a:r>
            <a:r>
              <a:rPr lang="bg-BG" dirty="0" smtClean="0"/>
              <a:t> </a:t>
            </a:r>
          </a:p>
        </p:txBody>
      </p:sp>
      <p:sp>
        <p:nvSpPr>
          <p:cNvPr id="460806" name="Rectangle 6"/>
          <p:cNvSpPr>
            <a:spLocks noGrp="1" noChangeArrowheads="1"/>
          </p:cNvSpPr>
          <p:nvPr>
            <p:ph idx="1"/>
          </p:nvPr>
        </p:nvSpPr>
        <p:spPr>
          <a:xfrm>
            <a:off x="323850" y="980728"/>
            <a:ext cx="8496300" cy="5616624"/>
          </a:xfrm>
        </p:spPr>
        <p:txBody>
          <a:bodyPr/>
          <a:lstStyle/>
          <a:p>
            <a:pPr>
              <a:lnSpc>
                <a:spcPct val="100000"/>
              </a:lnSpc>
              <a:spcBef>
                <a:spcPts val="300"/>
              </a:spcBef>
              <a:spcAft>
                <a:spcPts val="400"/>
              </a:spcAft>
              <a:defRPr/>
            </a:pPr>
            <a:r>
              <a:rPr lang="en-US" dirty="0" smtClean="0"/>
              <a:t>ASP.NET Intrinsic Objects</a:t>
            </a:r>
            <a:endParaRPr lang="bg-BG" dirty="0" smtClean="0"/>
          </a:p>
          <a:p>
            <a:pPr>
              <a:lnSpc>
                <a:spcPct val="100000"/>
              </a:lnSpc>
              <a:spcBef>
                <a:spcPts val="300"/>
              </a:spcBef>
              <a:spcAft>
                <a:spcPts val="400"/>
              </a:spcAft>
              <a:defRPr/>
            </a:pPr>
            <a:r>
              <a:rPr lang="en-US" dirty="0" smtClean="0"/>
              <a:t>State Management in Web Applications</a:t>
            </a:r>
          </a:p>
          <a:p>
            <a:pPr marL="723900" lvl="1" indent="-368300">
              <a:lnSpc>
                <a:spcPct val="100000"/>
              </a:lnSpc>
              <a:spcBef>
                <a:spcPts val="300"/>
              </a:spcBef>
              <a:spcAft>
                <a:spcPts val="400"/>
              </a:spcAft>
              <a:defRPr/>
            </a:pPr>
            <a:r>
              <a:rPr lang="en-US" dirty="0" smtClean="0"/>
              <a:t>Cookies</a:t>
            </a:r>
          </a:p>
          <a:p>
            <a:pPr marL="723900" lvl="1" indent="-368300">
              <a:lnSpc>
                <a:spcPct val="100000"/>
              </a:lnSpc>
              <a:spcBef>
                <a:spcPts val="300"/>
              </a:spcBef>
              <a:spcAft>
                <a:spcPts val="400"/>
              </a:spcAft>
              <a:defRPr/>
            </a:pPr>
            <a:r>
              <a:rPr lang="en-US" dirty="0" smtClean="0"/>
              <a:t>Hidden Fields</a:t>
            </a:r>
            <a:endParaRPr lang="bg-BG" dirty="0" smtClean="0"/>
          </a:p>
          <a:p>
            <a:pPr marL="723900" lvl="1" indent="-368300">
              <a:lnSpc>
                <a:spcPct val="100000"/>
              </a:lnSpc>
              <a:spcBef>
                <a:spcPts val="300"/>
              </a:spcBef>
              <a:spcAft>
                <a:spcPts val="400"/>
              </a:spcAft>
              <a:defRPr/>
            </a:pPr>
            <a:r>
              <a:rPr lang="en-US" dirty="0" smtClean="0"/>
              <a:t>Parameterized Addresses</a:t>
            </a:r>
          </a:p>
          <a:p>
            <a:pPr>
              <a:lnSpc>
                <a:spcPct val="100000"/>
              </a:lnSpc>
              <a:spcBef>
                <a:spcPts val="300"/>
              </a:spcBef>
              <a:spcAft>
                <a:spcPts val="400"/>
              </a:spcAft>
              <a:defRPr/>
            </a:pPr>
            <a:r>
              <a:rPr lang="en-US" dirty="0" smtClean="0"/>
              <a:t>Page Execution Lifecycle</a:t>
            </a:r>
          </a:p>
          <a:p>
            <a:pPr>
              <a:lnSpc>
                <a:spcPct val="100000"/>
              </a:lnSpc>
              <a:spcBef>
                <a:spcPts val="300"/>
              </a:spcBef>
              <a:spcAft>
                <a:spcPts val="400"/>
              </a:spcAft>
              <a:defRPr/>
            </a:pPr>
            <a:r>
              <a:rPr lang="en-US" dirty="0" smtClean="0"/>
              <a:t>ASP.NET State Management</a:t>
            </a:r>
            <a:endParaRPr lang="bg-BG" dirty="0" smtClean="0"/>
          </a:p>
          <a:p>
            <a:pPr marL="723900" lvl="1" indent="-368300">
              <a:lnSpc>
                <a:spcPct val="100000"/>
              </a:lnSpc>
              <a:spcBef>
                <a:spcPts val="300"/>
              </a:spcBef>
              <a:spcAft>
                <a:spcPts val="400"/>
              </a:spcAft>
              <a:defRPr/>
            </a:pPr>
            <a:r>
              <a:rPr lang="en-US" dirty="0" smtClean="0"/>
              <a:t>Client side – View State</a:t>
            </a:r>
          </a:p>
          <a:p>
            <a:pPr marL="723900" lvl="1" indent="-368300">
              <a:lnSpc>
                <a:spcPct val="100000"/>
              </a:lnSpc>
              <a:spcBef>
                <a:spcPts val="300"/>
              </a:spcBef>
              <a:spcAft>
                <a:spcPts val="400"/>
              </a:spcAft>
              <a:defRPr/>
            </a:pPr>
            <a:r>
              <a:rPr lang="en-US" dirty="0" smtClean="0"/>
              <a:t>Server side – </a:t>
            </a:r>
            <a:r>
              <a:rPr lang="en-US" dirty="0" smtClean="0">
                <a:solidFill>
                  <a:srgbClr val="EBFFD2"/>
                </a:solidFill>
              </a:rPr>
              <a:t>Application State, Session State	</a:t>
            </a:r>
          </a:p>
          <a:p>
            <a:pPr>
              <a:lnSpc>
                <a:spcPct val="100000"/>
              </a:lnSpc>
              <a:spcBef>
                <a:spcPts val="300"/>
              </a:spcBef>
              <a:spcAft>
                <a:spcPts val="400"/>
              </a:spcAft>
              <a:defRPr/>
            </a:pPr>
            <a:r>
              <a:rPr lang="en-US" dirty="0" smtClean="0"/>
              <a:t>Manipulating the HTTP response headers</a:t>
            </a:r>
          </a:p>
        </p:txBody>
      </p:sp>
      <p:pic>
        <p:nvPicPr>
          <p:cNvPr id="4" name="Picture 2" descr="http://school.discoveryeducation.com/clipart/images/dancebk.gif"/>
          <p:cNvPicPr>
            <a:picLocks noChangeAspect="1" noChangeArrowheads="1"/>
          </p:cNvPicPr>
          <p:nvPr/>
        </p:nvPicPr>
        <p:blipFill>
          <a:blip r:embed="rId3" cstate="screen">
            <a:extLst>
              <a:ext uri="{28A0092B-C50C-407E-A947-70E740481C1C}">
                <a14:useLocalDpi xmlns:a14="http://schemas.microsoft.com/office/drawing/2010/main" xmlns=""/>
              </a:ext>
            </a:extLst>
          </a:blip>
          <a:srcRect/>
          <a:stretch>
            <a:fillRect/>
          </a:stretch>
        </p:blipFill>
        <p:spPr bwMode="auto">
          <a:xfrm>
            <a:off x="6012160" y="2492896"/>
            <a:ext cx="2453182" cy="1580810"/>
          </a:xfrm>
          <a:prstGeom prst="roundRect">
            <a:avLst>
              <a:gd name="adj" fmla="val 5167"/>
            </a:avLst>
          </a:prstGeom>
          <a:solidFill>
            <a:srgbClr val="FFFFFF">
              <a:shade val="85000"/>
            </a:srgbClr>
          </a:solidFill>
          <a:ln>
            <a:noFill/>
          </a:ln>
          <a:effectLst>
            <a:reflection blurRad="12700" stA="38000" endPos="28000" dist="5000" dir="5400000" sy="-100000" algn="bl" rotWithShape="0"/>
          </a:effectLst>
          <a:scene3d>
            <a:camera prst="perspectiveAbove"/>
            <a:lightRig rig="threePt" dir="t"/>
          </a:scene3d>
        </p:spPr>
      </p:pic>
      <p:sp>
        <p:nvSpPr>
          <p:cNvPr id="6"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solidFill>
                  <a:schemeClr val="tx1">
                    <a:lumMod val="60000"/>
                    <a:lumOff val="40000"/>
                  </a:schemeClr>
                </a:solidFill>
                <a:latin typeface="+mj-lt"/>
              </a:rPr>
              <a:pPr>
                <a:defRPr/>
              </a:pPr>
              <a:t>2</a:t>
            </a:fld>
            <a:endParaRPr lang="en-US" dirty="0">
              <a:solidFill>
                <a:schemeClr val="tx1">
                  <a:lumMod val="60000"/>
                  <a:lumOff val="40000"/>
                </a:schemeClr>
              </a:solidFill>
              <a:latin typeface="+mj-lt"/>
            </a:endParaRPr>
          </a:p>
        </p:txBody>
      </p:sp>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6883" name="Rectangle 3"/>
          <p:cNvSpPr>
            <a:spLocks noGrp="1" noChangeArrowheads="1"/>
          </p:cNvSpPr>
          <p:nvPr>
            <p:ph type="title"/>
          </p:nvPr>
        </p:nvSpPr>
        <p:spPr/>
        <p:txBody>
          <a:bodyPr/>
          <a:lstStyle/>
          <a:p>
            <a:pPr>
              <a:defRPr/>
            </a:pPr>
            <a:r>
              <a:rPr lang="en-US" dirty="0" smtClean="0"/>
              <a:t>Parameterized Addresses</a:t>
            </a:r>
            <a:endParaRPr lang="bg-BG" dirty="0" smtClean="0"/>
          </a:p>
        </p:txBody>
      </p:sp>
      <p:sp>
        <p:nvSpPr>
          <p:cNvPr id="506882" name="Rectangle 2"/>
          <p:cNvSpPr>
            <a:spLocks noGrp="1" noChangeArrowheads="1"/>
          </p:cNvSpPr>
          <p:nvPr>
            <p:ph idx="1"/>
          </p:nvPr>
        </p:nvSpPr>
        <p:spPr/>
        <p:txBody>
          <a:bodyPr/>
          <a:lstStyle/>
          <a:p>
            <a:pPr marL="450850" indent="-450850">
              <a:lnSpc>
                <a:spcPct val="100000"/>
              </a:lnSpc>
              <a:defRPr/>
            </a:pPr>
            <a:r>
              <a:rPr lang="en-US" dirty="0" smtClean="0"/>
              <a:t>Also known as query </a:t>
            </a:r>
            <a:r>
              <a:rPr lang="en-US" dirty="0"/>
              <a:t>strings</a:t>
            </a:r>
            <a:endParaRPr lang="en-US" dirty="0" smtClean="0"/>
          </a:p>
          <a:p>
            <a:pPr marL="450850" indent="-450850">
              <a:lnSpc>
                <a:spcPct val="100000"/>
              </a:lnSpc>
              <a:defRPr/>
            </a:pPr>
            <a:r>
              <a:rPr lang="en-US" dirty="0" smtClean="0"/>
              <a:t>Setting the parameters in the URL of a page after the </a:t>
            </a:r>
            <a:r>
              <a:rPr lang="en-US" dirty="0" smtClean="0">
                <a:latin typeface="Courier New" pitchFamily="49" charset="0"/>
              </a:rPr>
              <a:t>‘?’</a:t>
            </a:r>
            <a:r>
              <a:rPr lang="en-US" dirty="0" smtClean="0"/>
              <a:t> sign:</a:t>
            </a:r>
          </a:p>
          <a:p>
            <a:pPr marL="450850" indent="-450850">
              <a:lnSpc>
                <a:spcPct val="100000"/>
              </a:lnSpc>
              <a:defRPr/>
            </a:pPr>
            <a:endParaRPr lang="en-US" dirty="0" smtClean="0"/>
          </a:p>
          <a:p>
            <a:pPr marL="450850" indent="-450850">
              <a:lnSpc>
                <a:spcPct val="100000"/>
              </a:lnSpc>
              <a:defRPr/>
            </a:pPr>
            <a:r>
              <a:rPr lang="en-US" dirty="0" smtClean="0"/>
              <a:t>Reading a query parameter:</a:t>
            </a:r>
          </a:p>
          <a:p>
            <a:pPr marL="450850" indent="-450850">
              <a:lnSpc>
                <a:spcPct val="100000"/>
              </a:lnSpc>
              <a:defRPr/>
            </a:pPr>
            <a:endParaRPr lang="en-US" dirty="0"/>
          </a:p>
          <a:p>
            <a:pPr marL="450850" indent="-450850">
              <a:lnSpc>
                <a:spcPct val="100000"/>
              </a:lnSpc>
              <a:defRPr/>
            </a:pPr>
            <a:r>
              <a:rPr lang="en-US" dirty="0" smtClean="0"/>
              <a:t>Used to pass data from one page to another</a:t>
            </a:r>
          </a:p>
          <a:p>
            <a:pPr marL="450850" indent="-450850">
              <a:lnSpc>
                <a:spcPct val="100000"/>
              </a:lnSpc>
              <a:defRPr/>
            </a:pPr>
            <a:r>
              <a:rPr lang="en-US" dirty="0" smtClean="0"/>
              <a:t>Insecure, because malicious user can copy or change the address</a:t>
            </a:r>
            <a:endParaRPr lang="en-US" dirty="0"/>
          </a:p>
        </p:txBody>
      </p:sp>
      <p:sp>
        <p:nvSpPr>
          <p:cNvPr id="8" name="Text Placeholder 1"/>
          <p:cNvSpPr txBox="1">
            <a:spLocks/>
          </p:cNvSpPr>
          <p:nvPr/>
        </p:nvSpPr>
        <p:spPr>
          <a:xfrm>
            <a:off x="827584" y="4181018"/>
            <a:ext cx="7488832"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defPPr>
              <a:defRPr lang="en-US"/>
            </a:defPPr>
            <a:lvl1pPr marL="0" indent="0" eaLnBrk="1" hangingPunct="1">
              <a:lnSpc>
                <a:spcPct val="100000"/>
              </a:lnSpc>
              <a:spcBef>
                <a:spcPts val="0"/>
              </a:spcBef>
              <a:buClr>
                <a:schemeClr val="accent5">
                  <a:lumMod val="40000"/>
                  <a:lumOff val="60000"/>
                </a:schemeClr>
              </a:buClr>
              <a:buSzPct val="70000"/>
              <a:buFont typeface="Wingdings 2" pitchFamily="18" charset="2"/>
              <a:buNone/>
              <a:defRPr sz="2000">
                <a:solidFill>
                  <a:srgbClr val="8CF4F2"/>
                </a:solidFill>
                <a:effectLst>
                  <a:outerShdw blurRad="38100" dist="38100" dir="2700000" algn="tl">
                    <a:srgbClr val="000000"/>
                  </a:outerShdw>
                </a:effectLst>
                <a:latin typeface="Consolas" pitchFamily="49" charset="0"/>
                <a:cs typeface="Consolas" pitchFamily="49" charset="0"/>
              </a:defRPr>
            </a:lvl1pPr>
            <a:lvl2pPr marL="630238" indent="-273050" eaLnBrk="1" hangingPunct="1">
              <a:spcBef>
                <a:spcPct val="20000"/>
              </a:spcBef>
              <a:buClr>
                <a:schemeClr val="accent2">
                  <a:lumMod val="60000"/>
                  <a:lumOff val="40000"/>
                </a:schemeClr>
              </a:buClr>
              <a:buFont typeface="Wingdings 2" pitchFamily="18" charset="2"/>
              <a:buChar char=""/>
              <a:defRPr sz="3000">
                <a:solidFill>
                  <a:schemeClr val="tx1">
                    <a:lumMod val="20000"/>
                    <a:lumOff val="80000"/>
                  </a:schemeClr>
                </a:solidFill>
                <a:effectLst>
                  <a:outerShdw blurRad="38100" dist="38100" dir="2700000" algn="tl">
                    <a:srgbClr val="000000">
                      <a:alpha val="43137"/>
                    </a:srgbClr>
                  </a:outerShdw>
                </a:effectLst>
                <a:latin typeface="+mn-lt"/>
              </a:defRPr>
            </a:lvl2pPr>
            <a:lvl3pPr marL="922338" indent="-273050" eaLnBrk="1" hangingPunct="1">
              <a:spcBef>
                <a:spcPct val="20000"/>
              </a:spcBef>
              <a:buClr>
                <a:schemeClr val="tx1">
                  <a:lumMod val="50000"/>
                </a:schemeClr>
              </a:buClr>
              <a:buFont typeface="Wingdings 2" pitchFamily="18" charset="2"/>
              <a:buChar char=""/>
              <a:defRPr sz="2800">
                <a:solidFill>
                  <a:schemeClr val="tx1">
                    <a:lumMod val="20000"/>
                    <a:lumOff val="80000"/>
                  </a:schemeClr>
                </a:solidFill>
                <a:effectLst>
                  <a:outerShdw blurRad="38100" dist="38100" dir="2700000" algn="tl">
                    <a:srgbClr val="000000">
                      <a:alpha val="43137"/>
                    </a:srgbClr>
                  </a:outerShdw>
                </a:effectLst>
                <a:latin typeface="+mn-lt"/>
              </a:defRPr>
            </a:lvl3pPr>
            <a:lvl4pPr marL="1187450" indent="-228600" eaLnBrk="1" hangingPunct="1">
              <a:spcBef>
                <a:spcPct val="20000"/>
              </a:spcBef>
              <a:buClr>
                <a:srgbClr val="F8BD52"/>
              </a:buClr>
              <a:buFont typeface="Wingdings 2" pitchFamily="18" charset="2"/>
              <a:buChar char=""/>
              <a:defRPr sz="2600">
                <a:solidFill>
                  <a:schemeClr val="tx1">
                    <a:lumMod val="20000"/>
                    <a:lumOff val="80000"/>
                  </a:schemeClr>
                </a:solidFill>
                <a:effectLst>
                  <a:outerShdw blurRad="38100" dist="38100" dir="2700000" algn="tl">
                    <a:srgbClr val="000000">
                      <a:alpha val="43137"/>
                    </a:srgbClr>
                  </a:outerShdw>
                </a:effectLst>
                <a:latin typeface="+mn-lt"/>
              </a:defRPr>
            </a:lvl4pPr>
            <a:lvl5pPr marL="1425575" indent="-228600" eaLnBrk="1" hangingPunct="1">
              <a:spcBef>
                <a:spcPct val="20000"/>
              </a:spcBef>
              <a:buClr>
                <a:srgbClr val="46A6BD"/>
              </a:buClr>
              <a:buFont typeface="Wingdings 2" pitchFamily="18" charset="2"/>
              <a:buChar char=""/>
              <a:defRPr sz="2400">
                <a:solidFill>
                  <a:schemeClr val="tx1">
                    <a:lumMod val="20000"/>
                    <a:lumOff val="80000"/>
                  </a:schemeClr>
                </a:solidFill>
                <a:effectLst>
                  <a:outerShdw blurRad="38100" dist="38100" dir="2700000" algn="tl">
                    <a:srgbClr val="000000">
                      <a:alpha val="43137"/>
                    </a:srgbClr>
                  </a:outerShdw>
                </a:effectLst>
                <a:latin typeface="+mn-lt"/>
              </a:defRPr>
            </a:lvl5pPr>
            <a:lvl6pPr marL="1673352" indent="-228600">
              <a:spcBef>
                <a:spcPct val="20000"/>
              </a:spcBef>
              <a:buClr>
                <a:schemeClr val="accent6"/>
              </a:buClr>
              <a:buFont typeface="Wingdings 2"/>
              <a:buChar char=""/>
              <a:defRPr sz="1800">
                <a:solidFill>
                  <a:schemeClr val="tx1"/>
                </a:solidFill>
                <a:latin typeface="+mn-lt"/>
              </a:defRPr>
            </a:lvl6pPr>
            <a:lvl7pPr marL="1911096" indent="-228600">
              <a:spcBef>
                <a:spcPct val="20000"/>
              </a:spcBef>
              <a:buClr>
                <a:schemeClr val="tx2"/>
              </a:buClr>
              <a:buFont typeface="Wingdings 2"/>
              <a:buChar char=""/>
              <a:defRPr sz="1600">
                <a:solidFill>
                  <a:schemeClr val="tx1"/>
                </a:solidFill>
                <a:latin typeface="+mn-lt"/>
              </a:defRPr>
            </a:lvl7pPr>
            <a:lvl8pPr marL="2121408" indent="-182880">
              <a:spcBef>
                <a:spcPct val="20000"/>
              </a:spcBef>
              <a:buClr>
                <a:schemeClr val="tx2"/>
              </a:buClr>
              <a:buFont typeface="Wingdings 2"/>
              <a:buChar char=""/>
              <a:defRPr sz="1400">
                <a:solidFill>
                  <a:schemeClr val="tx1"/>
                </a:solidFill>
                <a:latin typeface="+mn-lt"/>
              </a:defRPr>
            </a:lvl8pPr>
            <a:lvl9pPr marL="2322576" indent="-182880">
              <a:spcBef>
                <a:spcPct val="20000"/>
              </a:spcBef>
              <a:buClr>
                <a:schemeClr val="tx2"/>
              </a:buClr>
              <a:buFont typeface="Wingdings 2"/>
              <a:buChar char=""/>
              <a:defRPr sz="1400">
                <a:solidFill>
                  <a:schemeClr val="tx1"/>
                </a:solidFill>
                <a:latin typeface="+mn-lt"/>
              </a:defRPr>
            </a:lvl9pPr>
          </a:lstStyle>
          <a:p>
            <a:r>
              <a:rPr lang="en-US" noProof="1">
                <a:effectLst>
                  <a:outerShdw blurRad="38100" dist="38100" dir="2700000" algn="tl">
                    <a:srgbClr val="000000">
                      <a:alpha val="43137"/>
                    </a:srgbClr>
                  </a:outerShdw>
                </a:effectLst>
              </a:rPr>
              <a:t>string selectedTabID = Request.QueryString["tabid"];</a:t>
            </a:r>
          </a:p>
        </p:txBody>
      </p:sp>
      <p:sp>
        <p:nvSpPr>
          <p:cNvPr id="9" name="Text Placeholder 1"/>
          <p:cNvSpPr txBox="1">
            <a:spLocks/>
          </p:cNvSpPr>
          <p:nvPr/>
        </p:nvSpPr>
        <p:spPr>
          <a:xfrm>
            <a:off x="827584" y="2924944"/>
            <a:ext cx="7488832"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defPPr>
              <a:defRPr lang="en-US"/>
            </a:defPPr>
            <a:lvl1pPr marL="0" indent="0" eaLnBrk="1" hangingPunct="1">
              <a:lnSpc>
                <a:spcPct val="100000"/>
              </a:lnSpc>
              <a:spcBef>
                <a:spcPts val="0"/>
              </a:spcBef>
              <a:buClr>
                <a:schemeClr val="accent5">
                  <a:lumMod val="40000"/>
                  <a:lumOff val="60000"/>
                </a:schemeClr>
              </a:buClr>
              <a:buSzPct val="70000"/>
              <a:buFont typeface="Wingdings 2" pitchFamily="18" charset="2"/>
              <a:buNone/>
              <a:defRPr sz="2000">
                <a:solidFill>
                  <a:srgbClr val="8CF4F2"/>
                </a:solidFill>
                <a:effectLst>
                  <a:outerShdw blurRad="38100" dist="38100" dir="2700000" algn="tl">
                    <a:srgbClr val="000000"/>
                  </a:outerShdw>
                </a:effectLst>
                <a:latin typeface="Consolas" pitchFamily="49" charset="0"/>
                <a:cs typeface="Consolas" pitchFamily="49" charset="0"/>
              </a:defRPr>
            </a:lvl1pPr>
            <a:lvl2pPr marL="630238" indent="-273050" eaLnBrk="1" hangingPunct="1">
              <a:spcBef>
                <a:spcPct val="20000"/>
              </a:spcBef>
              <a:buClr>
                <a:schemeClr val="accent2">
                  <a:lumMod val="60000"/>
                  <a:lumOff val="40000"/>
                </a:schemeClr>
              </a:buClr>
              <a:buFont typeface="Wingdings 2" pitchFamily="18" charset="2"/>
              <a:buChar char=""/>
              <a:defRPr sz="3000">
                <a:solidFill>
                  <a:schemeClr val="tx1">
                    <a:lumMod val="20000"/>
                    <a:lumOff val="80000"/>
                  </a:schemeClr>
                </a:solidFill>
                <a:effectLst>
                  <a:outerShdw blurRad="38100" dist="38100" dir="2700000" algn="tl">
                    <a:srgbClr val="000000">
                      <a:alpha val="43137"/>
                    </a:srgbClr>
                  </a:outerShdw>
                </a:effectLst>
                <a:latin typeface="+mn-lt"/>
              </a:defRPr>
            </a:lvl2pPr>
            <a:lvl3pPr marL="922338" indent="-273050" eaLnBrk="1" hangingPunct="1">
              <a:spcBef>
                <a:spcPct val="20000"/>
              </a:spcBef>
              <a:buClr>
                <a:schemeClr val="tx1">
                  <a:lumMod val="50000"/>
                </a:schemeClr>
              </a:buClr>
              <a:buFont typeface="Wingdings 2" pitchFamily="18" charset="2"/>
              <a:buChar char=""/>
              <a:defRPr sz="2800">
                <a:solidFill>
                  <a:schemeClr val="tx1">
                    <a:lumMod val="20000"/>
                    <a:lumOff val="80000"/>
                  </a:schemeClr>
                </a:solidFill>
                <a:effectLst>
                  <a:outerShdw blurRad="38100" dist="38100" dir="2700000" algn="tl">
                    <a:srgbClr val="000000">
                      <a:alpha val="43137"/>
                    </a:srgbClr>
                  </a:outerShdw>
                </a:effectLst>
                <a:latin typeface="+mn-lt"/>
              </a:defRPr>
            </a:lvl3pPr>
            <a:lvl4pPr marL="1187450" indent="-228600" eaLnBrk="1" hangingPunct="1">
              <a:spcBef>
                <a:spcPct val="20000"/>
              </a:spcBef>
              <a:buClr>
                <a:srgbClr val="F8BD52"/>
              </a:buClr>
              <a:buFont typeface="Wingdings 2" pitchFamily="18" charset="2"/>
              <a:buChar char=""/>
              <a:defRPr sz="2600">
                <a:solidFill>
                  <a:schemeClr val="tx1">
                    <a:lumMod val="20000"/>
                    <a:lumOff val="80000"/>
                  </a:schemeClr>
                </a:solidFill>
                <a:effectLst>
                  <a:outerShdw blurRad="38100" dist="38100" dir="2700000" algn="tl">
                    <a:srgbClr val="000000">
                      <a:alpha val="43137"/>
                    </a:srgbClr>
                  </a:outerShdw>
                </a:effectLst>
                <a:latin typeface="+mn-lt"/>
              </a:defRPr>
            </a:lvl4pPr>
            <a:lvl5pPr marL="1425575" indent="-228600" eaLnBrk="1" hangingPunct="1">
              <a:spcBef>
                <a:spcPct val="20000"/>
              </a:spcBef>
              <a:buClr>
                <a:srgbClr val="46A6BD"/>
              </a:buClr>
              <a:buFont typeface="Wingdings 2" pitchFamily="18" charset="2"/>
              <a:buChar char=""/>
              <a:defRPr sz="2400">
                <a:solidFill>
                  <a:schemeClr val="tx1">
                    <a:lumMod val="20000"/>
                    <a:lumOff val="80000"/>
                  </a:schemeClr>
                </a:solidFill>
                <a:effectLst>
                  <a:outerShdw blurRad="38100" dist="38100" dir="2700000" algn="tl">
                    <a:srgbClr val="000000">
                      <a:alpha val="43137"/>
                    </a:srgbClr>
                  </a:outerShdw>
                </a:effectLst>
                <a:latin typeface="+mn-lt"/>
              </a:defRPr>
            </a:lvl5pPr>
            <a:lvl6pPr marL="1673352" indent="-228600">
              <a:spcBef>
                <a:spcPct val="20000"/>
              </a:spcBef>
              <a:buClr>
                <a:schemeClr val="accent6"/>
              </a:buClr>
              <a:buFont typeface="Wingdings 2"/>
              <a:buChar char=""/>
              <a:defRPr sz="1800">
                <a:solidFill>
                  <a:schemeClr val="tx1"/>
                </a:solidFill>
                <a:latin typeface="+mn-lt"/>
              </a:defRPr>
            </a:lvl6pPr>
            <a:lvl7pPr marL="1911096" indent="-228600">
              <a:spcBef>
                <a:spcPct val="20000"/>
              </a:spcBef>
              <a:buClr>
                <a:schemeClr val="tx2"/>
              </a:buClr>
              <a:buFont typeface="Wingdings 2"/>
              <a:buChar char=""/>
              <a:defRPr sz="1600">
                <a:solidFill>
                  <a:schemeClr val="tx1"/>
                </a:solidFill>
                <a:latin typeface="+mn-lt"/>
              </a:defRPr>
            </a:lvl7pPr>
            <a:lvl8pPr marL="2121408" indent="-182880">
              <a:spcBef>
                <a:spcPct val="20000"/>
              </a:spcBef>
              <a:buClr>
                <a:schemeClr val="tx2"/>
              </a:buClr>
              <a:buFont typeface="Wingdings 2"/>
              <a:buChar char=""/>
              <a:defRPr sz="1400">
                <a:solidFill>
                  <a:schemeClr val="tx1"/>
                </a:solidFill>
                <a:latin typeface="+mn-lt"/>
              </a:defRPr>
            </a:lvl8pPr>
            <a:lvl9pPr marL="2322576" indent="-182880">
              <a:spcBef>
                <a:spcPct val="20000"/>
              </a:spcBef>
              <a:buClr>
                <a:schemeClr val="tx2"/>
              </a:buClr>
              <a:buFont typeface="Wingdings 2"/>
              <a:buChar char=""/>
              <a:defRPr sz="1400">
                <a:solidFill>
                  <a:schemeClr val="tx1"/>
                </a:solidFill>
                <a:latin typeface="+mn-lt"/>
              </a:defRPr>
            </a:lvl9pPr>
          </a:lstStyle>
          <a:p>
            <a:r>
              <a:rPr lang="en-US" noProof="1">
                <a:effectLst>
                  <a:outerShdw blurRad="38100" dist="38100" dir="2700000" algn="tl">
                    <a:srgbClr val="000000">
                      <a:alpha val="43137"/>
                    </a:srgbClr>
                  </a:outerShdw>
                </a:effectLst>
              </a:rPr>
              <a:t>http://asp.net/getstarted/default.aspx?tabid=61 </a:t>
            </a:r>
            <a:endParaRPr lang="en-US" dirty="0">
              <a:effectLst>
                <a:outerShdw blurRad="38100" dist="38100" dir="2700000" algn="tl">
                  <a:srgbClr val="000000">
                    <a:alpha val="43137"/>
                  </a:srgbClr>
                </a:outerShdw>
              </a:effectLst>
            </a:endParaRPr>
          </a:p>
        </p:txBody>
      </p:sp>
      <p:sp>
        <p:nvSpPr>
          <p:cNvPr id="6"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solidFill>
                  <a:schemeClr val="tx1">
                    <a:lumMod val="60000"/>
                    <a:lumOff val="40000"/>
                  </a:schemeClr>
                </a:solidFill>
                <a:latin typeface="+mj-lt"/>
              </a:rPr>
              <a:pPr>
                <a:defRPr/>
              </a:pPr>
              <a:t>20</a:t>
            </a:fld>
            <a:endParaRPr lang="en-US" dirty="0">
              <a:solidFill>
                <a:schemeClr val="tx1">
                  <a:lumMod val="60000"/>
                  <a:lumOff val="40000"/>
                </a:schemeClr>
              </a:solidFill>
              <a:latin typeface="+mj-lt"/>
            </a:endParaRPr>
          </a:p>
        </p:txBody>
      </p:sp>
    </p:spTree>
    <p:extLst>
      <p:ext uri="{BB962C8B-B14F-4D97-AF65-F5344CB8AC3E}">
        <p14:creationId xmlns:p14="http://schemas.microsoft.com/office/powerpoint/2010/main" xmlns="" val="1439416824"/>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ctrTitle"/>
          </p:nvPr>
        </p:nvSpPr>
        <p:spPr>
          <a:xfrm>
            <a:off x="827584" y="1484784"/>
            <a:ext cx="7273429" cy="1007418"/>
          </a:xfrm>
          <a:noFill/>
        </p:spPr>
        <p:txBody>
          <a:bodyPr/>
          <a:lstStyle/>
          <a:p>
            <a:pPr marL="838200" indent="-838200">
              <a:lnSpc>
                <a:spcPct val="110000"/>
              </a:lnSpc>
            </a:pPr>
            <a:r>
              <a:rPr lang="en-US" dirty="0" smtClean="0">
                <a:effectLst>
                  <a:outerShdw blurRad="38100" dist="38100" dir="2700000" algn="tl">
                    <a:srgbClr val="000000">
                      <a:alpha val="43137"/>
                    </a:srgbClr>
                  </a:outerShdw>
                </a:effectLst>
              </a:rPr>
              <a:t>Page Execution Lifecycle</a:t>
            </a:r>
            <a:endParaRPr lang="bg-BG" dirty="0" smtClean="0">
              <a:effectLst>
                <a:outerShdw blurRad="38100" dist="38100" dir="2700000" algn="tl">
                  <a:srgbClr val="000000">
                    <a:alpha val="43137"/>
                  </a:srgbClr>
                </a:outerShdw>
              </a:effectLst>
            </a:endParaRPr>
          </a:p>
        </p:txBody>
      </p:sp>
      <p:pic>
        <p:nvPicPr>
          <p:cNvPr id="13315" name="Picture 3"/>
          <p:cNvPicPr>
            <a:picLocks noChangeAspect="1" noChangeArrowheads="1"/>
          </p:cNvPicPr>
          <p:nvPr/>
        </p:nvPicPr>
        <p:blipFill>
          <a:blip r:embed="rId3" cstate="print">
            <a:extLst>
              <a:ext uri="{28A0092B-C50C-407E-A947-70E740481C1C}">
                <a14:useLocalDpi xmlns:a14="http://schemas.microsoft.com/office/drawing/2010/main" xmlns=""/>
              </a:ext>
            </a:extLst>
          </a:blip>
          <a:stretch>
            <a:fillRect/>
          </a:stretch>
        </p:blipFill>
        <p:spPr bwMode="auto">
          <a:xfrm>
            <a:off x="2195736" y="2780928"/>
            <a:ext cx="4542928" cy="3461712"/>
          </a:xfrm>
          <a:prstGeom prst="roundRect">
            <a:avLst>
              <a:gd name="adj" fmla="val 4560"/>
            </a:avLst>
          </a:prstGeom>
          <a:noFill/>
          <a:ln>
            <a:noFill/>
          </a:ln>
          <a:extLst>
            <a:ext uri="{909E8E84-426E-40DD-AFC4-6F175D3DCCD1}">
              <a14:hiddenFill xmlns:a14="http://schemas.microsoft.com/office/drawing/2010/main" xmlns="">
                <a:solidFill>
                  <a:srgbClr val="FFFFFF">
                    <a:alpha val="30000"/>
                  </a:srgbClr>
                </a:solidFill>
              </a14:hiddenFill>
            </a:ext>
            <a:ext uri="{91240B29-F687-4F45-9708-019B960494DF}">
              <a14:hiddenLine xmlns:a14="http://schemas.microsoft.com/office/drawing/2010/main" xmlns="" w="9525" cap="flat" cmpd="sng" algn="ctr">
                <a:solidFill>
                  <a:schemeClr val="tx1"/>
                </a:solidFill>
                <a:prstDash val="solid"/>
                <a:miter lim="800000"/>
                <a:headEnd/>
                <a:tailEnd/>
              </a14:hiddenLine>
            </a:ext>
            <a:ext uri="{AF507438-7753-43E0-B8FC-AC1667EBCBE1}">
              <a14:hiddenEffects xmlns:a14="http://schemas.microsoft.com/office/drawing/2010/main" xmlns="">
                <a:effectLst>
                  <a:outerShdw dist="17961" dir="2700000" algn="ctr" rotWithShape="0">
                    <a:srgbClr val="FFFFFF"/>
                  </a:outerShdw>
                </a:effectLst>
              </a14:hiddenEffects>
            </a:ext>
          </a:extLst>
        </p:spPr>
      </p:pic>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9827" name="Rectangle 3"/>
          <p:cNvSpPr>
            <a:spLocks noGrp="1" noChangeArrowheads="1"/>
          </p:cNvSpPr>
          <p:nvPr>
            <p:ph type="title"/>
          </p:nvPr>
        </p:nvSpPr>
        <p:spPr/>
        <p:txBody>
          <a:bodyPr/>
          <a:lstStyle/>
          <a:p>
            <a:pPr>
              <a:defRPr/>
            </a:pPr>
            <a:r>
              <a:rPr lang="en-US" dirty="0" smtClean="0"/>
              <a:t>Page Execution Lifecycle</a:t>
            </a:r>
            <a:endParaRPr lang="bg-BG" dirty="0" smtClean="0"/>
          </a:p>
        </p:txBody>
      </p:sp>
      <p:sp>
        <p:nvSpPr>
          <p:cNvPr id="589826" name="Rectangle 2"/>
          <p:cNvSpPr>
            <a:spLocks noGrp="1" noChangeArrowheads="1"/>
          </p:cNvSpPr>
          <p:nvPr>
            <p:ph idx="1"/>
          </p:nvPr>
        </p:nvSpPr>
        <p:spPr/>
        <p:txBody>
          <a:bodyPr/>
          <a:lstStyle/>
          <a:p>
            <a:pPr marL="450850" indent="-450850">
              <a:lnSpc>
                <a:spcPct val="100000"/>
              </a:lnSpc>
              <a:defRPr/>
            </a:pPr>
            <a:r>
              <a:rPr lang="en-US" dirty="0" smtClean="0"/>
              <a:t>On the server side, ASP.NET web form goes through several stages:</a:t>
            </a:r>
          </a:p>
          <a:p>
            <a:pPr marL="901700" lvl="1" indent="-271463">
              <a:lnSpc>
                <a:spcPct val="100000"/>
              </a:lnSpc>
              <a:defRPr/>
            </a:pPr>
            <a:r>
              <a:rPr lang="en-US" dirty="0" smtClean="0"/>
              <a:t>Page framework initialization</a:t>
            </a:r>
          </a:p>
          <a:p>
            <a:pPr marL="901700" lvl="1" indent="-271463">
              <a:lnSpc>
                <a:spcPct val="100000"/>
              </a:lnSpc>
              <a:defRPr/>
            </a:pPr>
            <a:r>
              <a:rPr lang="en-US" dirty="0" smtClean="0"/>
              <a:t>User code initialization</a:t>
            </a:r>
          </a:p>
          <a:p>
            <a:pPr marL="901700" lvl="1" indent="-271463">
              <a:lnSpc>
                <a:spcPct val="100000"/>
              </a:lnSpc>
              <a:defRPr/>
            </a:pPr>
            <a:r>
              <a:rPr lang="en-US" dirty="0" smtClean="0"/>
              <a:t>Validation</a:t>
            </a:r>
          </a:p>
          <a:p>
            <a:pPr marL="901700" lvl="1" indent="-271463">
              <a:lnSpc>
                <a:spcPct val="100000"/>
              </a:lnSpc>
              <a:defRPr/>
            </a:pPr>
            <a:r>
              <a:rPr lang="en-US" dirty="0" smtClean="0"/>
              <a:t>Event handling</a:t>
            </a:r>
          </a:p>
          <a:p>
            <a:pPr marL="901700" lvl="1" indent="-271463">
              <a:lnSpc>
                <a:spcPct val="100000"/>
              </a:lnSpc>
              <a:defRPr/>
            </a:pPr>
            <a:r>
              <a:rPr lang="en-US" dirty="0" smtClean="0"/>
              <a:t>Automatic data binding</a:t>
            </a:r>
          </a:p>
          <a:p>
            <a:pPr marL="901700" lvl="1" indent="-271463">
              <a:lnSpc>
                <a:spcPct val="100000"/>
              </a:lnSpc>
              <a:defRPr/>
            </a:pPr>
            <a:r>
              <a:rPr lang="en-US" dirty="0" smtClean="0"/>
              <a:t>Cleanup</a:t>
            </a:r>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solidFill>
                  <a:schemeClr val="tx1">
                    <a:lumMod val="60000"/>
                    <a:lumOff val="40000"/>
                  </a:schemeClr>
                </a:solidFill>
                <a:latin typeface="+mj-lt"/>
              </a:rPr>
              <a:pPr>
                <a:defRPr/>
              </a:pPr>
              <a:t>22</a:t>
            </a:fld>
            <a:endParaRPr lang="en-US" dirty="0">
              <a:solidFill>
                <a:schemeClr val="tx1">
                  <a:lumMod val="60000"/>
                  <a:lumOff val="40000"/>
                </a:schemeClr>
              </a:solidFill>
              <a:latin typeface="+mj-lt"/>
            </a:endParaRPr>
          </a:p>
        </p:txBody>
      </p:sp>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7779" name="Rectangle 3"/>
          <p:cNvSpPr>
            <a:spLocks noGrp="1" noChangeArrowheads="1"/>
          </p:cNvSpPr>
          <p:nvPr>
            <p:ph type="title"/>
          </p:nvPr>
        </p:nvSpPr>
        <p:spPr/>
        <p:txBody>
          <a:bodyPr/>
          <a:lstStyle/>
          <a:p>
            <a:pPr>
              <a:defRPr/>
            </a:pPr>
            <a:r>
              <a:rPr lang="en-US" dirty="0" smtClean="0"/>
              <a:t>Page Execution Lifecycle (2)</a:t>
            </a:r>
            <a:endParaRPr lang="bg-BG" dirty="0" smtClean="0"/>
          </a:p>
        </p:txBody>
      </p:sp>
      <p:pic>
        <p:nvPicPr>
          <p:cNvPr id="4" name="Picture 4"/>
          <p:cNvPicPr>
            <a:picLocks noChangeAspect="1" noChangeArrowheads="1"/>
          </p:cNvPicPr>
          <p:nvPr/>
        </p:nvPicPr>
        <p:blipFill>
          <a:blip r:embed="rId3" cstate="print"/>
          <a:srcRect l="26378" t="14615" r="19548" b="10406"/>
          <a:stretch>
            <a:fillRect/>
          </a:stretch>
        </p:blipFill>
        <p:spPr bwMode="auto">
          <a:xfrm>
            <a:off x="1547664" y="1177525"/>
            <a:ext cx="5904656" cy="5116282"/>
          </a:xfrm>
          <a:prstGeom prst="rect">
            <a:avLst/>
          </a:prstGeom>
          <a:noFill/>
          <a:ln w="6350" algn="ctr">
            <a:solidFill>
              <a:schemeClr val="tx1"/>
            </a:solidFill>
            <a:miter lim="800000"/>
            <a:headEnd/>
            <a:tailEnd/>
          </a:ln>
          <a:effectLst/>
        </p:spPr>
      </p:pic>
      <p:sp>
        <p:nvSpPr>
          <p:cNvPr id="5"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solidFill>
                  <a:schemeClr val="tx1">
                    <a:lumMod val="60000"/>
                    <a:lumOff val="40000"/>
                  </a:schemeClr>
                </a:solidFill>
                <a:latin typeface="+mj-lt"/>
              </a:rPr>
              <a:pPr>
                <a:defRPr/>
              </a:pPr>
              <a:t>23</a:t>
            </a:fld>
            <a:endParaRPr lang="en-US" dirty="0">
              <a:solidFill>
                <a:schemeClr val="tx1">
                  <a:lumMod val="60000"/>
                  <a:lumOff val="40000"/>
                </a:schemeClr>
              </a:solidFill>
              <a:latin typeface="+mj-lt"/>
            </a:endParaRPr>
          </a:p>
        </p:txBody>
      </p:sp>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1875" name="Rectangle 3"/>
          <p:cNvSpPr>
            <a:spLocks noGrp="1" noChangeArrowheads="1"/>
          </p:cNvSpPr>
          <p:nvPr>
            <p:ph type="title"/>
          </p:nvPr>
        </p:nvSpPr>
        <p:spPr/>
        <p:txBody>
          <a:bodyPr/>
          <a:lstStyle/>
          <a:p>
            <a:pPr>
              <a:defRPr/>
            </a:pPr>
            <a:r>
              <a:rPr lang="en-US" dirty="0" smtClean="0"/>
              <a:t>Page Execution Lifecycle (3)</a:t>
            </a:r>
            <a:endParaRPr lang="bg-BG" dirty="0" smtClean="0"/>
          </a:p>
        </p:txBody>
      </p:sp>
      <p:sp>
        <p:nvSpPr>
          <p:cNvPr id="591874" name="Rectangle 2"/>
          <p:cNvSpPr>
            <a:spLocks noGrp="1" noChangeArrowheads="1"/>
          </p:cNvSpPr>
          <p:nvPr>
            <p:ph idx="1"/>
          </p:nvPr>
        </p:nvSpPr>
        <p:spPr/>
        <p:txBody>
          <a:bodyPr/>
          <a:lstStyle/>
          <a:p>
            <a:pPr marL="450850" indent="-450850">
              <a:lnSpc>
                <a:spcPct val="110000"/>
              </a:lnSpc>
              <a:spcBef>
                <a:spcPts val="0"/>
              </a:spcBef>
              <a:spcAft>
                <a:spcPts val="0"/>
              </a:spcAft>
              <a:defRPr/>
            </a:pPr>
            <a:r>
              <a:rPr lang="en-US" dirty="0" smtClean="0"/>
              <a:t>Page Framework Initialization:</a:t>
            </a:r>
          </a:p>
          <a:p>
            <a:pPr marL="762000" lvl="1" indent="-450850">
              <a:lnSpc>
                <a:spcPct val="110000"/>
              </a:lnSpc>
              <a:spcBef>
                <a:spcPts val="0"/>
              </a:spcBef>
              <a:spcAft>
                <a:spcPts val="0"/>
              </a:spcAft>
              <a:defRPr/>
            </a:pPr>
            <a:r>
              <a:rPr lang="en-US" dirty="0" smtClean="0"/>
              <a:t>Generates all the controls you have defined</a:t>
            </a:r>
          </a:p>
          <a:p>
            <a:pPr marL="1054100" lvl="2" indent="-450850">
              <a:lnSpc>
                <a:spcPct val="110000"/>
              </a:lnSpc>
              <a:spcBef>
                <a:spcPts val="0"/>
              </a:spcBef>
              <a:spcAft>
                <a:spcPts val="0"/>
              </a:spcAft>
              <a:defRPr/>
            </a:pPr>
            <a:r>
              <a:rPr lang="en-US" sz="2600" dirty="0" smtClean="0"/>
              <a:t>If page is postback, ASP.NET deserializes the view state information and applies it to the controls</a:t>
            </a:r>
          </a:p>
          <a:p>
            <a:pPr marL="901700" lvl="1" indent="-271463">
              <a:lnSpc>
                <a:spcPct val="110000"/>
              </a:lnSpc>
              <a:spcBef>
                <a:spcPts val="0"/>
              </a:spcBef>
              <a:spcAft>
                <a:spcPts val="0"/>
              </a:spcAft>
              <a:defRPr/>
            </a:pPr>
            <a:r>
              <a:rPr lang="en-US" dirty="0" smtClean="0">
                <a:solidFill>
                  <a:schemeClr val="accent5">
                    <a:lumMod val="20000"/>
                    <a:lumOff val="80000"/>
                  </a:schemeClr>
                </a:solidFill>
                <a:latin typeface="Consolas" pitchFamily="49" charset="0"/>
                <a:cs typeface="Consolas" pitchFamily="49" charset="0"/>
              </a:rPr>
              <a:t>Page.Init</a:t>
            </a:r>
            <a:r>
              <a:rPr lang="en-US" dirty="0" smtClean="0"/>
              <a:t> Event fires</a:t>
            </a:r>
          </a:p>
          <a:p>
            <a:pPr marL="450850" indent="-450850">
              <a:lnSpc>
                <a:spcPct val="110000"/>
              </a:lnSpc>
              <a:spcBef>
                <a:spcPts val="0"/>
              </a:spcBef>
              <a:spcAft>
                <a:spcPts val="0"/>
              </a:spcAft>
              <a:defRPr/>
            </a:pPr>
            <a:r>
              <a:rPr lang="en-US" dirty="0"/>
              <a:t>User Code Initialization:</a:t>
            </a:r>
          </a:p>
          <a:p>
            <a:pPr marL="901700" lvl="1" indent="-271463">
              <a:lnSpc>
                <a:spcPct val="110000"/>
              </a:lnSpc>
              <a:spcBef>
                <a:spcPts val="0"/>
              </a:spcBef>
              <a:spcAft>
                <a:spcPts val="0"/>
              </a:spcAft>
              <a:defRPr/>
            </a:pPr>
            <a:r>
              <a:rPr lang="en-US" dirty="0"/>
              <a:t>Here you can perform any required initialization (</a:t>
            </a:r>
            <a:r>
              <a:rPr lang="en-US" dirty="0" smtClean="0"/>
              <a:t>e.g. </a:t>
            </a:r>
            <a:r>
              <a:rPr lang="en-US" dirty="0"/>
              <a:t>filling in dynamic text or configuring controls)</a:t>
            </a:r>
          </a:p>
          <a:p>
            <a:pPr marL="901700" lvl="1" indent="-271463">
              <a:lnSpc>
                <a:spcPct val="110000"/>
              </a:lnSpc>
              <a:spcBef>
                <a:spcPts val="0"/>
              </a:spcBef>
              <a:spcAft>
                <a:spcPts val="0"/>
              </a:spcAft>
              <a:defRPr/>
            </a:pPr>
            <a:r>
              <a:rPr lang="en-US" dirty="0"/>
              <a:t>Always fires </a:t>
            </a:r>
            <a:r>
              <a:rPr lang="en-US" dirty="0">
                <a:solidFill>
                  <a:schemeClr val="accent5">
                    <a:lumMod val="20000"/>
                    <a:lumOff val="80000"/>
                  </a:schemeClr>
                </a:solidFill>
                <a:latin typeface="Consolas" pitchFamily="49" charset="0"/>
                <a:cs typeface="Consolas" pitchFamily="49" charset="0"/>
              </a:rPr>
              <a:t>Page.Load</a:t>
            </a:r>
            <a:r>
              <a:rPr lang="en-US" dirty="0"/>
              <a:t> event</a:t>
            </a:r>
          </a:p>
          <a:p>
            <a:pPr marL="1617663" lvl="2" indent="-457200">
              <a:lnSpc>
                <a:spcPct val="110000"/>
              </a:lnSpc>
              <a:spcBef>
                <a:spcPts val="0"/>
              </a:spcBef>
              <a:spcAft>
                <a:spcPts val="0"/>
              </a:spcAft>
              <a:defRPr/>
            </a:pPr>
            <a:r>
              <a:rPr lang="en-US" dirty="0">
                <a:solidFill>
                  <a:schemeClr val="accent5">
                    <a:lumMod val="20000"/>
                    <a:lumOff val="80000"/>
                  </a:schemeClr>
                </a:solidFill>
                <a:latin typeface="Consolas" pitchFamily="49" charset="0"/>
                <a:cs typeface="Consolas" pitchFamily="49" charset="0"/>
              </a:rPr>
              <a:t>Page.IsPostBack</a:t>
            </a:r>
            <a:r>
              <a:rPr lang="en-US" dirty="0">
                <a:solidFill>
                  <a:schemeClr val="accent5">
                    <a:lumMod val="20000"/>
                    <a:lumOff val="80000"/>
                  </a:schemeClr>
                </a:solidFill>
              </a:rPr>
              <a:t> </a:t>
            </a:r>
            <a:r>
              <a:rPr lang="en-US" dirty="0"/>
              <a:t>– commonly used in </a:t>
            </a:r>
            <a:r>
              <a:rPr lang="en-US" dirty="0" smtClean="0"/>
              <a:t>it</a:t>
            </a:r>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solidFill>
                  <a:schemeClr val="tx1">
                    <a:lumMod val="60000"/>
                    <a:lumOff val="40000"/>
                  </a:schemeClr>
                </a:solidFill>
                <a:latin typeface="+mj-lt"/>
              </a:rPr>
              <a:pPr>
                <a:defRPr/>
              </a:pPr>
              <a:t>24</a:t>
            </a:fld>
            <a:endParaRPr lang="en-US" dirty="0">
              <a:solidFill>
                <a:schemeClr val="tx1">
                  <a:lumMod val="60000"/>
                  <a:lumOff val="40000"/>
                </a:schemeClr>
              </a:solidFill>
              <a:latin typeface="+mj-lt"/>
            </a:endParaRPr>
          </a:p>
        </p:txBody>
      </p:sp>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23" name="Rectangle 3"/>
          <p:cNvSpPr>
            <a:spLocks noGrp="1" noChangeArrowheads="1"/>
          </p:cNvSpPr>
          <p:nvPr>
            <p:ph type="title"/>
          </p:nvPr>
        </p:nvSpPr>
        <p:spPr/>
        <p:txBody>
          <a:bodyPr/>
          <a:lstStyle/>
          <a:p>
            <a:pPr>
              <a:defRPr/>
            </a:pPr>
            <a:r>
              <a:rPr lang="en-US" dirty="0"/>
              <a:t>Page Execution Lifecycle </a:t>
            </a:r>
            <a:r>
              <a:rPr lang="en-US" dirty="0" smtClean="0"/>
              <a:t>(4)</a:t>
            </a:r>
            <a:endParaRPr lang="bg-BG" dirty="0"/>
          </a:p>
        </p:txBody>
      </p:sp>
      <p:sp>
        <p:nvSpPr>
          <p:cNvPr id="593922" name="Rectangle 2"/>
          <p:cNvSpPr>
            <a:spLocks noGrp="1" noChangeArrowheads="1"/>
          </p:cNvSpPr>
          <p:nvPr>
            <p:ph idx="1"/>
          </p:nvPr>
        </p:nvSpPr>
        <p:spPr/>
        <p:txBody>
          <a:bodyPr/>
          <a:lstStyle/>
          <a:p>
            <a:pPr marL="450850" indent="-450850">
              <a:lnSpc>
                <a:spcPct val="100000"/>
              </a:lnSpc>
              <a:defRPr/>
            </a:pPr>
            <a:r>
              <a:rPr lang="en-US" dirty="0" smtClean="0"/>
              <a:t>Validation:</a:t>
            </a:r>
          </a:p>
          <a:p>
            <a:pPr marL="901700" lvl="1" indent="-271463">
              <a:lnSpc>
                <a:spcPct val="100000"/>
              </a:lnSpc>
              <a:defRPr/>
            </a:pPr>
            <a:r>
              <a:rPr lang="en-US" dirty="0" smtClean="0"/>
              <a:t>All validation controls are checked and </a:t>
            </a:r>
            <a:r>
              <a:rPr lang="en-US" dirty="0" smtClean="0">
                <a:solidFill>
                  <a:schemeClr val="accent5">
                    <a:lumMod val="20000"/>
                    <a:lumOff val="80000"/>
                  </a:schemeClr>
                </a:solidFill>
                <a:latin typeface="Consolas" pitchFamily="49" charset="0"/>
                <a:cs typeface="Consolas" pitchFamily="49" charset="0"/>
              </a:rPr>
              <a:t>Page.IsValid</a:t>
            </a:r>
            <a:r>
              <a:rPr lang="en-US" dirty="0" smtClean="0">
                <a:solidFill>
                  <a:schemeClr val="accent5">
                    <a:lumMod val="20000"/>
                    <a:lumOff val="80000"/>
                  </a:schemeClr>
                </a:solidFill>
                <a:latin typeface="Courier New" pitchFamily="49" charset="0"/>
              </a:rPr>
              <a:t> </a:t>
            </a:r>
            <a:r>
              <a:rPr lang="en-US" dirty="0" smtClean="0"/>
              <a:t>property is set</a:t>
            </a:r>
          </a:p>
          <a:p>
            <a:pPr marL="450850" indent="-450850">
              <a:lnSpc>
                <a:spcPct val="100000"/>
              </a:lnSpc>
              <a:defRPr/>
            </a:pPr>
            <a:r>
              <a:rPr lang="en-US" dirty="0"/>
              <a:t>Event Handling:</a:t>
            </a:r>
          </a:p>
          <a:p>
            <a:pPr marL="798513" lvl="1" indent="-450850">
              <a:lnSpc>
                <a:spcPct val="100000"/>
              </a:lnSpc>
              <a:defRPr/>
            </a:pPr>
            <a:r>
              <a:rPr lang="en-US" dirty="0"/>
              <a:t>All Control Events such </a:t>
            </a:r>
            <a:r>
              <a:rPr lang="en-US" dirty="0">
                <a:solidFill>
                  <a:schemeClr val="accent5">
                    <a:lumMod val="20000"/>
                    <a:lumOff val="80000"/>
                  </a:schemeClr>
                </a:solidFill>
                <a:latin typeface="Consolas" pitchFamily="49" charset="0"/>
                <a:cs typeface="Consolas" pitchFamily="49" charset="0"/>
              </a:rPr>
              <a:t>TextBox.TextChanged</a:t>
            </a:r>
            <a:r>
              <a:rPr lang="en-US" dirty="0"/>
              <a:t>, </a:t>
            </a:r>
            <a:r>
              <a:rPr lang="en-US" dirty="0">
                <a:solidFill>
                  <a:schemeClr val="accent5">
                    <a:lumMod val="20000"/>
                    <a:lumOff val="80000"/>
                  </a:schemeClr>
                </a:solidFill>
                <a:latin typeface="Consolas" pitchFamily="49" charset="0"/>
                <a:cs typeface="Consolas" pitchFamily="49" charset="0"/>
              </a:rPr>
              <a:t>Button.Click</a:t>
            </a:r>
            <a:r>
              <a:rPr lang="en-US" dirty="0"/>
              <a:t>, </a:t>
            </a:r>
            <a:r>
              <a:rPr lang="en-US" dirty="0">
                <a:solidFill>
                  <a:schemeClr val="accent5">
                    <a:lumMod val="20000"/>
                    <a:lumOff val="80000"/>
                  </a:schemeClr>
                </a:solidFill>
                <a:latin typeface="Consolas" pitchFamily="49" charset="0"/>
                <a:cs typeface="Consolas" pitchFamily="49" charset="0"/>
              </a:rPr>
              <a:t>Page.PreRender</a:t>
            </a:r>
            <a:r>
              <a:rPr lang="en-US" dirty="0">
                <a:solidFill>
                  <a:schemeClr val="accent5">
                    <a:lumMod val="20000"/>
                    <a:lumOff val="80000"/>
                  </a:schemeClr>
                </a:solidFill>
              </a:rPr>
              <a:t> </a:t>
            </a:r>
            <a:r>
              <a:rPr lang="en-US" dirty="0"/>
              <a:t>are </a:t>
            </a:r>
            <a:r>
              <a:rPr lang="en-US" dirty="0" smtClean="0"/>
              <a:t>triggered</a:t>
            </a:r>
            <a:endParaRPr lang="en-US" dirty="0"/>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solidFill>
                  <a:schemeClr val="tx1">
                    <a:lumMod val="60000"/>
                    <a:lumOff val="40000"/>
                  </a:schemeClr>
                </a:solidFill>
                <a:latin typeface="+mj-lt"/>
              </a:rPr>
              <a:pPr>
                <a:defRPr/>
              </a:pPr>
              <a:t>25</a:t>
            </a:fld>
            <a:endParaRPr lang="en-US" dirty="0">
              <a:solidFill>
                <a:schemeClr val="tx1">
                  <a:lumMod val="60000"/>
                  <a:lumOff val="40000"/>
                </a:schemeClr>
              </a:solidFill>
              <a:latin typeface="+mj-lt"/>
            </a:endParaRPr>
          </a:p>
        </p:txBody>
      </p:sp>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5971" name="Rectangle 3"/>
          <p:cNvSpPr>
            <a:spLocks noGrp="1" noChangeArrowheads="1"/>
          </p:cNvSpPr>
          <p:nvPr>
            <p:ph type="title"/>
          </p:nvPr>
        </p:nvSpPr>
        <p:spPr/>
        <p:txBody>
          <a:bodyPr/>
          <a:lstStyle/>
          <a:p>
            <a:pPr>
              <a:defRPr/>
            </a:pPr>
            <a:r>
              <a:rPr lang="en-US" dirty="0" smtClean="0"/>
              <a:t>Page Execution Lifecycle (5)</a:t>
            </a:r>
            <a:endParaRPr lang="bg-BG" dirty="0" smtClean="0"/>
          </a:p>
        </p:txBody>
      </p:sp>
      <p:sp>
        <p:nvSpPr>
          <p:cNvPr id="595970" name="Rectangle 2"/>
          <p:cNvSpPr>
            <a:spLocks noGrp="1" noChangeArrowheads="1"/>
          </p:cNvSpPr>
          <p:nvPr>
            <p:ph idx="1"/>
          </p:nvPr>
        </p:nvSpPr>
        <p:spPr/>
        <p:txBody>
          <a:bodyPr/>
          <a:lstStyle/>
          <a:p>
            <a:pPr marL="450850" indent="-450850">
              <a:lnSpc>
                <a:spcPct val="110000"/>
              </a:lnSpc>
              <a:spcBef>
                <a:spcPts val="0"/>
              </a:spcBef>
              <a:spcAft>
                <a:spcPts val="0"/>
              </a:spcAft>
              <a:defRPr/>
            </a:pPr>
            <a:r>
              <a:rPr lang="en-US" dirty="0" smtClean="0">
                <a:latin typeface="+mj-lt"/>
              </a:rPr>
              <a:t>Automatic Data Binding:</a:t>
            </a:r>
          </a:p>
          <a:p>
            <a:pPr marL="798513" lvl="1" indent="-450850">
              <a:lnSpc>
                <a:spcPct val="110000"/>
              </a:lnSpc>
              <a:spcBef>
                <a:spcPts val="0"/>
              </a:spcBef>
              <a:spcAft>
                <a:spcPts val="0"/>
              </a:spcAft>
              <a:defRPr/>
            </a:pPr>
            <a:r>
              <a:rPr lang="en-US" dirty="0" smtClean="0">
                <a:latin typeface="+mj-lt"/>
              </a:rPr>
              <a:t>After the </a:t>
            </a:r>
            <a:r>
              <a:rPr lang="en-US" dirty="0" smtClean="0">
                <a:solidFill>
                  <a:schemeClr val="accent5">
                    <a:lumMod val="20000"/>
                    <a:lumOff val="80000"/>
                  </a:schemeClr>
                </a:solidFill>
                <a:latin typeface="Consolas" pitchFamily="49" charset="0"/>
                <a:cs typeface="Consolas" pitchFamily="49" charset="0"/>
              </a:rPr>
              <a:t>Page.PreRender</a:t>
            </a:r>
            <a:r>
              <a:rPr lang="en-US" dirty="0" smtClean="0">
                <a:solidFill>
                  <a:schemeClr val="accent5">
                    <a:lumMod val="20000"/>
                    <a:lumOff val="80000"/>
                  </a:schemeClr>
                </a:solidFill>
                <a:latin typeface="+mj-lt"/>
              </a:rPr>
              <a:t> </a:t>
            </a:r>
            <a:r>
              <a:rPr lang="en-US" dirty="0" smtClean="0">
                <a:latin typeface="+mj-lt"/>
              </a:rPr>
              <a:t>event fired</a:t>
            </a:r>
          </a:p>
          <a:p>
            <a:pPr marL="1054100" lvl="2" indent="-450850">
              <a:lnSpc>
                <a:spcPct val="110000"/>
              </a:lnSpc>
              <a:spcBef>
                <a:spcPts val="0"/>
              </a:spcBef>
              <a:spcAft>
                <a:spcPts val="0"/>
              </a:spcAft>
              <a:defRPr/>
            </a:pPr>
            <a:r>
              <a:rPr lang="en-US" dirty="0" smtClean="0">
                <a:latin typeface="+mj-lt"/>
              </a:rPr>
              <a:t>Data source controls executes theirs queries and insert the data into controls</a:t>
            </a:r>
          </a:p>
          <a:p>
            <a:pPr marL="1054100" lvl="2" indent="-450850">
              <a:lnSpc>
                <a:spcPct val="110000"/>
              </a:lnSpc>
              <a:spcBef>
                <a:spcPts val="0"/>
              </a:spcBef>
              <a:spcAft>
                <a:spcPts val="0"/>
              </a:spcAft>
              <a:defRPr/>
            </a:pPr>
            <a:r>
              <a:rPr lang="en-US" dirty="0" smtClean="0">
                <a:latin typeface="+mj-lt"/>
              </a:rPr>
              <a:t>Data source Selecting and Selected are fired</a:t>
            </a:r>
          </a:p>
          <a:p>
            <a:pPr marL="450850" indent="-450850">
              <a:lnSpc>
                <a:spcPct val="110000"/>
              </a:lnSpc>
              <a:spcBef>
                <a:spcPts val="0"/>
              </a:spcBef>
              <a:spcAft>
                <a:spcPts val="0"/>
              </a:spcAft>
              <a:defRPr/>
            </a:pPr>
            <a:r>
              <a:rPr lang="en-US" dirty="0"/>
              <a:t>Cleanup:</a:t>
            </a:r>
          </a:p>
          <a:p>
            <a:pPr marL="901700" lvl="1" indent="-271463">
              <a:lnSpc>
                <a:spcPct val="110000"/>
              </a:lnSpc>
              <a:spcBef>
                <a:spcPts val="0"/>
              </a:spcBef>
              <a:spcAft>
                <a:spcPts val="0"/>
              </a:spcAft>
              <a:defRPr/>
            </a:pPr>
            <a:r>
              <a:rPr lang="en-US" dirty="0"/>
              <a:t>At the end page is rendered as HTML and </a:t>
            </a:r>
            <a:r>
              <a:rPr lang="en-US" dirty="0">
                <a:solidFill>
                  <a:schemeClr val="accent5">
                    <a:lumMod val="20000"/>
                    <a:lumOff val="80000"/>
                  </a:schemeClr>
                </a:solidFill>
                <a:latin typeface="Consolas" pitchFamily="49" charset="0"/>
                <a:cs typeface="Consolas" pitchFamily="49" charset="0"/>
              </a:rPr>
              <a:t>Page.Disposed</a:t>
            </a:r>
            <a:r>
              <a:rPr lang="en-US" dirty="0">
                <a:solidFill>
                  <a:schemeClr val="accent5">
                    <a:lumMod val="20000"/>
                    <a:lumOff val="80000"/>
                  </a:schemeClr>
                </a:solidFill>
                <a:latin typeface="Courier New" pitchFamily="49" charset="0"/>
              </a:rPr>
              <a:t> </a:t>
            </a:r>
            <a:r>
              <a:rPr lang="en-US" dirty="0"/>
              <a:t>event is </a:t>
            </a:r>
            <a:r>
              <a:rPr lang="en-US" dirty="0" smtClean="0"/>
              <a:t>fired</a:t>
            </a:r>
            <a:endParaRPr lang="en-US" dirty="0"/>
          </a:p>
        </p:txBody>
      </p:sp>
      <p:pic>
        <p:nvPicPr>
          <p:cNvPr id="4" name="Picture 2"/>
          <p:cNvPicPr>
            <a:picLocks noChangeAspect="1" noChangeArrowheads="1"/>
          </p:cNvPicPr>
          <p:nvPr/>
        </p:nvPicPr>
        <p:blipFill>
          <a:blip r:embed="rId3" cstate="print">
            <a:extLst>
              <a:ext uri="{28A0092B-C50C-407E-A947-70E740481C1C}">
                <a14:useLocalDpi xmlns:a14="http://schemas.microsoft.com/office/drawing/2010/main" xmlns=""/>
              </a:ext>
            </a:extLst>
          </a:blip>
          <a:srcRect/>
          <a:stretch>
            <a:fillRect/>
          </a:stretch>
        </p:blipFill>
        <p:spPr bwMode="auto">
          <a:xfrm rot="21059351">
            <a:off x="7165605" y="4699650"/>
            <a:ext cx="1440160" cy="1935699"/>
          </a:xfrm>
          <a:prstGeom prst="roundRect">
            <a:avLst>
              <a:gd name="adj" fmla="val 43168"/>
            </a:avLst>
          </a:prstGeom>
          <a:noFill/>
          <a:ln>
            <a:noFill/>
          </a:ln>
          <a:effectLst>
            <a:outerShdw dist="35921" dir="2700000" algn="ctr" rotWithShape="0">
              <a:schemeClr val="bg2"/>
            </a:outerShdw>
            <a:softEdge rad="63500"/>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5"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solidFill>
                  <a:schemeClr val="tx1">
                    <a:lumMod val="60000"/>
                    <a:lumOff val="40000"/>
                  </a:schemeClr>
                </a:solidFill>
                <a:latin typeface="+mj-lt"/>
              </a:rPr>
              <a:pPr>
                <a:defRPr/>
              </a:pPr>
              <a:t>26</a:t>
            </a:fld>
            <a:endParaRPr lang="en-US" dirty="0">
              <a:solidFill>
                <a:schemeClr val="tx1">
                  <a:lumMod val="60000"/>
                  <a:lumOff val="40000"/>
                </a:schemeClr>
              </a:solidFill>
              <a:latin typeface="+mj-lt"/>
            </a:endParaRPr>
          </a:p>
        </p:txBody>
      </p:sp>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8018" name="Rectangle 2"/>
          <p:cNvSpPr>
            <a:spLocks noGrp="1" noChangeArrowheads="1"/>
          </p:cNvSpPr>
          <p:nvPr>
            <p:ph type="ctrTitle"/>
          </p:nvPr>
        </p:nvSpPr>
        <p:spPr>
          <a:xfrm>
            <a:off x="609600" y="2447554"/>
            <a:ext cx="7924800" cy="685800"/>
          </a:xfrm>
        </p:spPr>
        <p:txBody>
          <a:bodyPr/>
          <a:lstStyle/>
          <a:p>
            <a:pPr>
              <a:lnSpc>
                <a:spcPct val="110000"/>
              </a:lnSpc>
              <a:defRPr/>
            </a:pPr>
            <a:r>
              <a:rPr lang="en-US" dirty="0" smtClean="0"/>
              <a:t>Page Execution Lifecycle</a:t>
            </a:r>
            <a:endParaRPr lang="bg-BG" dirty="0" smtClean="0"/>
          </a:p>
        </p:txBody>
      </p:sp>
      <p:sp>
        <p:nvSpPr>
          <p:cNvPr id="2" name="Subtitle 1"/>
          <p:cNvSpPr>
            <a:spLocks noGrp="1"/>
          </p:cNvSpPr>
          <p:nvPr>
            <p:ph type="subTitle" idx="1"/>
          </p:nvPr>
        </p:nvSpPr>
        <p:spPr>
          <a:xfrm>
            <a:off x="609600" y="3173833"/>
            <a:ext cx="7924800" cy="569120"/>
          </a:xfrm>
        </p:spPr>
        <p:txBody>
          <a:bodyPr/>
          <a:lstStyle/>
          <a:p>
            <a:pPr>
              <a:lnSpc>
                <a:spcPct val="110000"/>
              </a:lnSpc>
              <a:defRPr/>
            </a:pPr>
            <a:r>
              <a:rPr lang="en-US" dirty="0"/>
              <a:t>Live Demo</a:t>
            </a:r>
            <a:endParaRPr lang="bg-BG" dirty="0"/>
          </a:p>
        </p:txBody>
      </p:sp>
      <p:pic>
        <p:nvPicPr>
          <p:cNvPr id="6146" name="Picture 2"/>
          <p:cNvPicPr>
            <a:picLocks noChangeAspect="1" noChangeArrowheads="1"/>
          </p:cNvPicPr>
          <p:nvPr/>
        </p:nvPicPr>
        <p:blipFill>
          <a:blip r:embed="rId3" cstate="print">
            <a:extLst>
              <a:ext uri="{28A0092B-C50C-407E-A947-70E740481C1C}">
                <a14:useLocalDpi xmlns:a14="http://schemas.microsoft.com/office/drawing/2010/main" xmlns=""/>
              </a:ext>
            </a:extLst>
          </a:blip>
          <a:srcRect/>
          <a:stretch>
            <a:fillRect/>
          </a:stretch>
        </p:blipFill>
        <p:spPr bwMode="auto">
          <a:xfrm>
            <a:off x="3203848" y="1196752"/>
            <a:ext cx="2286000" cy="704850"/>
          </a:xfrm>
          <a:prstGeom prst="round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4" cstate="screen">
            <a:extLst>
              <a:ext uri="{28A0092B-C50C-407E-A947-70E740481C1C}">
                <a14:useLocalDpi xmlns:a14="http://schemas.microsoft.com/office/drawing/2010/main" xmlns=""/>
              </a:ext>
            </a:extLst>
          </a:blip>
          <a:srcRect/>
          <a:stretch>
            <a:fillRect/>
          </a:stretch>
        </p:blipFill>
        <p:spPr bwMode="auto">
          <a:xfrm>
            <a:off x="3203848" y="3868873"/>
            <a:ext cx="2387885" cy="2387885"/>
          </a:xfrm>
          <a:prstGeom prst="roundRect">
            <a:avLst>
              <a:gd name="adj" fmla="val 6030"/>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ctrTitle"/>
          </p:nvPr>
        </p:nvSpPr>
        <p:spPr>
          <a:xfrm>
            <a:off x="1403648" y="1484784"/>
            <a:ext cx="6336704" cy="1656184"/>
          </a:xfrm>
          <a:noFill/>
        </p:spPr>
        <p:txBody>
          <a:bodyPr/>
          <a:lstStyle/>
          <a:p>
            <a:pPr>
              <a:lnSpc>
                <a:spcPct val="110000"/>
              </a:lnSpc>
            </a:pPr>
            <a:r>
              <a:rPr lang="en-US" dirty="0" smtClean="0">
                <a:effectLst/>
              </a:rPr>
              <a:t>ASP.NET </a:t>
            </a:r>
            <a:br>
              <a:rPr lang="en-US" dirty="0" smtClean="0">
                <a:effectLst/>
              </a:rPr>
            </a:br>
            <a:r>
              <a:rPr lang="en-US" dirty="0" smtClean="0">
                <a:effectLst/>
              </a:rPr>
              <a:t>State Management</a:t>
            </a:r>
            <a:endParaRPr lang="bg-BG" dirty="0" smtClean="0">
              <a:effectLst/>
            </a:endParaRPr>
          </a:p>
        </p:txBody>
      </p:sp>
      <p:pic>
        <p:nvPicPr>
          <p:cNvPr id="7170" name="Picture 2"/>
          <p:cNvPicPr>
            <a:picLocks noChangeAspect="1" noChangeArrowheads="1"/>
          </p:cNvPicPr>
          <p:nvPr/>
        </p:nvPicPr>
        <p:blipFill>
          <a:blip r:embed="rId3" cstate="print">
            <a:extLst>
              <a:ext uri="{28A0092B-C50C-407E-A947-70E740481C1C}">
                <a14:useLocalDpi xmlns:a14="http://schemas.microsoft.com/office/drawing/2010/main" xmlns=""/>
              </a:ext>
            </a:extLst>
          </a:blip>
          <a:srcRect/>
          <a:stretch>
            <a:fillRect/>
          </a:stretch>
        </p:blipFill>
        <p:spPr bwMode="auto">
          <a:xfrm>
            <a:off x="3527884" y="3573016"/>
            <a:ext cx="1908212" cy="2544283"/>
          </a:xfrm>
          <a:prstGeom prst="roundRect">
            <a:avLst>
              <a:gd name="adj" fmla="val 12954"/>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8165" name="Rectangle 197"/>
          <p:cNvSpPr>
            <a:spLocks noGrp="1" noChangeArrowheads="1"/>
          </p:cNvSpPr>
          <p:nvPr>
            <p:ph type="title"/>
          </p:nvPr>
        </p:nvSpPr>
        <p:spPr/>
        <p:txBody>
          <a:bodyPr/>
          <a:lstStyle/>
          <a:p>
            <a:pPr>
              <a:defRPr/>
            </a:pPr>
            <a:r>
              <a:rPr lang="en-US" dirty="0" smtClean="0"/>
              <a:t>State Management</a:t>
            </a:r>
            <a:endParaRPr lang="bg-BG" dirty="0" smtClean="0"/>
          </a:p>
        </p:txBody>
      </p:sp>
      <p:sp>
        <p:nvSpPr>
          <p:cNvPr id="468164" name="Rectangle 196"/>
          <p:cNvSpPr>
            <a:spLocks noGrp="1" noChangeArrowheads="1"/>
          </p:cNvSpPr>
          <p:nvPr>
            <p:ph idx="1"/>
          </p:nvPr>
        </p:nvSpPr>
        <p:spPr/>
        <p:txBody>
          <a:bodyPr/>
          <a:lstStyle/>
          <a:p>
            <a:pPr marL="450850" indent="-450850">
              <a:lnSpc>
                <a:spcPct val="100000"/>
              </a:lnSpc>
              <a:defRPr/>
            </a:pPr>
            <a:r>
              <a:rPr lang="en-US" dirty="0" smtClean="0"/>
              <a:t>HTTP is a</a:t>
            </a:r>
            <a:r>
              <a:rPr lang="bg-BG" dirty="0" smtClean="0"/>
              <a:t> </a:t>
            </a:r>
            <a:r>
              <a:rPr lang="en-US" dirty="0" smtClean="0"/>
              <a:t>stateless protocol</a:t>
            </a:r>
          </a:p>
          <a:p>
            <a:pPr marL="901700" lvl="1" indent="-271463">
              <a:lnSpc>
                <a:spcPct val="100000"/>
              </a:lnSpc>
              <a:defRPr/>
            </a:pPr>
            <a:r>
              <a:rPr lang="en-US" dirty="0" smtClean="0"/>
              <a:t>In order to tell whether a request comes from a previous client we need a mechanism over</a:t>
            </a:r>
            <a:r>
              <a:rPr lang="bg-BG" dirty="0" smtClean="0"/>
              <a:t> </a:t>
            </a:r>
            <a:r>
              <a:rPr lang="en-US" dirty="0" smtClean="0"/>
              <a:t> the HTTP protocol</a:t>
            </a:r>
            <a:endParaRPr lang="bg-BG" dirty="0" smtClean="0"/>
          </a:p>
          <a:p>
            <a:pPr marL="450850" indent="-450850">
              <a:lnSpc>
                <a:spcPct val="100000"/>
              </a:lnSpc>
              <a:defRPr/>
            </a:pPr>
            <a:r>
              <a:rPr lang="en-US" dirty="0" smtClean="0"/>
              <a:t>A number of standard</a:t>
            </a:r>
            <a:r>
              <a:rPr lang="bg-BG" dirty="0" smtClean="0"/>
              <a:t> </a:t>
            </a:r>
            <a:r>
              <a:rPr lang="en-US" dirty="0" smtClean="0"/>
              <a:t>ways to identify clients</a:t>
            </a:r>
            <a:endParaRPr lang="bg-BG" dirty="0" smtClean="0"/>
          </a:p>
          <a:p>
            <a:pPr marL="450850" indent="-450850">
              <a:lnSpc>
                <a:spcPct val="100000"/>
              </a:lnSpc>
              <a:defRPr/>
            </a:pPr>
            <a:r>
              <a:rPr lang="en-US" dirty="0" smtClean="0"/>
              <a:t>ASP.NET</a:t>
            </a:r>
            <a:r>
              <a:rPr lang="bg-BG" dirty="0" smtClean="0"/>
              <a:t> </a:t>
            </a:r>
            <a:r>
              <a:rPr lang="en-US" dirty="0" smtClean="0"/>
              <a:t>offers both standard and upper level  mechanisms to manage state</a:t>
            </a:r>
            <a:endParaRPr lang="bg-BG" dirty="0" smtClean="0"/>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solidFill>
                  <a:schemeClr val="tx1">
                    <a:lumMod val="60000"/>
                    <a:lumOff val="40000"/>
                  </a:schemeClr>
                </a:solidFill>
                <a:latin typeface="+mj-lt"/>
              </a:rPr>
              <a:pPr>
                <a:defRPr/>
              </a:pPr>
              <a:t>29</a:t>
            </a:fld>
            <a:endParaRPr lang="en-US" dirty="0">
              <a:solidFill>
                <a:schemeClr val="tx1">
                  <a:lumMod val="60000"/>
                  <a:lumOff val="40000"/>
                </a:schemeClr>
              </a:solidFill>
              <a:latin typeface="+mj-lt"/>
            </a:endParaRPr>
          </a:p>
        </p:txBody>
      </p:sp>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09600" y="2925689"/>
            <a:ext cx="7924800" cy="685800"/>
          </a:xfrm>
        </p:spPr>
        <p:txBody>
          <a:bodyPr/>
          <a:lstStyle/>
          <a:p>
            <a:r>
              <a:rPr lang="en-US" dirty="0"/>
              <a:t>Intrinsic Objects</a:t>
            </a:r>
            <a:r>
              <a:rPr lang="bg-BG" dirty="0"/>
              <a:t> </a:t>
            </a:r>
            <a:r>
              <a:rPr lang="en-US" dirty="0"/>
              <a:t>in ASP.NET</a:t>
            </a:r>
          </a:p>
        </p:txBody>
      </p:sp>
      <p:sp>
        <p:nvSpPr>
          <p:cNvPr id="5" name="Subtitle 4"/>
          <p:cNvSpPr>
            <a:spLocks noGrp="1"/>
          </p:cNvSpPr>
          <p:nvPr>
            <p:ph type="subTitle" idx="1"/>
          </p:nvPr>
        </p:nvSpPr>
        <p:spPr>
          <a:xfrm>
            <a:off x="609600" y="3651968"/>
            <a:ext cx="7924800" cy="569120"/>
          </a:xfrm>
        </p:spPr>
        <p:txBody>
          <a:bodyPr/>
          <a:lstStyle/>
          <a:p>
            <a:r>
              <a:rPr lang="en-US" dirty="0" smtClean="0"/>
              <a:t>Session, Application, Request, Response, …</a:t>
            </a:r>
            <a:endParaRPr lang="en-US" dirty="0"/>
          </a:p>
        </p:txBody>
      </p:sp>
      <p:pic>
        <p:nvPicPr>
          <p:cNvPr id="2051" name="Picture 3"/>
          <p:cNvPicPr>
            <a:picLocks noChangeAspect="1" noChangeArrowheads="1"/>
          </p:cNvPicPr>
          <p:nvPr/>
        </p:nvPicPr>
        <p:blipFill>
          <a:blip r:embed="rId2" cstate="print">
            <a:extLst>
              <a:ext uri="{28A0092B-C50C-407E-A947-70E740481C1C}">
                <a14:useLocalDpi xmlns:a14="http://schemas.microsoft.com/office/drawing/2010/main" xmlns=""/>
              </a:ext>
            </a:extLst>
          </a:blip>
          <a:srcRect/>
          <a:stretch>
            <a:fillRect/>
          </a:stretch>
        </p:blipFill>
        <p:spPr bwMode="auto">
          <a:xfrm rot="21395436">
            <a:off x="1137529" y="4650509"/>
            <a:ext cx="2573022" cy="1610844"/>
          </a:xfrm>
          <a:prstGeom prst="roundRect">
            <a:avLst>
              <a:gd name="adj" fmla="val 11064"/>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3" cstate="print">
            <a:extLst>
              <a:ext uri="{28A0092B-C50C-407E-A947-70E740481C1C}">
                <a14:useLocalDpi xmlns:a14="http://schemas.microsoft.com/office/drawing/2010/main" xmlns=""/>
              </a:ext>
            </a:extLst>
          </a:blip>
          <a:srcRect/>
          <a:stretch>
            <a:fillRect/>
          </a:stretch>
        </p:blipFill>
        <p:spPr bwMode="auto">
          <a:xfrm rot="215730">
            <a:off x="4496294" y="4752053"/>
            <a:ext cx="3559967" cy="1519143"/>
          </a:xfrm>
          <a:prstGeom prst="rect">
            <a:avLst/>
          </a:prstGeom>
          <a:noFill/>
          <a:ln>
            <a:noFill/>
          </a:ln>
          <a:effectLst>
            <a:glow rad="101600">
              <a:schemeClr val="accent4">
                <a:satMod val="175000"/>
                <a:alpha val="40000"/>
              </a:schemeClr>
            </a:glow>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054" name="Picture 6"/>
          <p:cNvPicPr>
            <a:picLocks noChangeAspect="1" noChangeArrowheads="1"/>
          </p:cNvPicPr>
          <p:nvPr/>
        </p:nvPicPr>
        <p:blipFill>
          <a:blip r:embed="rId4" cstate="print">
            <a:extLst>
              <a:ext uri="{28A0092B-C50C-407E-A947-70E740481C1C}">
                <a14:useLocalDpi xmlns:a14="http://schemas.microsoft.com/office/drawing/2010/main" xmlns=""/>
              </a:ext>
            </a:extLst>
          </a:blip>
          <a:srcRect/>
          <a:stretch>
            <a:fillRect/>
          </a:stretch>
        </p:blipFill>
        <p:spPr bwMode="auto">
          <a:xfrm>
            <a:off x="3283466" y="692696"/>
            <a:ext cx="2584678" cy="1752324"/>
          </a:xfrm>
          <a:prstGeom prst="roundRect">
            <a:avLst>
              <a:gd name="adj" fmla="val 6688"/>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49092315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828800" y="210344"/>
            <a:ext cx="7086600" cy="914400"/>
          </a:xfrm>
        </p:spPr>
        <p:txBody>
          <a:bodyPr/>
          <a:lstStyle/>
          <a:p>
            <a:r>
              <a:rPr lang="en-US" dirty="0" smtClean="0"/>
              <a:t>ASP.NET Based State Management</a:t>
            </a:r>
            <a:endParaRPr lang="en-US" dirty="0"/>
          </a:p>
        </p:txBody>
      </p:sp>
      <p:sp>
        <p:nvSpPr>
          <p:cNvPr id="5" name="Content Placeholder 4"/>
          <p:cNvSpPr>
            <a:spLocks noGrp="1"/>
          </p:cNvSpPr>
          <p:nvPr>
            <p:ph idx="1"/>
          </p:nvPr>
        </p:nvSpPr>
        <p:spPr>
          <a:xfrm>
            <a:off x="228600" y="1196752"/>
            <a:ext cx="8686800" cy="5508848"/>
          </a:xfrm>
        </p:spPr>
        <p:txBody>
          <a:bodyPr/>
          <a:lstStyle/>
          <a:p>
            <a:pPr>
              <a:lnSpc>
                <a:spcPct val="100000"/>
              </a:lnSpc>
            </a:pPr>
            <a:r>
              <a:rPr lang="en-US" dirty="0" smtClean="0"/>
              <a:t>Client side</a:t>
            </a:r>
          </a:p>
          <a:p>
            <a:pPr lvl="1">
              <a:lnSpc>
                <a:spcPct val="100000"/>
              </a:lnSpc>
            </a:pPr>
            <a:r>
              <a:rPr lang="en-US" dirty="0"/>
              <a:t>View</a:t>
            </a:r>
            <a:r>
              <a:rPr lang="en-US" dirty="0" smtClean="0"/>
              <a:t> state</a:t>
            </a:r>
          </a:p>
          <a:p>
            <a:pPr>
              <a:lnSpc>
                <a:spcPct val="100000"/>
              </a:lnSpc>
            </a:pPr>
            <a:r>
              <a:rPr lang="en-US" dirty="0" smtClean="0"/>
              <a:t>Server side</a:t>
            </a:r>
            <a:endParaRPr lang="en-US" dirty="0"/>
          </a:p>
          <a:p>
            <a:pPr lvl="1">
              <a:lnSpc>
                <a:spcPct val="100000"/>
              </a:lnSpc>
            </a:pPr>
            <a:r>
              <a:rPr lang="en-US" dirty="0"/>
              <a:t>Application state</a:t>
            </a:r>
          </a:p>
          <a:p>
            <a:pPr lvl="1">
              <a:lnSpc>
                <a:spcPct val="100000"/>
              </a:lnSpc>
            </a:pPr>
            <a:r>
              <a:rPr lang="en-US" dirty="0"/>
              <a:t>Session </a:t>
            </a:r>
            <a:r>
              <a:rPr lang="en-US" dirty="0" smtClean="0"/>
              <a:t>state</a:t>
            </a:r>
            <a:endParaRPr lang="en-US" dirty="0"/>
          </a:p>
        </p:txBody>
      </p:sp>
      <p:pic>
        <p:nvPicPr>
          <p:cNvPr id="12290" name="Picture 2"/>
          <p:cNvPicPr>
            <a:picLocks noChangeAspect="1" noChangeArrowheads="1"/>
          </p:cNvPicPr>
          <p:nvPr/>
        </p:nvPicPr>
        <p:blipFill>
          <a:blip r:embed="rId2" cstate="print">
            <a:extLst>
              <a:ext uri="{28A0092B-C50C-407E-A947-70E740481C1C}">
                <a14:useLocalDpi xmlns:a14="http://schemas.microsoft.com/office/drawing/2010/main" xmlns=""/>
              </a:ext>
            </a:extLst>
          </a:blip>
          <a:srcRect/>
          <a:stretch>
            <a:fillRect/>
          </a:stretch>
        </p:blipFill>
        <p:spPr bwMode="auto">
          <a:xfrm>
            <a:off x="4644008" y="2132856"/>
            <a:ext cx="3672408" cy="2919565"/>
          </a:xfrm>
          <a:prstGeom prst="roundRect">
            <a:avLst>
              <a:gd name="adj" fmla="val 4052"/>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6"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solidFill>
                  <a:schemeClr val="tx1">
                    <a:lumMod val="60000"/>
                    <a:lumOff val="40000"/>
                  </a:schemeClr>
                </a:solidFill>
                <a:latin typeface="+mj-lt"/>
              </a:rPr>
              <a:pPr>
                <a:defRPr/>
              </a:pPr>
              <a:t>30</a:t>
            </a:fld>
            <a:endParaRPr lang="en-US" dirty="0">
              <a:solidFill>
                <a:schemeClr val="tx1">
                  <a:lumMod val="60000"/>
                  <a:lumOff val="40000"/>
                </a:schemeClr>
              </a:solidFill>
              <a:latin typeface="+mj-lt"/>
            </a:endParaRPr>
          </a:p>
        </p:txBody>
      </p:sp>
    </p:spTree>
    <p:extLst>
      <p:ext uri="{BB962C8B-B14F-4D97-AF65-F5344CB8AC3E}">
        <p14:creationId xmlns:p14="http://schemas.microsoft.com/office/powerpoint/2010/main" xmlns="" val="298059382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09600" y="2132856"/>
            <a:ext cx="7924800" cy="1618458"/>
          </a:xfrm>
        </p:spPr>
        <p:txBody>
          <a:bodyPr/>
          <a:lstStyle/>
          <a:p>
            <a:r>
              <a:rPr lang="en-US" dirty="0" smtClean="0">
                <a:effectLst/>
              </a:rPr>
              <a:t>ASP.NET Client Side State Management</a:t>
            </a:r>
            <a:endParaRPr lang="en-US" dirty="0"/>
          </a:p>
        </p:txBody>
      </p:sp>
      <p:sp>
        <p:nvSpPr>
          <p:cNvPr id="5" name="Subtitle 4"/>
          <p:cNvSpPr>
            <a:spLocks noGrp="1"/>
          </p:cNvSpPr>
          <p:nvPr>
            <p:ph type="subTitle" idx="1"/>
          </p:nvPr>
        </p:nvSpPr>
        <p:spPr>
          <a:xfrm>
            <a:off x="611560" y="3861048"/>
            <a:ext cx="7924800" cy="569120"/>
          </a:xfrm>
        </p:spPr>
        <p:txBody>
          <a:bodyPr/>
          <a:lstStyle/>
          <a:p>
            <a:r>
              <a:rPr lang="en-US" dirty="0" smtClean="0"/>
              <a:t>ViewState</a:t>
            </a:r>
            <a:endParaRPr lang="en-US" dirty="0"/>
          </a:p>
        </p:txBody>
      </p:sp>
      <p:pic>
        <p:nvPicPr>
          <p:cNvPr id="8195" name="Picture 3"/>
          <p:cNvPicPr>
            <a:picLocks noChangeAspect="1" noChangeArrowheads="1"/>
          </p:cNvPicPr>
          <p:nvPr/>
        </p:nvPicPr>
        <p:blipFill>
          <a:blip r:embed="rId2" cstate="print">
            <a:extLst>
              <a:ext uri="{28A0092B-C50C-407E-A947-70E740481C1C}">
                <a14:useLocalDpi xmlns:a14="http://schemas.microsoft.com/office/drawing/2010/main" xmlns=""/>
              </a:ext>
            </a:extLst>
          </a:blip>
          <a:srcRect/>
          <a:stretch>
            <a:fillRect/>
          </a:stretch>
        </p:blipFill>
        <p:spPr bwMode="auto">
          <a:xfrm>
            <a:off x="6732240" y="4244528"/>
            <a:ext cx="1714500" cy="1343025"/>
          </a:xfrm>
          <a:prstGeom prst="rect">
            <a:avLst/>
          </a:prstGeom>
          <a:noFill/>
          <a:ln>
            <a:noFill/>
          </a:ln>
          <a:effectLst>
            <a:outerShdw dist="35921" dir="2700000" algn="ctr" rotWithShape="0">
              <a:schemeClr val="bg2"/>
            </a:outerShdw>
            <a:softEdge rad="63500"/>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8" name="Picture 2"/>
          <p:cNvPicPr>
            <a:picLocks noChangeAspect="1" noChangeArrowheads="1"/>
          </p:cNvPicPr>
          <p:nvPr/>
        </p:nvPicPr>
        <p:blipFill>
          <a:blip r:embed="rId3" cstate="print">
            <a:extLst>
              <a:ext uri="{28A0092B-C50C-407E-A947-70E740481C1C}">
                <a14:useLocalDpi xmlns:a14="http://schemas.microsoft.com/office/drawing/2010/main" xmlns=""/>
              </a:ext>
            </a:extLst>
          </a:blip>
          <a:srcRect/>
          <a:stretch>
            <a:fillRect/>
          </a:stretch>
        </p:blipFill>
        <p:spPr bwMode="auto">
          <a:xfrm>
            <a:off x="755576" y="4068923"/>
            <a:ext cx="1694234" cy="1694234"/>
          </a:xfrm>
          <a:prstGeom prst="roundRect">
            <a:avLst>
              <a:gd name="adj" fmla="val 6922"/>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59362429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0194" name="Rectangle 2"/>
          <p:cNvSpPr>
            <a:spLocks noGrp="1" noChangeArrowheads="1"/>
          </p:cNvSpPr>
          <p:nvPr>
            <p:ph type="title"/>
          </p:nvPr>
        </p:nvSpPr>
        <p:spPr/>
        <p:txBody>
          <a:bodyPr/>
          <a:lstStyle/>
          <a:p>
            <a:pPr>
              <a:defRPr/>
            </a:pPr>
            <a:r>
              <a:rPr lang="en-US" dirty="0" smtClean="0"/>
              <a:t>ViewState</a:t>
            </a:r>
            <a:endParaRPr lang="bg-BG" dirty="0" smtClean="0"/>
          </a:p>
        </p:txBody>
      </p:sp>
      <p:sp>
        <p:nvSpPr>
          <p:cNvPr id="520195" name="Rectangle 3"/>
          <p:cNvSpPr>
            <a:spLocks noGrp="1" noChangeArrowheads="1"/>
          </p:cNvSpPr>
          <p:nvPr>
            <p:ph idx="1"/>
          </p:nvPr>
        </p:nvSpPr>
        <p:spPr/>
        <p:txBody>
          <a:bodyPr/>
          <a:lstStyle/>
          <a:p>
            <a:pPr marL="450850" indent="-450850">
              <a:lnSpc>
                <a:spcPct val="100000"/>
              </a:lnSpc>
              <a:defRPr/>
            </a:pPr>
            <a:r>
              <a:rPr lang="en-US" smtClean="0"/>
              <a:t>ViewState keeps </a:t>
            </a:r>
            <a:r>
              <a:rPr lang="en-US" dirty="0" smtClean="0"/>
              <a:t>the state of the controls over several consecutive requests to the same page </a:t>
            </a:r>
            <a:r>
              <a:rPr lang="bg-BG" dirty="0" smtClean="0"/>
              <a:t>(</a:t>
            </a:r>
            <a:r>
              <a:rPr lang="en-US" dirty="0" smtClean="0"/>
              <a:t>postbacks</a:t>
            </a:r>
            <a:r>
              <a:rPr lang="bg-BG" dirty="0" smtClean="0"/>
              <a:t>)</a:t>
            </a:r>
          </a:p>
          <a:p>
            <a:pPr marL="450850" indent="-450850">
              <a:lnSpc>
                <a:spcPct val="100000"/>
              </a:lnSpc>
              <a:defRPr/>
            </a:pPr>
            <a:r>
              <a:rPr lang="en-US" dirty="0" smtClean="0"/>
              <a:t>Every change in the visualization of a control</a:t>
            </a:r>
            <a:r>
              <a:rPr lang="bg-BG" dirty="0" smtClean="0"/>
              <a:t> </a:t>
            </a:r>
            <a:r>
              <a:rPr lang="en-US" dirty="0" smtClean="0"/>
              <a:t>is saved in the ViewState</a:t>
            </a:r>
            <a:endParaRPr lang="bg-BG" dirty="0" smtClean="0"/>
          </a:p>
          <a:p>
            <a:pPr marL="798513" lvl="1" indent="-450850">
              <a:lnSpc>
                <a:spcPct val="100000"/>
              </a:lnSpc>
              <a:defRPr/>
            </a:pPr>
            <a:r>
              <a:rPr lang="en-US" dirty="0" smtClean="0"/>
              <a:t>E.g. adding an element to a list control</a:t>
            </a:r>
          </a:p>
          <a:p>
            <a:pPr marL="450850" indent="-450850">
              <a:lnSpc>
                <a:spcPct val="100000"/>
              </a:lnSpc>
              <a:defRPr/>
            </a:pPr>
            <a:r>
              <a:rPr lang="bg-BG" dirty="0" smtClean="0"/>
              <a:t> </a:t>
            </a:r>
            <a:r>
              <a:rPr lang="en-US" dirty="0" smtClean="0"/>
              <a:t>Can save custom data defined by developers</a:t>
            </a:r>
          </a:p>
        </p:txBody>
      </p:sp>
      <p:sp>
        <p:nvSpPr>
          <p:cNvPr id="6" name="Text Placeholder 1"/>
          <p:cNvSpPr txBox="1">
            <a:spLocks/>
          </p:cNvSpPr>
          <p:nvPr/>
        </p:nvSpPr>
        <p:spPr>
          <a:xfrm>
            <a:off x="827584" y="5877272"/>
            <a:ext cx="7560840"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rtl="0" eaLnBrk="1" fontAlgn="base" hangingPunct="1">
              <a:spcBef>
                <a:spcPts val="0"/>
              </a:spcBef>
              <a:spcAft>
                <a:spcPct val="0"/>
              </a:spcAft>
              <a:buClr>
                <a:schemeClr val="accent5">
                  <a:lumMod val="40000"/>
                  <a:lumOff val="60000"/>
                </a:schemeClr>
              </a:buClr>
              <a:buSzPct val="70000"/>
              <a:buFont typeface="Wingdings 2" pitchFamily="18" charset="2"/>
              <a:buNone/>
              <a:defRPr lang="en-US" sz="2000" b="1" kern="1200" smtClean="0">
                <a:solidFill>
                  <a:srgbClr val="8CF4F2"/>
                </a:solidFill>
                <a:effectLst>
                  <a:outerShdw blurRad="38100" dist="38100" dir="2700000" algn="tl">
                    <a:srgbClr val="000000">
                      <a:alpha val="43137"/>
                    </a:srgbClr>
                  </a:outerShdw>
                </a:effectLst>
                <a:latin typeface="Consolas" pitchFamily="49" charset="0"/>
                <a:ea typeface="+mn-ea"/>
                <a:cs typeface="Consolas" pitchFamily="49" charset="0"/>
              </a:defRPr>
            </a:lvl1pPr>
            <a:lvl2pPr marL="630238" indent="-273050" algn="l" rtl="0" eaLnBrk="1" fontAlgn="base" hangingPunct="1">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1" fontAlgn="base" hangingPunct="1">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1" fontAlgn="base" hangingPunct="1">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1" fontAlgn="base" hangingPunct="1">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pPr>
              <a:lnSpc>
                <a:spcPct val="100000"/>
              </a:lnSpc>
              <a:defRPr/>
            </a:pPr>
            <a:r>
              <a:rPr lang="en-US" noProof="1"/>
              <a:t>lblUsername.Text = ViewState["Username"];</a:t>
            </a:r>
          </a:p>
        </p:txBody>
      </p:sp>
      <p:sp>
        <p:nvSpPr>
          <p:cNvPr id="7" name="Text Placeholder 1"/>
          <p:cNvSpPr txBox="1">
            <a:spLocks/>
          </p:cNvSpPr>
          <p:nvPr/>
        </p:nvSpPr>
        <p:spPr>
          <a:xfrm>
            <a:off x="827584" y="5189130"/>
            <a:ext cx="7560840"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rtl="0" eaLnBrk="1" fontAlgn="base" hangingPunct="1">
              <a:spcBef>
                <a:spcPts val="0"/>
              </a:spcBef>
              <a:spcAft>
                <a:spcPct val="0"/>
              </a:spcAft>
              <a:buClr>
                <a:schemeClr val="accent5">
                  <a:lumMod val="40000"/>
                  <a:lumOff val="60000"/>
                </a:schemeClr>
              </a:buClr>
              <a:buSzPct val="70000"/>
              <a:buFont typeface="Wingdings 2" pitchFamily="18" charset="2"/>
              <a:buNone/>
              <a:defRPr lang="en-US" sz="2000" b="1" kern="1200" smtClean="0">
                <a:solidFill>
                  <a:srgbClr val="8CF4F2"/>
                </a:solidFill>
                <a:effectLst>
                  <a:outerShdw blurRad="38100" dist="38100" dir="2700000" algn="tl">
                    <a:srgbClr val="000000">
                      <a:alpha val="43137"/>
                    </a:srgbClr>
                  </a:outerShdw>
                </a:effectLst>
                <a:latin typeface="Consolas" pitchFamily="49" charset="0"/>
                <a:ea typeface="+mn-ea"/>
                <a:cs typeface="Consolas" pitchFamily="49" charset="0"/>
              </a:defRPr>
            </a:lvl1pPr>
            <a:lvl2pPr marL="630238" indent="-273050" algn="l" rtl="0" eaLnBrk="1" fontAlgn="base" hangingPunct="1">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1" fontAlgn="base" hangingPunct="1">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1" fontAlgn="base" hangingPunct="1">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1" fontAlgn="base" hangingPunct="1">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pPr>
              <a:lnSpc>
                <a:spcPct val="100000"/>
              </a:lnSpc>
              <a:defRPr/>
            </a:pPr>
            <a:r>
              <a:rPr lang="en-US" noProof="1"/>
              <a:t>ViewState["Username"] = txtUsername.Text.Trim();</a:t>
            </a:r>
          </a:p>
        </p:txBody>
      </p:sp>
      <p:sp>
        <p:nvSpPr>
          <p:cNvPr id="8"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solidFill>
                  <a:schemeClr val="tx1">
                    <a:lumMod val="60000"/>
                    <a:lumOff val="40000"/>
                  </a:schemeClr>
                </a:solidFill>
                <a:latin typeface="+mj-lt"/>
              </a:rPr>
              <a:pPr>
                <a:defRPr/>
              </a:pPr>
              <a:t>32</a:t>
            </a:fld>
            <a:endParaRPr lang="en-US" dirty="0">
              <a:solidFill>
                <a:schemeClr val="tx1">
                  <a:lumMod val="60000"/>
                  <a:lumOff val="40000"/>
                </a:schemeClr>
              </a:solidFill>
              <a:latin typeface="+mj-lt"/>
            </a:endParaRPr>
          </a:p>
        </p:txBody>
      </p:sp>
    </p:spTree>
    <p:extLst>
      <p:ext uri="{BB962C8B-B14F-4D97-AF65-F5344CB8AC3E}">
        <p14:creationId xmlns:p14="http://schemas.microsoft.com/office/powerpoint/2010/main" xmlns="" val="1722446728"/>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1218" name="Rectangle 2"/>
          <p:cNvSpPr>
            <a:spLocks noGrp="1" noChangeArrowheads="1"/>
          </p:cNvSpPr>
          <p:nvPr>
            <p:ph type="title"/>
          </p:nvPr>
        </p:nvSpPr>
        <p:spPr/>
        <p:txBody>
          <a:bodyPr/>
          <a:lstStyle/>
          <a:p>
            <a:pPr>
              <a:defRPr/>
            </a:pPr>
            <a:r>
              <a:rPr lang="en-US" dirty="0" smtClean="0"/>
              <a:t>ViewState – Behind the Scene</a:t>
            </a:r>
            <a:endParaRPr lang="bg-BG" dirty="0" smtClean="0"/>
          </a:p>
        </p:txBody>
      </p:sp>
      <p:sp>
        <p:nvSpPr>
          <p:cNvPr id="521219" name="Rectangle 3"/>
          <p:cNvSpPr>
            <a:spLocks noGrp="1" noChangeArrowheads="1"/>
          </p:cNvSpPr>
          <p:nvPr>
            <p:ph idx="1"/>
          </p:nvPr>
        </p:nvSpPr>
        <p:spPr/>
        <p:txBody>
          <a:bodyPr/>
          <a:lstStyle/>
          <a:p>
            <a:pPr marL="450850" indent="-450850">
              <a:lnSpc>
                <a:spcPct val="100000"/>
              </a:lnSpc>
              <a:defRPr/>
            </a:pPr>
            <a:r>
              <a:rPr lang="en-US" dirty="0" smtClean="0">
                <a:latin typeface="+mj-lt"/>
              </a:rPr>
              <a:t>Data saved in the</a:t>
            </a:r>
            <a:r>
              <a:rPr lang="bg-BG" dirty="0" smtClean="0">
                <a:latin typeface="+mj-lt"/>
              </a:rPr>
              <a:t> </a:t>
            </a:r>
            <a:r>
              <a:rPr lang="en-US" dirty="0" smtClean="0">
                <a:solidFill>
                  <a:schemeClr val="accent5">
                    <a:lumMod val="20000"/>
                    <a:lumOff val="80000"/>
                  </a:schemeClr>
                </a:solidFill>
                <a:latin typeface="Consolas" pitchFamily="49" charset="0"/>
                <a:cs typeface="Consolas" pitchFamily="49" charset="0"/>
              </a:rPr>
              <a:t>ViewState</a:t>
            </a:r>
            <a:r>
              <a:rPr lang="en-US" dirty="0" smtClean="0">
                <a:latin typeface="+mj-lt"/>
              </a:rPr>
              <a:t> is serialized and is sent to the client in a hidden field:</a:t>
            </a:r>
            <a:endParaRPr lang="bg-BG" dirty="0" smtClean="0">
              <a:latin typeface="+mj-lt"/>
            </a:endParaRPr>
          </a:p>
          <a:p>
            <a:pPr marL="450850" indent="-450850">
              <a:lnSpc>
                <a:spcPct val="100000"/>
              </a:lnSpc>
              <a:defRPr/>
            </a:pPr>
            <a:endParaRPr kumimoji="0" lang="en-US" dirty="0" smtClean="0">
              <a:latin typeface="+mj-lt"/>
            </a:endParaRPr>
          </a:p>
          <a:p>
            <a:pPr marL="450850" indent="-450850">
              <a:lnSpc>
                <a:spcPct val="100000"/>
              </a:lnSpc>
              <a:defRPr/>
            </a:pPr>
            <a:endParaRPr lang="en-US" dirty="0" smtClean="0">
              <a:latin typeface="+mj-lt"/>
            </a:endParaRPr>
          </a:p>
          <a:p>
            <a:pPr marL="450850" indent="-450850">
              <a:lnSpc>
                <a:spcPct val="100000"/>
              </a:lnSpc>
              <a:defRPr/>
            </a:pPr>
            <a:r>
              <a:rPr lang="en-US" dirty="0" smtClean="0">
                <a:latin typeface="+mj-lt"/>
              </a:rPr>
              <a:t>At</a:t>
            </a:r>
            <a:r>
              <a:rPr lang="bg-BG" dirty="0" smtClean="0">
                <a:latin typeface="+mj-lt"/>
              </a:rPr>
              <a:t> </a:t>
            </a:r>
            <a:r>
              <a:rPr lang="en-US" dirty="0" smtClean="0">
                <a:latin typeface="+mj-lt"/>
              </a:rPr>
              <a:t>postback the </a:t>
            </a:r>
            <a:r>
              <a:rPr lang="en-US" dirty="0" smtClean="0">
                <a:solidFill>
                  <a:schemeClr val="accent5">
                    <a:lumMod val="20000"/>
                    <a:lumOff val="80000"/>
                  </a:schemeClr>
                </a:solidFill>
                <a:latin typeface="Consolas" pitchFamily="49" charset="0"/>
                <a:cs typeface="Consolas" pitchFamily="49" charset="0"/>
              </a:rPr>
              <a:t>ViewState</a:t>
            </a:r>
            <a:r>
              <a:rPr lang="en-US" dirty="0" smtClean="0"/>
              <a:t> </a:t>
            </a:r>
            <a:r>
              <a:rPr lang="en-US" dirty="0" smtClean="0">
                <a:latin typeface="+mj-lt"/>
              </a:rPr>
              <a:t>is deserialized and the state of the controls is restored</a:t>
            </a:r>
            <a:endParaRPr lang="bg-BG" dirty="0" smtClean="0">
              <a:latin typeface="+mj-lt"/>
            </a:endParaRPr>
          </a:p>
          <a:p>
            <a:pPr marL="450850" indent="-450850">
              <a:lnSpc>
                <a:spcPct val="100000"/>
              </a:lnSpc>
              <a:defRPr/>
            </a:pPr>
            <a:r>
              <a:rPr lang="en-US" dirty="0" smtClean="0">
                <a:latin typeface="+mj-lt"/>
              </a:rPr>
              <a:t>To accomplish serialization the</a:t>
            </a:r>
            <a:r>
              <a:rPr lang="bg-BG" dirty="0" smtClean="0">
                <a:latin typeface="+mj-lt"/>
              </a:rPr>
              <a:t> </a:t>
            </a:r>
            <a:r>
              <a:rPr kumimoji="0" lang="bg-BG" dirty="0" smtClean="0">
                <a:solidFill>
                  <a:schemeClr val="accent5">
                    <a:lumMod val="20000"/>
                    <a:lumOff val="80000"/>
                  </a:schemeClr>
                </a:solidFill>
                <a:latin typeface="Consolas" pitchFamily="49" charset="0"/>
                <a:cs typeface="Consolas" pitchFamily="49" charset="0"/>
              </a:rPr>
              <a:t>ObjectStateFormatter</a:t>
            </a:r>
            <a:r>
              <a:rPr lang="bg-BG" dirty="0" smtClean="0">
                <a:solidFill>
                  <a:schemeClr val="accent5">
                    <a:lumMod val="20000"/>
                    <a:lumOff val="80000"/>
                  </a:schemeClr>
                </a:solidFill>
                <a:latin typeface="+mj-lt"/>
              </a:rPr>
              <a:t> </a:t>
            </a:r>
            <a:r>
              <a:rPr lang="en-US" dirty="0" smtClean="0">
                <a:latin typeface="+mj-lt"/>
              </a:rPr>
              <a:t>class is used</a:t>
            </a:r>
          </a:p>
        </p:txBody>
      </p:sp>
      <p:sp>
        <p:nvSpPr>
          <p:cNvPr id="5" name="Text Placeholder 1"/>
          <p:cNvSpPr txBox="1">
            <a:spLocks/>
          </p:cNvSpPr>
          <p:nvPr/>
        </p:nvSpPr>
        <p:spPr>
          <a:xfrm>
            <a:off x="467544" y="2276872"/>
            <a:ext cx="8160716" cy="101566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rtl="0" eaLnBrk="1" fontAlgn="base" hangingPunct="1">
              <a:spcBef>
                <a:spcPts val="0"/>
              </a:spcBef>
              <a:spcAft>
                <a:spcPct val="0"/>
              </a:spcAft>
              <a:buClr>
                <a:schemeClr val="accent5">
                  <a:lumMod val="40000"/>
                  <a:lumOff val="60000"/>
                </a:schemeClr>
              </a:buClr>
              <a:buSzPct val="70000"/>
              <a:buFont typeface="Wingdings 2" pitchFamily="18" charset="2"/>
              <a:buNone/>
              <a:defRPr lang="en-US" sz="2000" b="1" kern="1200" smtClean="0">
                <a:solidFill>
                  <a:srgbClr val="8CF4F2"/>
                </a:solidFill>
                <a:effectLst>
                  <a:outerShdw blurRad="38100" dist="38100" dir="2700000" algn="tl">
                    <a:srgbClr val="000000">
                      <a:alpha val="43137"/>
                    </a:srgbClr>
                  </a:outerShdw>
                </a:effectLst>
                <a:latin typeface="Consolas" pitchFamily="49" charset="0"/>
                <a:ea typeface="+mn-ea"/>
                <a:cs typeface="Consolas" pitchFamily="49" charset="0"/>
              </a:defRPr>
            </a:lvl1pPr>
            <a:lvl2pPr marL="630238" indent="-273050" algn="l" rtl="0" eaLnBrk="1" fontAlgn="base" hangingPunct="1">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1" fontAlgn="base" hangingPunct="1">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1" fontAlgn="base" hangingPunct="1">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1" fontAlgn="base" hangingPunct="1">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pPr>
              <a:lnSpc>
                <a:spcPct val="100000"/>
              </a:lnSpc>
              <a:defRPr/>
            </a:pPr>
            <a:r>
              <a:rPr lang="en-US" noProof="1" smtClean="0"/>
              <a:t>&lt;</a:t>
            </a:r>
            <a:r>
              <a:rPr lang="en-US" noProof="1"/>
              <a:t>input type="hidden" name="__</a:t>
            </a:r>
            <a:r>
              <a:rPr lang="en-US" noProof="1" smtClean="0"/>
              <a:t>VIEWSTATE“ id</a:t>
            </a:r>
            <a:r>
              <a:rPr lang="en-US" noProof="1"/>
              <a:t>="__VIEWSTATE</a:t>
            </a:r>
            <a:r>
              <a:rPr lang="en-US" noProof="1" smtClean="0"/>
              <a:t>"</a:t>
            </a:r>
            <a:endParaRPr lang="en-US" noProof="1"/>
          </a:p>
          <a:p>
            <a:pPr>
              <a:lnSpc>
                <a:spcPct val="100000"/>
              </a:lnSpc>
              <a:defRPr/>
            </a:pPr>
            <a:r>
              <a:rPr lang="en-US" noProof="1" smtClean="0"/>
              <a:t>  value</a:t>
            </a:r>
            <a:r>
              <a:rPr lang="en-US" noProof="1"/>
              <a:t>="/wEPDwUJODExMDE5NzY5D2QWAgIDD2QWAgIBDw8WA</a:t>
            </a:r>
            <a:endParaRPr lang="bg-BG" dirty="0"/>
          </a:p>
          <a:p>
            <a:pPr>
              <a:lnSpc>
                <a:spcPct val="100000"/>
              </a:lnSpc>
              <a:defRPr/>
            </a:pPr>
            <a:r>
              <a:rPr lang="en-US" noProof="1" smtClean="0"/>
              <a:t>  h4EVGV4dAUFS296bW9kZGR67yT0OasTSUMlwIXGj65FNx7ggA</a:t>
            </a:r>
            <a:r>
              <a:rPr lang="en-US" noProof="1"/>
              <a:t>==" /&gt;</a:t>
            </a:r>
            <a:endParaRPr lang="en-US" dirty="0"/>
          </a:p>
        </p:txBody>
      </p:sp>
      <p:sp>
        <p:nvSpPr>
          <p:cNvPr id="6"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solidFill>
                  <a:schemeClr val="tx1">
                    <a:lumMod val="60000"/>
                    <a:lumOff val="40000"/>
                  </a:schemeClr>
                </a:solidFill>
                <a:latin typeface="+mj-lt"/>
              </a:rPr>
              <a:pPr>
                <a:defRPr/>
              </a:pPr>
              <a:t>33</a:t>
            </a:fld>
            <a:endParaRPr lang="en-US" dirty="0">
              <a:solidFill>
                <a:schemeClr val="tx1">
                  <a:lumMod val="60000"/>
                  <a:lumOff val="40000"/>
                </a:schemeClr>
              </a:solidFill>
              <a:latin typeface="+mj-lt"/>
            </a:endParaRPr>
          </a:p>
        </p:txBody>
      </p:sp>
    </p:spTree>
    <p:extLst>
      <p:ext uri="{BB962C8B-B14F-4D97-AF65-F5344CB8AC3E}">
        <p14:creationId xmlns:p14="http://schemas.microsoft.com/office/powerpoint/2010/main" xmlns="" val="2892066626"/>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5314" name="Rectangle 2"/>
          <p:cNvSpPr>
            <a:spLocks noGrp="1" noChangeArrowheads="1"/>
          </p:cNvSpPr>
          <p:nvPr>
            <p:ph type="title"/>
          </p:nvPr>
        </p:nvSpPr>
        <p:spPr/>
        <p:txBody>
          <a:bodyPr/>
          <a:lstStyle/>
          <a:p>
            <a:pPr>
              <a:defRPr/>
            </a:pPr>
            <a:r>
              <a:rPr lang="en-US" dirty="0" smtClean="0"/>
              <a:t>ViewState</a:t>
            </a:r>
            <a:r>
              <a:rPr lang="bg-BG" dirty="0" smtClean="0"/>
              <a:t> </a:t>
            </a:r>
            <a:r>
              <a:rPr lang="en-US" dirty="0" smtClean="0"/>
              <a:t>Configuration</a:t>
            </a:r>
            <a:endParaRPr lang="bg-BG" dirty="0" smtClean="0"/>
          </a:p>
        </p:txBody>
      </p:sp>
      <p:sp>
        <p:nvSpPr>
          <p:cNvPr id="525315" name="Rectangle 3"/>
          <p:cNvSpPr>
            <a:spLocks noGrp="1" noChangeArrowheads="1"/>
          </p:cNvSpPr>
          <p:nvPr>
            <p:ph idx="1"/>
          </p:nvPr>
        </p:nvSpPr>
        <p:spPr>
          <a:xfrm>
            <a:off x="228600" y="980728"/>
            <a:ext cx="8686800" cy="5724872"/>
          </a:xfrm>
        </p:spPr>
        <p:txBody>
          <a:bodyPr/>
          <a:lstStyle/>
          <a:p>
            <a:pPr marL="450850" indent="-450850">
              <a:lnSpc>
                <a:spcPct val="100000"/>
              </a:lnSpc>
              <a:defRPr/>
            </a:pPr>
            <a:r>
              <a:rPr lang="en-US" dirty="0" smtClean="0"/>
              <a:t>To disable</a:t>
            </a:r>
            <a:r>
              <a:rPr lang="bg-BG" dirty="0" smtClean="0"/>
              <a:t> </a:t>
            </a:r>
            <a:r>
              <a:rPr lang="en-US" dirty="0">
                <a:solidFill>
                  <a:schemeClr val="accent5">
                    <a:lumMod val="20000"/>
                    <a:lumOff val="80000"/>
                  </a:schemeClr>
                </a:solidFill>
                <a:latin typeface="Consolas" pitchFamily="49" charset="0"/>
                <a:cs typeface="Consolas" pitchFamily="49" charset="0"/>
              </a:rPr>
              <a:t>ViewState </a:t>
            </a:r>
          </a:p>
          <a:p>
            <a:pPr marL="901700" lvl="1" indent="-271463">
              <a:lnSpc>
                <a:spcPct val="100000"/>
              </a:lnSpc>
              <a:defRPr/>
            </a:pPr>
            <a:r>
              <a:rPr lang="en-US" dirty="0" smtClean="0"/>
              <a:t>At page level</a:t>
            </a:r>
          </a:p>
          <a:p>
            <a:pPr marL="901700" lvl="1" indent="-271463">
              <a:lnSpc>
                <a:spcPct val="100000"/>
              </a:lnSpc>
              <a:spcBef>
                <a:spcPts val="0"/>
              </a:spcBef>
              <a:spcAft>
                <a:spcPts val="0"/>
              </a:spcAft>
              <a:defRPr/>
            </a:pPr>
            <a:endParaRPr lang="en-US" dirty="0" smtClean="0"/>
          </a:p>
          <a:p>
            <a:pPr marL="901700" lvl="1" indent="-271463">
              <a:lnSpc>
                <a:spcPct val="100000"/>
              </a:lnSpc>
              <a:spcBef>
                <a:spcPts val="1200"/>
              </a:spcBef>
              <a:spcAft>
                <a:spcPts val="0"/>
              </a:spcAft>
              <a:defRPr/>
            </a:pPr>
            <a:r>
              <a:rPr lang="en-US" dirty="0" smtClean="0"/>
              <a:t>At control level</a:t>
            </a:r>
            <a:endParaRPr lang="bg-BG" dirty="0" smtClean="0"/>
          </a:p>
          <a:p>
            <a:pPr marL="901700" lvl="1" indent="-271463">
              <a:lnSpc>
                <a:spcPct val="100000"/>
              </a:lnSpc>
              <a:defRPr/>
            </a:pPr>
            <a:endParaRPr lang="en-US" dirty="0" smtClean="0"/>
          </a:p>
          <a:p>
            <a:pPr marL="450850" indent="-450850">
              <a:lnSpc>
                <a:spcPct val="100000"/>
              </a:lnSpc>
              <a:spcBef>
                <a:spcPts val="3000"/>
              </a:spcBef>
              <a:defRPr/>
            </a:pPr>
            <a:r>
              <a:rPr lang="en-US" dirty="0" smtClean="0">
                <a:solidFill>
                  <a:schemeClr val="accent5">
                    <a:lumMod val="20000"/>
                    <a:lumOff val="80000"/>
                  </a:schemeClr>
                </a:solidFill>
                <a:latin typeface="Consolas" pitchFamily="49" charset="0"/>
                <a:cs typeface="Consolas" pitchFamily="49" charset="0"/>
              </a:rPr>
              <a:t>ViewState</a:t>
            </a:r>
            <a:r>
              <a:rPr lang="en-US" dirty="0" smtClean="0"/>
              <a:t> support encryption:</a:t>
            </a:r>
          </a:p>
          <a:p>
            <a:pPr marL="450850" indent="-450850">
              <a:lnSpc>
                <a:spcPct val="100000"/>
              </a:lnSpc>
              <a:defRPr/>
            </a:pPr>
            <a:endParaRPr lang="bg-BG" dirty="0" smtClean="0"/>
          </a:p>
          <a:p>
            <a:pPr marL="450850" indent="-450850">
              <a:lnSpc>
                <a:spcPct val="100000"/>
              </a:lnSpc>
              <a:defRPr/>
            </a:pPr>
            <a:r>
              <a:rPr lang="en-US" dirty="0" smtClean="0"/>
              <a:t>To save the</a:t>
            </a:r>
            <a:r>
              <a:rPr lang="bg-BG" dirty="0" smtClean="0"/>
              <a:t> </a:t>
            </a:r>
            <a:r>
              <a:rPr lang="en-US" dirty="0">
                <a:solidFill>
                  <a:schemeClr val="accent5">
                    <a:lumMod val="20000"/>
                    <a:lumOff val="80000"/>
                  </a:schemeClr>
                </a:solidFill>
                <a:latin typeface="Consolas" pitchFamily="49" charset="0"/>
                <a:cs typeface="Consolas" pitchFamily="49" charset="0"/>
              </a:rPr>
              <a:t>ViewState</a:t>
            </a:r>
            <a:r>
              <a:rPr lang="en-US" dirty="0" smtClean="0"/>
              <a:t> at the server we can use</a:t>
            </a:r>
            <a:r>
              <a:rPr lang="bg-BG" dirty="0" smtClean="0"/>
              <a:t> </a:t>
            </a:r>
            <a:r>
              <a:rPr kumimoji="0" lang="bg-BG" dirty="0" smtClean="0">
                <a:solidFill>
                  <a:schemeClr val="accent5">
                    <a:lumMod val="20000"/>
                    <a:lumOff val="80000"/>
                  </a:schemeClr>
                </a:solidFill>
                <a:latin typeface="Consolas" pitchFamily="49" charset="0"/>
                <a:cs typeface="Consolas" pitchFamily="49" charset="0"/>
              </a:rPr>
              <a:t>SessionPageStatePersister</a:t>
            </a:r>
            <a:r>
              <a:rPr lang="bg-BG" dirty="0" smtClean="0">
                <a:solidFill>
                  <a:schemeClr val="accent5">
                    <a:lumMod val="20000"/>
                    <a:lumOff val="80000"/>
                  </a:schemeClr>
                </a:solidFill>
                <a:latin typeface="Consolas" pitchFamily="49" charset="0"/>
                <a:cs typeface="Consolas" pitchFamily="49" charset="0"/>
              </a:rPr>
              <a:t> </a:t>
            </a:r>
            <a:endParaRPr lang="en-US" dirty="0" smtClean="0">
              <a:solidFill>
                <a:schemeClr val="accent5">
                  <a:lumMod val="20000"/>
                  <a:lumOff val="80000"/>
                </a:schemeClr>
              </a:solidFill>
              <a:latin typeface="Consolas" pitchFamily="49" charset="0"/>
              <a:cs typeface="Consolas" pitchFamily="49" charset="0"/>
            </a:endParaRPr>
          </a:p>
        </p:txBody>
      </p:sp>
      <p:sp>
        <p:nvSpPr>
          <p:cNvPr id="7" name="Text Placeholder 1"/>
          <p:cNvSpPr txBox="1">
            <a:spLocks/>
          </p:cNvSpPr>
          <p:nvPr/>
        </p:nvSpPr>
        <p:spPr>
          <a:xfrm>
            <a:off x="827584" y="4941168"/>
            <a:ext cx="7488832"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rtl="0" eaLnBrk="1" fontAlgn="base" hangingPunct="1">
              <a:spcBef>
                <a:spcPts val="0"/>
              </a:spcBef>
              <a:spcAft>
                <a:spcPct val="0"/>
              </a:spcAft>
              <a:buClr>
                <a:schemeClr val="accent5">
                  <a:lumMod val="40000"/>
                  <a:lumOff val="60000"/>
                </a:schemeClr>
              </a:buClr>
              <a:buSzPct val="70000"/>
              <a:buFont typeface="Wingdings 2" pitchFamily="18" charset="2"/>
              <a:buNone/>
              <a:defRPr lang="en-US" sz="2000" b="1" kern="1200" smtClean="0">
                <a:solidFill>
                  <a:srgbClr val="8CF4F2"/>
                </a:solidFill>
                <a:effectLst>
                  <a:outerShdw blurRad="38100" dist="38100" dir="2700000" algn="tl">
                    <a:srgbClr val="000000">
                      <a:alpha val="43137"/>
                    </a:srgbClr>
                  </a:outerShdw>
                </a:effectLst>
                <a:latin typeface="Consolas" pitchFamily="49" charset="0"/>
                <a:ea typeface="+mn-ea"/>
                <a:cs typeface="Consolas" pitchFamily="49" charset="0"/>
              </a:defRPr>
            </a:lvl1pPr>
            <a:lvl2pPr marL="630238" indent="-273050" algn="l" rtl="0" eaLnBrk="1" fontAlgn="base" hangingPunct="1">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1" fontAlgn="base" hangingPunct="1">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1" fontAlgn="base" hangingPunct="1">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1" fontAlgn="base" hangingPunct="1">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pPr>
              <a:lnSpc>
                <a:spcPct val="100000"/>
              </a:lnSpc>
              <a:defRPr/>
            </a:pPr>
            <a:r>
              <a:rPr lang="en-US" noProof="1"/>
              <a:t>&lt;%@ Page ViewStateEncryptionMode="Always" %&gt;</a:t>
            </a:r>
            <a:endParaRPr lang="en-US" dirty="0"/>
          </a:p>
        </p:txBody>
      </p:sp>
      <p:sp>
        <p:nvSpPr>
          <p:cNvPr id="8" name="Text Placeholder 1"/>
          <p:cNvSpPr txBox="1">
            <a:spLocks/>
          </p:cNvSpPr>
          <p:nvPr/>
        </p:nvSpPr>
        <p:spPr>
          <a:xfrm>
            <a:off x="827584" y="2308810"/>
            <a:ext cx="7488832"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rtl="0" eaLnBrk="1" fontAlgn="base" hangingPunct="1">
              <a:spcBef>
                <a:spcPts val="0"/>
              </a:spcBef>
              <a:spcAft>
                <a:spcPct val="0"/>
              </a:spcAft>
              <a:buClr>
                <a:schemeClr val="accent5">
                  <a:lumMod val="40000"/>
                  <a:lumOff val="60000"/>
                </a:schemeClr>
              </a:buClr>
              <a:buSzPct val="70000"/>
              <a:buFont typeface="Wingdings 2" pitchFamily="18" charset="2"/>
              <a:buNone/>
              <a:defRPr lang="en-US" sz="2000" b="1" kern="1200" smtClean="0">
                <a:solidFill>
                  <a:srgbClr val="8CF4F2"/>
                </a:solidFill>
                <a:effectLst>
                  <a:outerShdw blurRad="38100" dist="38100" dir="2700000" algn="tl">
                    <a:srgbClr val="000000">
                      <a:alpha val="43137"/>
                    </a:srgbClr>
                  </a:outerShdw>
                </a:effectLst>
                <a:latin typeface="Consolas" pitchFamily="49" charset="0"/>
                <a:ea typeface="+mn-ea"/>
                <a:cs typeface="Consolas" pitchFamily="49" charset="0"/>
              </a:defRPr>
            </a:lvl1pPr>
            <a:lvl2pPr marL="630238" indent="-273050" algn="l" rtl="0" eaLnBrk="1" fontAlgn="base" hangingPunct="1">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1" fontAlgn="base" hangingPunct="1">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1" fontAlgn="base" hangingPunct="1">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1" fontAlgn="base" hangingPunct="1">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pPr>
              <a:lnSpc>
                <a:spcPct val="100000"/>
              </a:lnSpc>
              <a:defRPr/>
            </a:pPr>
            <a:r>
              <a:rPr lang="en-US" noProof="1"/>
              <a:t>&lt;%@ Page EnableViewState="false" %&gt;</a:t>
            </a:r>
            <a:endParaRPr lang="en-US" dirty="0"/>
          </a:p>
        </p:txBody>
      </p:sp>
      <p:sp>
        <p:nvSpPr>
          <p:cNvPr id="9" name="Text Placeholder 1"/>
          <p:cNvSpPr txBox="1">
            <a:spLocks/>
          </p:cNvSpPr>
          <p:nvPr/>
        </p:nvSpPr>
        <p:spPr>
          <a:xfrm>
            <a:off x="827584" y="3429000"/>
            <a:ext cx="7488832"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rtl="0" eaLnBrk="1" fontAlgn="base" hangingPunct="1">
              <a:spcBef>
                <a:spcPts val="0"/>
              </a:spcBef>
              <a:spcAft>
                <a:spcPct val="0"/>
              </a:spcAft>
              <a:buClr>
                <a:schemeClr val="accent5">
                  <a:lumMod val="40000"/>
                  <a:lumOff val="60000"/>
                </a:schemeClr>
              </a:buClr>
              <a:buSzPct val="70000"/>
              <a:buFont typeface="Wingdings 2" pitchFamily="18" charset="2"/>
              <a:buNone/>
              <a:defRPr lang="en-US" sz="2000" b="1" kern="1200" smtClean="0">
                <a:solidFill>
                  <a:srgbClr val="8CF4F2"/>
                </a:solidFill>
                <a:effectLst>
                  <a:outerShdw blurRad="38100" dist="38100" dir="2700000" algn="tl">
                    <a:srgbClr val="000000">
                      <a:alpha val="43137"/>
                    </a:srgbClr>
                  </a:outerShdw>
                </a:effectLst>
                <a:latin typeface="Consolas" pitchFamily="49" charset="0"/>
                <a:ea typeface="+mn-ea"/>
                <a:cs typeface="Consolas" pitchFamily="49" charset="0"/>
              </a:defRPr>
            </a:lvl1pPr>
            <a:lvl2pPr marL="630238" indent="-273050" algn="l" rtl="0" eaLnBrk="1" fontAlgn="base" hangingPunct="1">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1" fontAlgn="base" hangingPunct="1">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1" fontAlgn="base" hangingPunct="1">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1" fontAlgn="base" hangingPunct="1">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pPr>
              <a:lnSpc>
                <a:spcPct val="100000"/>
              </a:lnSpc>
              <a:defRPr/>
            </a:pPr>
            <a:r>
              <a:rPr lang="en-US" noProof="1"/>
              <a:t>&lt;asp:Label ID="lblName" Runat="server" Text="ligAZ" </a:t>
            </a:r>
          </a:p>
          <a:p>
            <a:pPr>
              <a:lnSpc>
                <a:spcPct val="100000"/>
              </a:lnSpc>
              <a:defRPr/>
            </a:pPr>
            <a:r>
              <a:rPr lang="en-US" noProof="1"/>
              <a:t>    EnableViewState="False" /&gt;</a:t>
            </a:r>
            <a:endParaRPr lang="en-US" dirty="0"/>
          </a:p>
        </p:txBody>
      </p:sp>
      <p:sp>
        <p:nvSpPr>
          <p:cNvPr id="10"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solidFill>
                  <a:schemeClr val="tx1">
                    <a:lumMod val="60000"/>
                    <a:lumOff val="40000"/>
                  </a:schemeClr>
                </a:solidFill>
                <a:latin typeface="+mj-lt"/>
              </a:rPr>
              <a:pPr>
                <a:defRPr/>
              </a:pPr>
              <a:t>34</a:t>
            </a:fld>
            <a:endParaRPr lang="en-US" dirty="0">
              <a:solidFill>
                <a:schemeClr val="tx1">
                  <a:lumMod val="60000"/>
                  <a:lumOff val="40000"/>
                </a:schemeClr>
              </a:solidFill>
              <a:latin typeface="+mj-lt"/>
            </a:endParaRPr>
          </a:p>
        </p:txBody>
      </p:sp>
    </p:spTree>
    <p:extLst>
      <p:ext uri="{BB962C8B-B14F-4D97-AF65-F5344CB8AC3E}">
        <p14:creationId xmlns:p14="http://schemas.microsoft.com/office/powerpoint/2010/main" xmlns="" val="1529766939"/>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09600" y="1124744"/>
            <a:ext cx="7924800" cy="2194522"/>
          </a:xfrm>
        </p:spPr>
        <p:txBody>
          <a:bodyPr/>
          <a:lstStyle/>
          <a:p>
            <a:r>
              <a:rPr lang="en-US" dirty="0">
                <a:effectLst/>
              </a:rPr>
              <a:t>ASP.NET </a:t>
            </a:r>
            <a:br>
              <a:rPr lang="en-US" dirty="0">
                <a:effectLst/>
              </a:rPr>
            </a:br>
            <a:r>
              <a:rPr lang="en-US" dirty="0" smtClean="0">
                <a:effectLst/>
              </a:rPr>
              <a:t>Server Side State Management</a:t>
            </a:r>
            <a:endParaRPr lang="en-US" dirty="0"/>
          </a:p>
        </p:txBody>
      </p:sp>
      <p:sp>
        <p:nvSpPr>
          <p:cNvPr id="5" name="Subtitle 4"/>
          <p:cNvSpPr>
            <a:spLocks noGrp="1"/>
          </p:cNvSpPr>
          <p:nvPr>
            <p:ph type="subTitle" idx="1"/>
          </p:nvPr>
        </p:nvSpPr>
        <p:spPr>
          <a:xfrm>
            <a:off x="611560" y="3284984"/>
            <a:ext cx="7924800" cy="569120"/>
          </a:xfrm>
        </p:spPr>
        <p:txBody>
          <a:bodyPr/>
          <a:lstStyle/>
          <a:p>
            <a:r>
              <a:rPr lang="en-US" dirty="0" smtClean="0"/>
              <a:t>Application State and Session State</a:t>
            </a:r>
            <a:endParaRPr lang="en-US" dirty="0"/>
          </a:p>
        </p:txBody>
      </p:sp>
      <p:pic>
        <p:nvPicPr>
          <p:cNvPr id="9219" name="Picture 3"/>
          <p:cNvPicPr>
            <a:picLocks noChangeAspect="1" noChangeArrowheads="1"/>
          </p:cNvPicPr>
          <p:nvPr/>
        </p:nvPicPr>
        <p:blipFill>
          <a:blip r:embed="rId2" cstate="print">
            <a:extLst>
              <a:ext uri="{28A0092B-C50C-407E-A947-70E740481C1C}">
                <a14:useLocalDpi xmlns:a14="http://schemas.microsoft.com/office/drawing/2010/main" xmlns=""/>
              </a:ext>
            </a:extLst>
          </a:blip>
          <a:srcRect/>
          <a:stretch>
            <a:fillRect/>
          </a:stretch>
        </p:blipFill>
        <p:spPr bwMode="auto">
          <a:xfrm>
            <a:off x="2432968" y="4171794"/>
            <a:ext cx="4272136" cy="2065518"/>
          </a:xfrm>
          <a:prstGeom prst="round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89505171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8450" name="Rectangle 2"/>
          <p:cNvSpPr>
            <a:spLocks noGrp="1" noChangeArrowheads="1"/>
          </p:cNvSpPr>
          <p:nvPr>
            <p:ph type="title"/>
          </p:nvPr>
        </p:nvSpPr>
        <p:spPr/>
        <p:txBody>
          <a:bodyPr/>
          <a:lstStyle/>
          <a:p>
            <a:pPr>
              <a:defRPr/>
            </a:pPr>
            <a:r>
              <a:rPr lang="en-US" sz="4000" dirty="0" smtClean="0"/>
              <a:t>Application State</a:t>
            </a:r>
            <a:endParaRPr lang="bg-BG" sz="4000" dirty="0" smtClean="0"/>
          </a:p>
        </p:txBody>
      </p:sp>
      <p:sp>
        <p:nvSpPr>
          <p:cNvPr id="488451" name="Rectangle 3"/>
          <p:cNvSpPr>
            <a:spLocks noGrp="1" noChangeArrowheads="1"/>
          </p:cNvSpPr>
          <p:nvPr>
            <p:ph idx="1"/>
          </p:nvPr>
        </p:nvSpPr>
        <p:spPr/>
        <p:txBody>
          <a:bodyPr/>
          <a:lstStyle/>
          <a:p>
            <a:pPr marL="450850" indent="-450850">
              <a:lnSpc>
                <a:spcPct val="100000"/>
              </a:lnSpc>
              <a:defRPr/>
            </a:pPr>
            <a:r>
              <a:rPr lang="en-US" dirty="0" smtClean="0">
                <a:latin typeface="+mj-lt"/>
              </a:rPr>
              <a:t>The application state is shared storage of information at application level</a:t>
            </a:r>
          </a:p>
          <a:p>
            <a:pPr marL="798513" lvl="1" indent="-450850">
              <a:lnSpc>
                <a:spcPct val="100000"/>
              </a:lnSpc>
              <a:defRPr/>
            </a:pPr>
            <a:r>
              <a:rPr lang="en-US" dirty="0" smtClean="0">
                <a:latin typeface="+mj-lt"/>
              </a:rPr>
              <a:t>Store information in the memory of the server</a:t>
            </a:r>
          </a:p>
          <a:p>
            <a:pPr marL="798513" lvl="1" indent="-450850">
              <a:lnSpc>
                <a:spcPct val="100000"/>
              </a:lnSpc>
              <a:defRPr/>
            </a:pPr>
            <a:r>
              <a:rPr lang="en-US" dirty="0" smtClean="0"/>
              <a:t>Single object for all clients</a:t>
            </a:r>
            <a:endParaRPr lang="bg-BG" dirty="0" smtClean="0">
              <a:latin typeface="+mj-lt"/>
            </a:endParaRPr>
          </a:p>
          <a:p>
            <a:pPr marL="450850" indent="-450850">
              <a:lnSpc>
                <a:spcPct val="100000"/>
              </a:lnSpc>
              <a:defRPr/>
            </a:pPr>
            <a:r>
              <a:rPr kumimoji="0" lang="en-US" noProof="1" smtClean="0">
                <a:solidFill>
                  <a:schemeClr val="accent5">
                    <a:lumMod val="20000"/>
                    <a:lumOff val="80000"/>
                  </a:schemeClr>
                </a:solidFill>
                <a:latin typeface="Consolas" pitchFamily="49" charset="0"/>
                <a:cs typeface="Consolas" pitchFamily="49" charset="0"/>
              </a:rPr>
              <a:t>HttpApplicationState</a:t>
            </a:r>
          </a:p>
          <a:p>
            <a:pPr marL="798513" lvl="1" indent="-450850">
              <a:lnSpc>
                <a:spcPct val="100000"/>
              </a:lnSpc>
              <a:defRPr/>
            </a:pPr>
            <a:r>
              <a:rPr lang="en-US" dirty="0" smtClean="0">
                <a:latin typeface="+mj-lt"/>
              </a:rPr>
              <a:t>A dictionary collection accessed through </a:t>
            </a:r>
            <a:r>
              <a:rPr kumimoji="0" lang="en-US" dirty="0" smtClean="0">
                <a:solidFill>
                  <a:schemeClr val="accent5">
                    <a:lumMod val="20000"/>
                    <a:lumOff val="80000"/>
                  </a:schemeClr>
                </a:solidFill>
                <a:latin typeface="Consolas" pitchFamily="49" charset="0"/>
                <a:cs typeface="Consolas" pitchFamily="49" charset="0"/>
              </a:rPr>
              <a:t>HttpContext</a:t>
            </a:r>
            <a:r>
              <a:rPr lang="en-US" dirty="0" smtClean="0">
                <a:solidFill>
                  <a:schemeClr val="accent5">
                    <a:lumMod val="20000"/>
                    <a:lumOff val="80000"/>
                  </a:schemeClr>
                </a:solidFill>
                <a:latin typeface="+mj-lt"/>
              </a:rPr>
              <a:t> </a:t>
            </a:r>
            <a:r>
              <a:rPr lang="en-US" dirty="0" smtClean="0">
                <a:latin typeface="+mj-lt"/>
              </a:rPr>
              <a:t>or</a:t>
            </a:r>
            <a:r>
              <a:rPr lang="bg-BG" dirty="0" smtClean="0">
                <a:latin typeface="+mj-lt"/>
              </a:rPr>
              <a:t> </a:t>
            </a:r>
            <a:r>
              <a:rPr kumimoji="0" lang="en-US" dirty="0" smtClean="0">
                <a:solidFill>
                  <a:schemeClr val="accent5">
                    <a:lumMod val="20000"/>
                    <a:lumOff val="80000"/>
                  </a:schemeClr>
                </a:solidFill>
                <a:latin typeface="Consolas" pitchFamily="49" charset="0"/>
                <a:cs typeface="Consolas" pitchFamily="49" charset="0"/>
              </a:rPr>
              <a:t>Page</a:t>
            </a:r>
            <a:endParaRPr lang="en-US" dirty="0" smtClean="0">
              <a:solidFill>
                <a:schemeClr val="accent5">
                  <a:lumMod val="20000"/>
                  <a:lumOff val="80000"/>
                </a:schemeClr>
              </a:solidFill>
              <a:latin typeface="Consolas" pitchFamily="49" charset="0"/>
              <a:cs typeface="Consolas" pitchFamily="49" charset="0"/>
            </a:endParaRPr>
          </a:p>
          <a:p>
            <a:pPr marL="450850" indent="-450850">
              <a:lnSpc>
                <a:spcPct val="100000"/>
              </a:lnSpc>
              <a:defRPr/>
            </a:pPr>
            <a:r>
              <a:rPr lang="en-US" dirty="0" smtClean="0">
                <a:latin typeface="+mj-lt"/>
              </a:rPr>
              <a:t>Available through all phases of the application lifecycle</a:t>
            </a:r>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solidFill>
                  <a:schemeClr val="tx1">
                    <a:lumMod val="60000"/>
                    <a:lumOff val="40000"/>
                  </a:schemeClr>
                </a:solidFill>
                <a:latin typeface="+mj-lt"/>
              </a:rPr>
              <a:pPr>
                <a:defRPr/>
              </a:pPr>
              <a:t>36</a:t>
            </a:fld>
            <a:endParaRPr lang="en-US" dirty="0">
              <a:solidFill>
                <a:schemeClr val="tx1">
                  <a:lumMod val="60000"/>
                  <a:lumOff val="40000"/>
                </a:schemeClr>
              </a:solidFill>
              <a:latin typeface="+mj-lt"/>
            </a:endParaRPr>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9954" name="Rectangle 2"/>
          <p:cNvSpPr>
            <a:spLocks noGrp="1" noChangeArrowheads="1"/>
          </p:cNvSpPr>
          <p:nvPr>
            <p:ph type="title"/>
          </p:nvPr>
        </p:nvSpPr>
        <p:spPr/>
        <p:txBody>
          <a:bodyPr/>
          <a:lstStyle/>
          <a:p>
            <a:pPr>
              <a:defRPr/>
            </a:pPr>
            <a:r>
              <a:rPr lang="en-US" dirty="0" smtClean="0"/>
              <a:t>Application State (2)</a:t>
            </a:r>
            <a:endParaRPr lang="bg-BG" dirty="0" smtClean="0"/>
          </a:p>
        </p:txBody>
      </p:sp>
      <p:sp>
        <p:nvSpPr>
          <p:cNvPr id="509955" name="Rectangle 3"/>
          <p:cNvSpPr>
            <a:spLocks noGrp="1" noChangeArrowheads="1"/>
          </p:cNvSpPr>
          <p:nvPr>
            <p:ph idx="1"/>
          </p:nvPr>
        </p:nvSpPr>
        <p:spPr/>
        <p:txBody>
          <a:bodyPr/>
          <a:lstStyle/>
          <a:p>
            <a:pPr marL="450850" indent="-450850">
              <a:lnSpc>
                <a:spcPct val="100000"/>
              </a:lnSpc>
              <a:defRPr/>
            </a:pPr>
            <a:r>
              <a:rPr lang="en-US" dirty="0">
                <a:latin typeface="+mj-lt"/>
              </a:rPr>
              <a:t>In order to have synchronized access we use the</a:t>
            </a:r>
            <a:r>
              <a:rPr lang="bg-BG" dirty="0">
                <a:latin typeface="+mj-lt"/>
              </a:rPr>
              <a:t> </a:t>
            </a:r>
            <a:r>
              <a:rPr lang="en-US" dirty="0">
                <a:solidFill>
                  <a:schemeClr val="accent5">
                    <a:lumMod val="20000"/>
                    <a:lumOff val="80000"/>
                  </a:schemeClr>
                </a:solidFill>
                <a:latin typeface="Consolas" pitchFamily="49" charset="0"/>
                <a:cs typeface="Consolas" pitchFamily="49" charset="0"/>
              </a:rPr>
              <a:t>Lock()</a:t>
            </a:r>
            <a:r>
              <a:rPr lang="en-US" dirty="0">
                <a:solidFill>
                  <a:schemeClr val="accent5">
                    <a:lumMod val="20000"/>
                    <a:lumOff val="80000"/>
                  </a:schemeClr>
                </a:solidFill>
                <a:latin typeface="+mj-lt"/>
              </a:rPr>
              <a:t> </a:t>
            </a:r>
            <a:r>
              <a:rPr lang="en-US" dirty="0">
                <a:latin typeface="+mj-lt"/>
              </a:rPr>
              <a:t>and</a:t>
            </a:r>
            <a:r>
              <a:rPr lang="bg-BG" dirty="0">
                <a:latin typeface="+mj-lt"/>
              </a:rPr>
              <a:t> </a:t>
            </a:r>
            <a:r>
              <a:rPr lang="en-US" dirty="0">
                <a:solidFill>
                  <a:schemeClr val="accent5">
                    <a:lumMod val="20000"/>
                    <a:lumOff val="80000"/>
                  </a:schemeClr>
                </a:solidFill>
                <a:latin typeface="Consolas" pitchFamily="49" charset="0"/>
                <a:cs typeface="Consolas" pitchFamily="49" charset="0"/>
              </a:rPr>
              <a:t>Unlock()</a:t>
            </a:r>
            <a:r>
              <a:rPr lang="en-US" dirty="0">
                <a:latin typeface="+mj-lt"/>
              </a:rPr>
              <a:t>methods</a:t>
            </a:r>
          </a:p>
          <a:p>
            <a:pPr marL="450850" indent="-450850">
              <a:lnSpc>
                <a:spcPct val="100000"/>
              </a:lnSpc>
              <a:defRPr/>
            </a:pPr>
            <a:endParaRPr lang="en-US" dirty="0" smtClean="0">
              <a:latin typeface="+mj-lt"/>
            </a:endParaRPr>
          </a:p>
          <a:p>
            <a:pPr marL="450850" indent="-450850">
              <a:lnSpc>
                <a:spcPct val="100000"/>
              </a:lnSpc>
              <a:defRPr/>
            </a:pPr>
            <a:endParaRPr lang="en-US" dirty="0" smtClean="0">
              <a:latin typeface="+mj-lt"/>
            </a:endParaRPr>
          </a:p>
          <a:p>
            <a:pPr marL="450850" indent="-450850">
              <a:lnSpc>
                <a:spcPct val="100000"/>
              </a:lnSpc>
              <a:spcBef>
                <a:spcPts val="1200"/>
              </a:spcBef>
              <a:defRPr/>
            </a:pPr>
            <a:r>
              <a:rPr lang="en-US" dirty="0" smtClean="0">
                <a:solidFill>
                  <a:schemeClr val="accent5">
                    <a:lumMod val="20000"/>
                    <a:lumOff val="80000"/>
                  </a:schemeClr>
                </a:solidFill>
                <a:latin typeface="Consolas" pitchFamily="49" charset="0"/>
                <a:cs typeface="Consolas" pitchFamily="49" charset="0"/>
              </a:rPr>
              <a:t>Application State</a:t>
            </a:r>
            <a:r>
              <a:rPr lang="en-US" dirty="0" smtClean="0">
                <a:latin typeface="+mj-lt"/>
              </a:rPr>
              <a:t> is rarely used in reality</a:t>
            </a:r>
            <a:r>
              <a:rPr lang="bg-BG" dirty="0" smtClean="0">
                <a:latin typeface="+mj-lt"/>
              </a:rPr>
              <a:t> (</a:t>
            </a:r>
            <a:r>
              <a:rPr lang="en-US" dirty="0" smtClean="0">
                <a:latin typeface="+mj-lt"/>
              </a:rPr>
              <a:t>unlike the cache</a:t>
            </a:r>
            <a:r>
              <a:rPr lang="bg-BG" dirty="0" smtClean="0">
                <a:latin typeface="+mj-lt"/>
              </a:rPr>
              <a:t>) </a:t>
            </a:r>
            <a:endParaRPr lang="en-US" dirty="0" smtClean="0">
              <a:latin typeface="+mj-lt"/>
            </a:endParaRPr>
          </a:p>
          <a:p>
            <a:pPr marL="798513" lvl="1" indent="-450850">
              <a:lnSpc>
                <a:spcPct val="100000"/>
              </a:lnSpc>
              <a:defRPr/>
            </a:pPr>
            <a:r>
              <a:rPr lang="en-US" dirty="0" smtClean="0">
                <a:latin typeface="+mj-lt"/>
              </a:rPr>
              <a:t>Supported only for the sake of the pure</a:t>
            </a:r>
            <a:r>
              <a:rPr lang="bg-BG" dirty="0" smtClean="0">
                <a:latin typeface="+mj-lt"/>
              </a:rPr>
              <a:t> </a:t>
            </a:r>
            <a:r>
              <a:rPr lang="en-US" dirty="0" smtClean="0">
                <a:latin typeface="+mj-lt"/>
              </a:rPr>
              <a:t>ASP</a:t>
            </a:r>
          </a:p>
          <a:p>
            <a:pPr marL="450850" indent="-450850">
              <a:lnSpc>
                <a:spcPct val="100000"/>
              </a:lnSpc>
              <a:defRPr/>
            </a:pPr>
            <a:r>
              <a:rPr lang="en-US" dirty="0" smtClean="0">
                <a:latin typeface="+mj-lt"/>
              </a:rPr>
              <a:t>Useful place to store small amounts of often-used data that is the shared for all users</a:t>
            </a:r>
          </a:p>
        </p:txBody>
      </p:sp>
      <p:sp>
        <p:nvSpPr>
          <p:cNvPr id="4" name="Text Placeholder 1"/>
          <p:cNvSpPr txBox="1">
            <a:spLocks/>
          </p:cNvSpPr>
          <p:nvPr/>
        </p:nvSpPr>
        <p:spPr>
          <a:xfrm>
            <a:off x="683568" y="2276872"/>
            <a:ext cx="7776864" cy="110799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rtl="0" eaLnBrk="1" fontAlgn="base" hangingPunct="1">
              <a:spcBef>
                <a:spcPts val="0"/>
              </a:spcBef>
              <a:spcAft>
                <a:spcPct val="0"/>
              </a:spcAft>
              <a:buClr>
                <a:schemeClr val="accent5">
                  <a:lumMod val="40000"/>
                  <a:lumOff val="60000"/>
                </a:schemeClr>
              </a:buClr>
              <a:buSzPct val="70000"/>
              <a:buFont typeface="Wingdings 2" pitchFamily="18" charset="2"/>
              <a:buNone/>
              <a:defRPr lang="en-US" sz="2000" b="1" kern="1200" smtClean="0">
                <a:solidFill>
                  <a:srgbClr val="8CF4F2"/>
                </a:solidFill>
                <a:effectLst>
                  <a:outerShdw blurRad="38100" dist="38100" dir="2700000" algn="tl">
                    <a:srgbClr val="000000">
                      <a:alpha val="43137"/>
                    </a:srgbClr>
                  </a:outerShdw>
                </a:effectLst>
                <a:latin typeface="Consolas" pitchFamily="49" charset="0"/>
                <a:ea typeface="+mn-ea"/>
                <a:cs typeface="Consolas" pitchFamily="49" charset="0"/>
              </a:defRPr>
            </a:lvl1pPr>
            <a:lvl2pPr marL="630238" indent="-273050" algn="l" rtl="0" eaLnBrk="1" fontAlgn="base" hangingPunct="1">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1" fontAlgn="base" hangingPunct="1">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1" fontAlgn="base" hangingPunct="1">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1" fontAlgn="base" hangingPunct="1">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pPr>
              <a:lnSpc>
                <a:spcPct val="110000"/>
              </a:lnSpc>
              <a:defRPr/>
            </a:pPr>
            <a:r>
              <a:rPr lang="en-US" dirty="0"/>
              <a:t>Application.Lock();</a:t>
            </a:r>
          </a:p>
          <a:p>
            <a:pPr>
              <a:lnSpc>
                <a:spcPct val="110000"/>
              </a:lnSpc>
              <a:defRPr/>
            </a:pPr>
            <a:r>
              <a:rPr lang="en-US" dirty="0"/>
              <a:t>Application["Users"] = (int) Application["Users"] + 1;</a:t>
            </a:r>
          </a:p>
          <a:p>
            <a:pPr>
              <a:lnSpc>
                <a:spcPct val="110000"/>
              </a:lnSpc>
              <a:defRPr/>
            </a:pPr>
            <a:r>
              <a:rPr lang="en-US" dirty="0"/>
              <a:t>Application.UnLock();</a:t>
            </a:r>
          </a:p>
        </p:txBody>
      </p:sp>
      <p:sp>
        <p:nvSpPr>
          <p:cNvPr id="5"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solidFill>
                  <a:schemeClr val="tx1">
                    <a:lumMod val="60000"/>
                    <a:lumOff val="40000"/>
                  </a:schemeClr>
                </a:solidFill>
                <a:latin typeface="+mj-lt"/>
              </a:rPr>
              <a:pPr>
                <a:defRPr/>
              </a:pPr>
              <a:t>37</a:t>
            </a:fld>
            <a:endParaRPr lang="en-US" dirty="0">
              <a:solidFill>
                <a:schemeClr val="tx1">
                  <a:lumMod val="60000"/>
                  <a:lumOff val="40000"/>
                </a:schemeClr>
              </a:solidFill>
              <a:latin typeface="+mj-lt"/>
            </a:endParaRPr>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1458" name="Rectangle 2"/>
          <p:cNvSpPr>
            <a:spLocks noGrp="1" noChangeArrowheads="1"/>
          </p:cNvSpPr>
          <p:nvPr>
            <p:ph type="ctrTitle"/>
          </p:nvPr>
        </p:nvSpPr>
        <p:spPr>
          <a:xfrm>
            <a:off x="609600" y="1844824"/>
            <a:ext cx="7924800" cy="685800"/>
          </a:xfrm>
        </p:spPr>
        <p:txBody>
          <a:bodyPr/>
          <a:lstStyle/>
          <a:p>
            <a:pPr>
              <a:lnSpc>
                <a:spcPct val="110000"/>
              </a:lnSpc>
              <a:defRPr/>
            </a:pPr>
            <a:r>
              <a:rPr lang="en-US" dirty="0" smtClean="0"/>
              <a:t>ASP.NET Application State</a:t>
            </a:r>
            <a:endParaRPr lang="bg-BG" dirty="0" smtClean="0"/>
          </a:p>
        </p:txBody>
      </p:sp>
      <p:sp>
        <p:nvSpPr>
          <p:cNvPr id="2" name="Subtitle 1"/>
          <p:cNvSpPr>
            <a:spLocks noGrp="1"/>
          </p:cNvSpPr>
          <p:nvPr>
            <p:ph type="subTitle" idx="1"/>
          </p:nvPr>
        </p:nvSpPr>
        <p:spPr>
          <a:xfrm>
            <a:off x="609600" y="2749400"/>
            <a:ext cx="7924800" cy="569120"/>
          </a:xfrm>
        </p:spPr>
        <p:txBody>
          <a:bodyPr/>
          <a:lstStyle/>
          <a:p>
            <a:r>
              <a:rPr lang="en-US" dirty="0" smtClean="0"/>
              <a:t>Live Demo</a:t>
            </a:r>
            <a:endParaRPr lang="en-US" dirty="0"/>
          </a:p>
        </p:txBody>
      </p:sp>
      <p:pic>
        <p:nvPicPr>
          <p:cNvPr id="11267" name="Picture 3"/>
          <p:cNvPicPr>
            <a:picLocks noChangeAspect="1" noChangeArrowheads="1"/>
          </p:cNvPicPr>
          <p:nvPr/>
        </p:nvPicPr>
        <p:blipFill rotWithShape="1">
          <a:blip r:embed="rId3" cstate="print">
            <a:extLst>
              <a:ext uri="{28A0092B-C50C-407E-A947-70E740481C1C}">
                <a14:useLocalDpi xmlns:a14="http://schemas.microsoft.com/office/drawing/2010/main" xmlns=""/>
              </a:ext>
            </a:extLst>
          </a:blip>
          <a:srcRect/>
          <a:stretch/>
        </p:blipFill>
        <p:spPr bwMode="auto">
          <a:xfrm rot="1119696">
            <a:off x="1674215" y="3891156"/>
            <a:ext cx="2636026" cy="2124278"/>
          </a:xfrm>
          <a:prstGeom prst="rect">
            <a:avLst/>
          </a:prstGeom>
          <a:noFill/>
          <a:ln>
            <a:noFill/>
          </a:ln>
          <a:effectLst>
            <a:outerShdw dist="35921" dir="2700000" algn="ctr" rotWithShape="0">
              <a:schemeClr val="bg2"/>
            </a:outerShdw>
            <a:softEdge rad="635000"/>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30722" name="Picture 2" descr="http://gallery.techarena.in/data/513/Solid_State_Drive.jpg"/>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rot="686591">
            <a:off x="3666144" y="3136838"/>
            <a:ext cx="4615308" cy="3076873"/>
          </a:xfrm>
          <a:prstGeom prst="rect">
            <a:avLst/>
          </a:prstGeom>
          <a:noFill/>
          <a:effectLst>
            <a:softEdge rad="31750"/>
          </a:effectLst>
        </p:spPr>
      </p:pic>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026" name="Rectangle 2"/>
          <p:cNvSpPr>
            <a:spLocks noGrp="1" noChangeArrowheads="1"/>
          </p:cNvSpPr>
          <p:nvPr>
            <p:ph type="title"/>
          </p:nvPr>
        </p:nvSpPr>
        <p:spPr/>
        <p:txBody>
          <a:bodyPr/>
          <a:lstStyle/>
          <a:p>
            <a:pPr>
              <a:defRPr/>
            </a:pPr>
            <a:r>
              <a:rPr lang="en-US" dirty="0" smtClean="0"/>
              <a:t>Session State</a:t>
            </a:r>
            <a:endParaRPr lang="bg-BG" dirty="0" smtClean="0"/>
          </a:p>
        </p:txBody>
      </p:sp>
      <p:sp>
        <p:nvSpPr>
          <p:cNvPr id="513027" name="Rectangle 3"/>
          <p:cNvSpPr>
            <a:spLocks noGrp="1" noChangeArrowheads="1"/>
          </p:cNvSpPr>
          <p:nvPr>
            <p:ph idx="1"/>
          </p:nvPr>
        </p:nvSpPr>
        <p:spPr>
          <a:xfrm>
            <a:off x="228600" y="1052736"/>
            <a:ext cx="8686800" cy="5652864"/>
          </a:xfrm>
        </p:spPr>
        <p:txBody>
          <a:bodyPr/>
          <a:lstStyle/>
          <a:p>
            <a:pPr marL="450850" indent="-450850">
              <a:lnSpc>
                <a:spcPct val="100000"/>
              </a:lnSpc>
              <a:spcBef>
                <a:spcPts val="300"/>
              </a:spcBef>
              <a:defRPr/>
            </a:pPr>
            <a:r>
              <a:rPr lang="en-US" dirty="0" smtClean="0"/>
              <a:t>Storage of information at user level</a:t>
            </a:r>
            <a:r>
              <a:rPr lang="bg-BG" dirty="0" smtClean="0"/>
              <a:t> (</a:t>
            </a:r>
            <a:r>
              <a:rPr lang="en-US" dirty="0" smtClean="0"/>
              <a:t>different one for each user</a:t>
            </a:r>
            <a:r>
              <a:rPr lang="bg-BG" dirty="0" smtClean="0"/>
              <a:t>)</a:t>
            </a:r>
          </a:p>
          <a:p>
            <a:pPr marL="450850" indent="-450850">
              <a:lnSpc>
                <a:spcPct val="100000"/>
              </a:lnSpc>
              <a:spcBef>
                <a:spcPts val="300"/>
              </a:spcBef>
              <a:defRPr/>
            </a:pPr>
            <a:r>
              <a:rPr lang="en-US" dirty="0" smtClean="0"/>
              <a:t>The session is active:</a:t>
            </a:r>
          </a:p>
          <a:p>
            <a:pPr marL="901700" lvl="1" indent="-271463">
              <a:lnSpc>
                <a:spcPct val="100000"/>
              </a:lnSpc>
              <a:spcBef>
                <a:spcPts val="300"/>
              </a:spcBef>
              <a:defRPr/>
            </a:pPr>
            <a:r>
              <a:rPr lang="en-US" dirty="0" smtClean="0"/>
              <a:t>Till the user closes the browser or</a:t>
            </a:r>
          </a:p>
          <a:p>
            <a:pPr marL="901700" lvl="1" indent="-271463">
              <a:lnSpc>
                <a:spcPct val="100000"/>
              </a:lnSpc>
              <a:spcBef>
                <a:spcPts val="300"/>
              </a:spcBef>
              <a:defRPr/>
            </a:pPr>
            <a:r>
              <a:rPr lang="en-US" dirty="0" smtClean="0"/>
              <a:t>A certain period expires</a:t>
            </a:r>
            <a:r>
              <a:rPr lang="bg-BG" dirty="0" smtClean="0"/>
              <a:t> (20 </a:t>
            </a:r>
            <a:r>
              <a:rPr lang="en-US" dirty="0" smtClean="0"/>
              <a:t>minutes for example</a:t>
            </a:r>
            <a:r>
              <a:rPr lang="bg-BG" dirty="0" smtClean="0"/>
              <a:t>)</a:t>
            </a:r>
          </a:p>
          <a:p>
            <a:pPr marL="450850" indent="-450850">
              <a:lnSpc>
                <a:spcPct val="100000"/>
              </a:lnSpc>
              <a:spcBef>
                <a:spcPts val="300"/>
              </a:spcBef>
              <a:defRPr/>
            </a:pPr>
            <a:r>
              <a:rPr lang="en-US" dirty="0" smtClean="0"/>
              <a:t>Every session</a:t>
            </a:r>
            <a:r>
              <a:rPr lang="bg-BG" dirty="0" smtClean="0"/>
              <a:t> </a:t>
            </a:r>
            <a:r>
              <a:rPr lang="en-US" dirty="0" smtClean="0"/>
              <a:t>is identified by a unique</a:t>
            </a:r>
            <a:r>
              <a:rPr lang="bg-BG" dirty="0" smtClean="0"/>
              <a:t> </a:t>
            </a:r>
            <a:r>
              <a:rPr lang="en-US" dirty="0" smtClean="0">
                <a:solidFill>
                  <a:schemeClr val="accent5">
                    <a:lumMod val="20000"/>
                    <a:lumOff val="80000"/>
                  </a:schemeClr>
                </a:solidFill>
                <a:latin typeface="Consolas" pitchFamily="49" charset="0"/>
                <a:cs typeface="Consolas" pitchFamily="49" charset="0"/>
              </a:rPr>
              <a:t>SessionID</a:t>
            </a:r>
          </a:p>
          <a:p>
            <a:pPr marL="901700" lvl="1" indent="-271463">
              <a:lnSpc>
                <a:spcPct val="100000"/>
              </a:lnSpc>
              <a:spcBef>
                <a:spcPts val="300"/>
              </a:spcBef>
              <a:defRPr/>
            </a:pPr>
            <a:r>
              <a:rPr lang="en-US" dirty="0" smtClean="0"/>
              <a:t>Created</a:t>
            </a:r>
            <a:r>
              <a:rPr lang="bg-BG" dirty="0" smtClean="0"/>
              <a:t> </a:t>
            </a:r>
            <a:r>
              <a:rPr lang="en-US" dirty="0" smtClean="0"/>
              <a:t>at first entry in the site</a:t>
            </a:r>
          </a:p>
          <a:p>
            <a:pPr marL="901700" lvl="1" indent="-271463">
              <a:lnSpc>
                <a:spcPct val="100000"/>
              </a:lnSpc>
              <a:spcBef>
                <a:spcPts val="300"/>
              </a:spcBef>
              <a:defRPr/>
            </a:pPr>
            <a:r>
              <a:rPr lang="en-US" dirty="0" smtClean="0"/>
              <a:t>Transmitted in a </a:t>
            </a:r>
            <a:r>
              <a:rPr lang="en-US" dirty="0">
                <a:solidFill>
                  <a:schemeClr val="accent5">
                    <a:lumMod val="20000"/>
                    <a:lumOff val="80000"/>
                  </a:schemeClr>
                </a:solidFill>
                <a:latin typeface="Consolas" pitchFamily="49" charset="0"/>
                <a:cs typeface="Consolas" pitchFamily="49" charset="0"/>
              </a:rPr>
              <a:t>c</a:t>
            </a:r>
            <a:r>
              <a:rPr lang="en-US" dirty="0" smtClean="0">
                <a:solidFill>
                  <a:schemeClr val="accent5">
                    <a:lumMod val="20000"/>
                    <a:lumOff val="80000"/>
                  </a:schemeClr>
                </a:solidFill>
                <a:latin typeface="Consolas" pitchFamily="49" charset="0"/>
                <a:cs typeface="Consolas" pitchFamily="49" charset="0"/>
              </a:rPr>
              <a:t>ookie</a:t>
            </a:r>
            <a:r>
              <a:rPr lang="en-US" dirty="0" smtClean="0"/>
              <a:t> by default</a:t>
            </a:r>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solidFill>
                  <a:schemeClr val="tx1">
                    <a:lumMod val="60000"/>
                    <a:lumOff val="40000"/>
                  </a:schemeClr>
                </a:solidFill>
                <a:latin typeface="+mj-lt"/>
              </a:rPr>
              <a:pPr>
                <a:defRPr/>
              </a:pPr>
              <a:t>39</a:t>
            </a:fld>
            <a:endParaRPr lang="en-US" dirty="0">
              <a:solidFill>
                <a:schemeClr val="tx1">
                  <a:lumMod val="60000"/>
                  <a:lumOff val="40000"/>
                </a:schemeClr>
              </a:solidFill>
              <a:latin typeface="+mj-lt"/>
            </a:endParaRPr>
          </a:p>
        </p:txBody>
      </p:sp>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7603" name="Rectangle 3"/>
          <p:cNvSpPr>
            <a:spLocks noGrp="1" noChangeArrowheads="1"/>
          </p:cNvSpPr>
          <p:nvPr>
            <p:ph type="title"/>
          </p:nvPr>
        </p:nvSpPr>
        <p:spPr/>
        <p:txBody>
          <a:bodyPr/>
          <a:lstStyle/>
          <a:p>
            <a:pPr>
              <a:defRPr/>
            </a:pPr>
            <a:r>
              <a:rPr lang="en-US" dirty="0" smtClean="0"/>
              <a:t>Intrinsic Objects</a:t>
            </a:r>
            <a:r>
              <a:rPr lang="bg-BG" dirty="0" smtClean="0"/>
              <a:t> </a:t>
            </a:r>
            <a:r>
              <a:rPr lang="en-US" dirty="0" smtClean="0"/>
              <a:t>in ASP.NET</a:t>
            </a:r>
          </a:p>
        </p:txBody>
      </p:sp>
      <p:sp>
        <p:nvSpPr>
          <p:cNvPr id="537602" name="Rectangle 2"/>
          <p:cNvSpPr>
            <a:spLocks noGrp="1" noChangeArrowheads="1"/>
          </p:cNvSpPr>
          <p:nvPr>
            <p:ph idx="1"/>
          </p:nvPr>
        </p:nvSpPr>
        <p:spPr>
          <a:xfrm>
            <a:off x="368300" y="908721"/>
            <a:ext cx="8485188" cy="5688632"/>
          </a:xfrm>
        </p:spPr>
        <p:txBody>
          <a:bodyPr/>
          <a:lstStyle/>
          <a:p>
            <a:pPr>
              <a:lnSpc>
                <a:spcPct val="110000"/>
              </a:lnSpc>
              <a:defRPr/>
            </a:pPr>
            <a:r>
              <a:rPr lang="en-US" dirty="0" smtClean="0"/>
              <a:t>Intrinsic Objects in ASP.NET are available in the context of any </a:t>
            </a:r>
            <a:r>
              <a:rPr lang="en-US" dirty="0" smtClean="0">
                <a:solidFill>
                  <a:schemeClr val="accent5">
                    <a:lumMod val="20000"/>
                    <a:lumOff val="80000"/>
                  </a:schemeClr>
                </a:solidFill>
                <a:latin typeface="Consolas" pitchFamily="49" charset="0"/>
                <a:cs typeface="Consolas" pitchFamily="49" charset="0"/>
              </a:rPr>
              <a:t>Page</a:t>
            </a:r>
            <a:r>
              <a:rPr lang="en-US" dirty="0" smtClean="0"/>
              <a:t> or </a:t>
            </a:r>
            <a:r>
              <a:rPr lang="en-US" dirty="0" smtClean="0">
                <a:solidFill>
                  <a:schemeClr val="accent5">
                    <a:lumMod val="20000"/>
                    <a:lumOff val="80000"/>
                  </a:schemeClr>
                </a:solidFill>
                <a:latin typeface="Consolas" pitchFamily="49" charset="0"/>
                <a:cs typeface="Consolas" pitchFamily="49" charset="0"/>
              </a:rPr>
              <a:t>Control</a:t>
            </a:r>
          </a:p>
          <a:p>
            <a:pPr lvl="1">
              <a:lnSpc>
                <a:spcPct val="110000"/>
              </a:lnSpc>
              <a:defRPr/>
            </a:pPr>
            <a:r>
              <a:rPr lang="en-US" dirty="0" smtClean="0">
                <a:solidFill>
                  <a:schemeClr val="accent5">
                    <a:lumMod val="20000"/>
                    <a:lumOff val="80000"/>
                  </a:schemeClr>
                </a:solidFill>
                <a:latin typeface="Consolas" pitchFamily="49" charset="0"/>
                <a:cs typeface="Consolas" pitchFamily="49" charset="0"/>
              </a:rPr>
              <a:t>Application</a:t>
            </a:r>
            <a:r>
              <a:rPr lang="en-US" dirty="0" smtClean="0">
                <a:latin typeface="+mj-lt"/>
              </a:rPr>
              <a:t> (</a:t>
            </a:r>
            <a:r>
              <a:rPr lang="en-US" noProof="1" smtClean="0">
                <a:solidFill>
                  <a:schemeClr val="accent5">
                    <a:lumMod val="20000"/>
                    <a:lumOff val="80000"/>
                  </a:schemeClr>
                </a:solidFill>
                <a:latin typeface="Consolas" pitchFamily="49" charset="0"/>
                <a:cs typeface="Consolas" pitchFamily="49" charset="0"/>
              </a:rPr>
              <a:t>HttpApplication</a:t>
            </a:r>
            <a:r>
              <a:rPr lang="en-US" dirty="0" smtClean="0">
                <a:latin typeface="+mj-lt"/>
              </a:rPr>
              <a:t> class)</a:t>
            </a:r>
          </a:p>
          <a:p>
            <a:pPr lvl="1">
              <a:lnSpc>
                <a:spcPct val="110000"/>
              </a:lnSpc>
              <a:defRPr/>
            </a:pPr>
            <a:r>
              <a:rPr lang="en-US" dirty="0" smtClean="0">
                <a:solidFill>
                  <a:schemeClr val="accent5">
                    <a:lumMod val="20000"/>
                    <a:lumOff val="80000"/>
                  </a:schemeClr>
                </a:solidFill>
                <a:latin typeface="Consolas" pitchFamily="49" charset="0"/>
                <a:cs typeface="Consolas" pitchFamily="49" charset="0"/>
              </a:rPr>
              <a:t>Session</a:t>
            </a:r>
            <a:r>
              <a:rPr lang="en-US" dirty="0" smtClean="0">
                <a:latin typeface="+mj-lt"/>
              </a:rPr>
              <a:t> (</a:t>
            </a:r>
            <a:r>
              <a:rPr lang="en-US" noProof="1" smtClean="0">
                <a:solidFill>
                  <a:schemeClr val="accent5">
                    <a:lumMod val="20000"/>
                    <a:lumOff val="80000"/>
                  </a:schemeClr>
                </a:solidFill>
                <a:latin typeface="Consolas" pitchFamily="49" charset="0"/>
                <a:cs typeface="Consolas" pitchFamily="49" charset="0"/>
              </a:rPr>
              <a:t>HttpSession</a:t>
            </a:r>
            <a:r>
              <a:rPr lang="en-US" dirty="0" smtClean="0">
                <a:latin typeface="+mj-lt"/>
              </a:rPr>
              <a:t> class)</a:t>
            </a:r>
          </a:p>
          <a:p>
            <a:pPr lvl="1">
              <a:lnSpc>
                <a:spcPct val="110000"/>
              </a:lnSpc>
              <a:defRPr/>
            </a:pPr>
            <a:r>
              <a:rPr lang="en-US" dirty="0" smtClean="0">
                <a:solidFill>
                  <a:schemeClr val="accent5">
                    <a:lumMod val="20000"/>
                    <a:lumOff val="80000"/>
                  </a:schemeClr>
                </a:solidFill>
                <a:latin typeface="Consolas" pitchFamily="49" charset="0"/>
                <a:cs typeface="Consolas" pitchFamily="49" charset="0"/>
              </a:rPr>
              <a:t>Request</a:t>
            </a:r>
            <a:r>
              <a:rPr lang="en-US" dirty="0" smtClean="0">
                <a:latin typeface="+mj-lt"/>
              </a:rPr>
              <a:t> (</a:t>
            </a:r>
            <a:r>
              <a:rPr lang="en-US" noProof="1" smtClean="0">
                <a:solidFill>
                  <a:schemeClr val="accent5">
                    <a:lumMod val="20000"/>
                    <a:lumOff val="80000"/>
                  </a:schemeClr>
                </a:solidFill>
                <a:latin typeface="Consolas" pitchFamily="49" charset="0"/>
                <a:cs typeface="Consolas" pitchFamily="49" charset="0"/>
              </a:rPr>
              <a:t>HttpRequest</a:t>
            </a:r>
            <a:r>
              <a:rPr lang="en-US" dirty="0" smtClean="0">
                <a:latin typeface="+mj-lt"/>
              </a:rPr>
              <a:t> class)</a:t>
            </a:r>
          </a:p>
          <a:p>
            <a:pPr lvl="1">
              <a:lnSpc>
                <a:spcPct val="110000"/>
              </a:lnSpc>
              <a:defRPr/>
            </a:pPr>
            <a:r>
              <a:rPr lang="en-US" dirty="0" smtClean="0">
                <a:solidFill>
                  <a:schemeClr val="accent5">
                    <a:lumMod val="20000"/>
                    <a:lumOff val="80000"/>
                  </a:schemeClr>
                </a:solidFill>
                <a:latin typeface="Consolas" pitchFamily="49" charset="0"/>
                <a:cs typeface="Consolas" pitchFamily="49" charset="0"/>
              </a:rPr>
              <a:t>Response</a:t>
            </a:r>
            <a:r>
              <a:rPr lang="en-US" dirty="0" smtClean="0">
                <a:latin typeface="+mj-lt"/>
              </a:rPr>
              <a:t> (</a:t>
            </a:r>
            <a:r>
              <a:rPr lang="en-US" noProof="1" smtClean="0">
                <a:solidFill>
                  <a:schemeClr val="accent5">
                    <a:lumMod val="20000"/>
                    <a:lumOff val="80000"/>
                  </a:schemeClr>
                </a:solidFill>
                <a:latin typeface="Consolas" pitchFamily="49" charset="0"/>
                <a:cs typeface="Consolas" pitchFamily="49" charset="0"/>
              </a:rPr>
              <a:t>HttpResponse</a:t>
            </a:r>
            <a:r>
              <a:rPr lang="en-US" dirty="0" smtClean="0">
                <a:latin typeface="+mj-lt"/>
              </a:rPr>
              <a:t> class)</a:t>
            </a:r>
          </a:p>
          <a:p>
            <a:pPr lvl="1">
              <a:lnSpc>
                <a:spcPct val="110000"/>
              </a:lnSpc>
              <a:defRPr/>
            </a:pPr>
            <a:r>
              <a:rPr lang="en-US" dirty="0" smtClean="0">
                <a:solidFill>
                  <a:schemeClr val="accent5">
                    <a:lumMod val="20000"/>
                    <a:lumOff val="80000"/>
                  </a:schemeClr>
                </a:solidFill>
                <a:latin typeface="Consolas" pitchFamily="49" charset="0"/>
                <a:cs typeface="Consolas" pitchFamily="49" charset="0"/>
              </a:rPr>
              <a:t>Server</a:t>
            </a:r>
            <a:r>
              <a:rPr lang="en-US" dirty="0" smtClean="0">
                <a:latin typeface="+mj-lt"/>
              </a:rPr>
              <a:t> (</a:t>
            </a:r>
            <a:r>
              <a:rPr lang="en-US" noProof="1" smtClean="0">
                <a:solidFill>
                  <a:schemeClr val="accent5">
                    <a:lumMod val="20000"/>
                    <a:lumOff val="80000"/>
                  </a:schemeClr>
                </a:solidFill>
                <a:latin typeface="Consolas" pitchFamily="49" charset="0"/>
                <a:cs typeface="Consolas" pitchFamily="49" charset="0"/>
              </a:rPr>
              <a:t>HttpServerUtility</a:t>
            </a:r>
            <a:r>
              <a:rPr lang="en-US" dirty="0" smtClean="0">
                <a:latin typeface="+mj-lt"/>
              </a:rPr>
              <a:t> class)</a:t>
            </a:r>
          </a:p>
          <a:p>
            <a:pPr lvl="1">
              <a:lnSpc>
                <a:spcPct val="110000"/>
              </a:lnSpc>
              <a:defRPr/>
            </a:pPr>
            <a:r>
              <a:rPr lang="en-US" dirty="0" smtClean="0">
                <a:solidFill>
                  <a:schemeClr val="accent5">
                    <a:lumMod val="20000"/>
                    <a:lumOff val="80000"/>
                  </a:schemeClr>
                </a:solidFill>
                <a:latin typeface="Consolas" pitchFamily="49" charset="0"/>
                <a:cs typeface="Consolas" pitchFamily="49" charset="0"/>
              </a:rPr>
              <a:t>Context</a:t>
            </a:r>
            <a:r>
              <a:rPr lang="en-US" dirty="0" smtClean="0">
                <a:latin typeface="+mj-lt"/>
              </a:rPr>
              <a:t> (</a:t>
            </a:r>
            <a:r>
              <a:rPr lang="en-US" noProof="1" smtClean="0">
                <a:solidFill>
                  <a:schemeClr val="accent5">
                    <a:lumMod val="20000"/>
                    <a:lumOff val="80000"/>
                  </a:schemeClr>
                </a:solidFill>
                <a:latin typeface="Consolas" pitchFamily="49" charset="0"/>
                <a:cs typeface="Consolas" pitchFamily="49" charset="0"/>
              </a:rPr>
              <a:t>HttpContext</a:t>
            </a:r>
            <a:r>
              <a:rPr lang="en-US" dirty="0" smtClean="0">
                <a:latin typeface="+mj-lt"/>
              </a:rPr>
              <a:t> class)</a:t>
            </a:r>
          </a:p>
          <a:p>
            <a:pPr lvl="1">
              <a:lnSpc>
                <a:spcPct val="110000"/>
              </a:lnSpc>
              <a:defRPr/>
            </a:pPr>
            <a:r>
              <a:rPr lang="en-US" dirty="0" smtClean="0">
                <a:solidFill>
                  <a:schemeClr val="accent5">
                    <a:lumMod val="20000"/>
                    <a:lumOff val="80000"/>
                  </a:schemeClr>
                </a:solidFill>
                <a:latin typeface="Consolas" pitchFamily="49" charset="0"/>
                <a:cs typeface="Consolas" pitchFamily="49" charset="0"/>
              </a:rPr>
              <a:t>Cache</a:t>
            </a:r>
            <a:r>
              <a:rPr lang="en-US" dirty="0" smtClean="0">
                <a:latin typeface="+mj-lt"/>
              </a:rPr>
              <a:t> (</a:t>
            </a:r>
            <a:r>
              <a:rPr lang="en-US" noProof="1" smtClean="0">
                <a:solidFill>
                  <a:schemeClr val="accent5">
                    <a:lumMod val="20000"/>
                    <a:lumOff val="80000"/>
                  </a:schemeClr>
                </a:solidFill>
                <a:latin typeface="Consolas" pitchFamily="49" charset="0"/>
                <a:cs typeface="Consolas" pitchFamily="49" charset="0"/>
              </a:rPr>
              <a:t>System.Web.Caching.Cache</a:t>
            </a:r>
            <a:r>
              <a:rPr lang="en-US" dirty="0" smtClean="0">
                <a:latin typeface="+mj-lt"/>
              </a:rPr>
              <a:t> class)</a:t>
            </a:r>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solidFill>
                  <a:schemeClr val="tx1">
                    <a:lumMod val="60000"/>
                    <a:lumOff val="40000"/>
                  </a:schemeClr>
                </a:solidFill>
                <a:latin typeface="+mj-lt"/>
              </a:rPr>
              <a:pPr>
                <a:defRPr/>
              </a:pPr>
              <a:t>4</a:t>
            </a:fld>
            <a:endParaRPr lang="en-US" dirty="0">
              <a:solidFill>
                <a:schemeClr val="tx1">
                  <a:lumMod val="60000"/>
                  <a:lumOff val="40000"/>
                </a:schemeClr>
              </a:solidFill>
              <a:latin typeface="+mj-lt"/>
            </a:endParaRPr>
          </a:p>
        </p:txBody>
      </p:sp>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4050" name="Rectangle 2"/>
          <p:cNvSpPr>
            <a:spLocks noGrp="1" noChangeArrowheads="1"/>
          </p:cNvSpPr>
          <p:nvPr>
            <p:ph type="title"/>
          </p:nvPr>
        </p:nvSpPr>
        <p:spPr/>
        <p:txBody>
          <a:bodyPr/>
          <a:lstStyle/>
          <a:p>
            <a:pPr>
              <a:defRPr/>
            </a:pPr>
            <a:r>
              <a:rPr lang="en-US" dirty="0" smtClean="0"/>
              <a:t>Session State</a:t>
            </a:r>
            <a:r>
              <a:rPr lang="bg-BG" dirty="0" smtClean="0"/>
              <a:t> </a:t>
            </a:r>
            <a:r>
              <a:rPr lang="en-US" dirty="0" smtClean="0"/>
              <a:t>(</a:t>
            </a:r>
            <a:r>
              <a:rPr lang="bg-BG" dirty="0" smtClean="0"/>
              <a:t>2</a:t>
            </a:r>
            <a:r>
              <a:rPr lang="en-US" dirty="0" smtClean="0"/>
              <a:t>)</a:t>
            </a:r>
            <a:endParaRPr lang="bg-BG" dirty="0" smtClean="0"/>
          </a:p>
        </p:txBody>
      </p:sp>
      <p:sp>
        <p:nvSpPr>
          <p:cNvPr id="514051" name="Rectangle 3"/>
          <p:cNvSpPr>
            <a:spLocks noGrp="1" noChangeArrowheads="1"/>
          </p:cNvSpPr>
          <p:nvPr>
            <p:ph idx="1"/>
          </p:nvPr>
        </p:nvSpPr>
        <p:spPr>
          <a:xfrm>
            <a:off x="228600" y="980728"/>
            <a:ext cx="8686800" cy="5724872"/>
          </a:xfrm>
        </p:spPr>
        <p:txBody>
          <a:bodyPr/>
          <a:lstStyle/>
          <a:p>
            <a:pPr marL="450850" indent="-450850">
              <a:lnSpc>
                <a:spcPct val="100000"/>
              </a:lnSpc>
              <a:defRPr/>
            </a:pPr>
            <a:r>
              <a:rPr lang="en-US" dirty="0" smtClean="0"/>
              <a:t>The</a:t>
            </a:r>
            <a:r>
              <a:rPr lang="bg-BG" dirty="0" smtClean="0"/>
              <a:t> </a:t>
            </a:r>
            <a:r>
              <a:rPr kumimoji="0" lang="en-US" dirty="0" smtClean="0">
                <a:solidFill>
                  <a:schemeClr val="accent5">
                    <a:lumMod val="20000"/>
                    <a:lumOff val="80000"/>
                  </a:schemeClr>
                </a:solidFill>
                <a:latin typeface="Consolas" pitchFamily="49" charset="0"/>
                <a:cs typeface="Consolas" pitchFamily="49" charset="0"/>
              </a:rPr>
              <a:t>HttpSessionState</a:t>
            </a:r>
            <a:r>
              <a:rPr lang="bg-BG" dirty="0" smtClean="0">
                <a:solidFill>
                  <a:schemeClr val="accent5">
                    <a:lumMod val="20000"/>
                    <a:lumOff val="80000"/>
                  </a:schemeClr>
                </a:solidFill>
              </a:rPr>
              <a:t> </a:t>
            </a:r>
            <a:r>
              <a:rPr lang="en-US" dirty="0" smtClean="0"/>
              <a:t>dictionary collection is used through </a:t>
            </a:r>
            <a:r>
              <a:rPr lang="bg-BG" dirty="0" smtClean="0"/>
              <a:t> </a:t>
            </a:r>
            <a:r>
              <a:rPr kumimoji="0" lang="en-US" dirty="0" smtClean="0">
                <a:solidFill>
                  <a:schemeClr val="accent5">
                    <a:lumMod val="20000"/>
                    <a:lumOff val="80000"/>
                  </a:schemeClr>
                </a:solidFill>
                <a:latin typeface="Consolas" pitchFamily="49" charset="0"/>
                <a:cs typeface="Consolas" pitchFamily="49" charset="0"/>
              </a:rPr>
              <a:t>HttpContext</a:t>
            </a:r>
            <a:r>
              <a:rPr lang="en-US" dirty="0" smtClean="0">
                <a:solidFill>
                  <a:schemeClr val="accent5">
                    <a:lumMod val="20000"/>
                    <a:lumOff val="80000"/>
                  </a:schemeClr>
                </a:solidFill>
              </a:rPr>
              <a:t> </a:t>
            </a:r>
            <a:r>
              <a:rPr lang="en-US" dirty="0" smtClean="0"/>
              <a:t>or</a:t>
            </a:r>
            <a:r>
              <a:rPr lang="bg-BG" dirty="0" smtClean="0"/>
              <a:t> </a:t>
            </a:r>
            <a:r>
              <a:rPr kumimoji="0" lang="en-US" dirty="0" smtClean="0">
                <a:solidFill>
                  <a:schemeClr val="accent5">
                    <a:lumMod val="20000"/>
                    <a:lumOff val="80000"/>
                  </a:schemeClr>
                </a:solidFill>
                <a:latin typeface="Consolas" pitchFamily="49" charset="0"/>
                <a:cs typeface="Consolas" pitchFamily="49" charset="0"/>
              </a:rPr>
              <a:t>Page</a:t>
            </a:r>
          </a:p>
          <a:p>
            <a:pPr marL="450850" indent="-450850">
              <a:lnSpc>
                <a:spcPct val="100000"/>
              </a:lnSpc>
              <a:defRPr/>
            </a:pPr>
            <a:endParaRPr lang="en-US" dirty="0" smtClean="0">
              <a:solidFill>
                <a:schemeClr val="accent5">
                  <a:lumMod val="20000"/>
                  <a:lumOff val="80000"/>
                </a:schemeClr>
              </a:solidFill>
              <a:latin typeface="Consolas" pitchFamily="49" charset="0"/>
              <a:cs typeface="Consolas" pitchFamily="49" charset="0"/>
            </a:endParaRPr>
          </a:p>
          <a:p>
            <a:pPr marL="450850" indent="-450850">
              <a:lnSpc>
                <a:spcPct val="100000"/>
              </a:lnSpc>
              <a:defRPr/>
            </a:pPr>
            <a:endParaRPr kumimoji="0" lang="en-US" dirty="0" smtClean="0">
              <a:solidFill>
                <a:schemeClr val="accent5">
                  <a:lumMod val="20000"/>
                  <a:lumOff val="80000"/>
                </a:schemeClr>
              </a:solidFill>
              <a:latin typeface="Consolas" pitchFamily="49" charset="0"/>
              <a:cs typeface="Consolas" pitchFamily="49" charset="0"/>
            </a:endParaRPr>
          </a:p>
          <a:p>
            <a:pPr marL="450850" indent="-450850">
              <a:lnSpc>
                <a:spcPct val="100000"/>
              </a:lnSpc>
              <a:defRPr/>
            </a:pPr>
            <a:r>
              <a:rPr lang="en-US" dirty="0" smtClean="0"/>
              <a:t>To handle events fired when a session is started or ended we use </a:t>
            </a:r>
            <a:r>
              <a:rPr lang="bg-BG" dirty="0" smtClean="0"/>
              <a:t> </a:t>
            </a:r>
            <a:r>
              <a:rPr kumimoji="0" lang="en-US" dirty="0" smtClean="0">
                <a:solidFill>
                  <a:schemeClr val="accent5">
                    <a:lumMod val="20000"/>
                    <a:lumOff val="80000"/>
                  </a:schemeClr>
                </a:solidFill>
                <a:latin typeface="Consolas" pitchFamily="49" charset="0"/>
                <a:cs typeface="Consolas" pitchFamily="49" charset="0"/>
              </a:rPr>
              <a:t>Session_OnStart</a:t>
            </a:r>
            <a:r>
              <a:rPr lang="bg-BG" dirty="0" smtClean="0">
                <a:solidFill>
                  <a:schemeClr val="accent5">
                    <a:lumMod val="20000"/>
                    <a:lumOff val="80000"/>
                  </a:schemeClr>
                </a:solidFill>
              </a:rPr>
              <a:t> </a:t>
            </a:r>
            <a:r>
              <a:rPr lang="en-US" dirty="0" smtClean="0"/>
              <a:t>and</a:t>
            </a:r>
            <a:r>
              <a:rPr lang="bg-BG" dirty="0" smtClean="0"/>
              <a:t> </a:t>
            </a:r>
            <a:r>
              <a:rPr kumimoji="0" lang="en-US" dirty="0" smtClean="0">
                <a:solidFill>
                  <a:schemeClr val="accent5">
                    <a:lumMod val="20000"/>
                    <a:lumOff val="80000"/>
                  </a:schemeClr>
                </a:solidFill>
                <a:latin typeface="Consolas" pitchFamily="49" charset="0"/>
                <a:cs typeface="Consolas" pitchFamily="49" charset="0"/>
              </a:rPr>
              <a:t>Session_OnEnd</a:t>
            </a:r>
            <a:r>
              <a:rPr lang="bg-BG" dirty="0" smtClean="0">
                <a:solidFill>
                  <a:schemeClr val="accent5">
                    <a:lumMod val="20000"/>
                    <a:lumOff val="80000"/>
                  </a:schemeClr>
                </a:solidFill>
              </a:rPr>
              <a:t> </a:t>
            </a:r>
            <a:r>
              <a:rPr lang="en-US" dirty="0" smtClean="0"/>
              <a:t>in the</a:t>
            </a:r>
            <a:r>
              <a:rPr lang="bg-BG" dirty="0" smtClean="0"/>
              <a:t> </a:t>
            </a:r>
            <a:r>
              <a:rPr lang="en-US" dirty="0" smtClean="0">
                <a:solidFill>
                  <a:schemeClr val="accent5">
                    <a:lumMod val="20000"/>
                    <a:lumOff val="80000"/>
                  </a:schemeClr>
                </a:solidFill>
                <a:latin typeface="Consolas" pitchFamily="49" charset="0"/>
                <a:cs typeface="Consolas" pitchFamily="49" charset="0"/>
              </a:rPr>
              <a:t>Global.asax</a:t>
            </a:r>
            <a:r>
              <a:rPr lang="en-US" dirty="0" smtClean="0">
                <a:solidFill>
                  <a:schemeClr val="accent5">
                    <a:lumMod val="20000"/>
                    <a:lumOff val="80000"/>
                  </a:schemeClr>
                </a:solidFill>
              </a:rPr>
              <a:t> </a:t>
            </a:r>
            <a:r>
              <a:rPr lang="en-US" dirty="0" smtClean="0"/>
              <a:t>file</a:t>
            </a:r>
            <a:endParaRPr lang="bg-BG" dirty="0" smtClean="0"/>
          </a:p>
          <a:p>
            <a:pPr marL="450850" indent="-450850">
              <a:lnSpc>
                <a:spcPct val="100000"/>
              </a:lnSpc>
              <a:defRPr/>
            </a:pPr>
            <a:r>
              <a:rPr lang="en-US" dirty="0" smtClean="0"/>
              <a:t>To deny/restrict </a:t>
            </a:r>
            <a:r>
              <a:rPr lang="bg-BG" dirty="0" smtClean="0"/>
              <a:t> </a:t>
            </a:r>
            <a:r>
              <a:rPr lang="en-US" dirty="0" smtClean="0"/>
              <a:t>access to the session</a:t>
            </a:r>
          </a:p>
        </p:txBody>
      </p:sp>
      <p:sp>
        <p:nvSpPr>
          <p:cNvPr id="5" name="Text Placeholder 1"/>
          <p:cNvSpPr txBox="1">
            <a:spLocks/>
          </p:cNvSpPr>
          <p:nvPr/>
        </p:nvSpPr>
        <p:spPr>
          <a:xfrm>
            <a:off x="827585" y="5745450"/>
            <a:ext cx="7488830"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rtl="0" eaLnBrk="1" fontAlgn="base" hangingPunct="1">
              <a:spcBef>
                <a:spcPts val="0"/>
              </a:spcBef>
              <a:spcAft>
                <a:spcPct val="0"/>
              </a:spcAft>
              <a:buClr>
                <a:schemeClr val="accent5">
                  <a:lumMod val="40000"/>
                  <a:lumOff val="60000"/>
                </a:schemeClr>
              </a:buClr>
              <a:buSzPct val="70000"/>
              <a:buFont typeface="Wingdings 2" pitchFamily="18" charset="2"/>
              <a:buNone/>
              <a:defRPr lang="en-US" sz="2000" b="1" kern="1200" smtClean="0">
                <a:solidFill>
                  <a:srgbClr val="8CF4F2"/>
                </a:solidFill>
                <a:effectLst>
                  <a:outerShdw blurRad="38100" dist="38100" dir="2700000" algn="tl">
                    <a:srgbClr val="000000">
                      <a:alpha val="43137"/>
                    </a:srgbClr>
                  </a:outerShdw>
                </a:effectLst>
                <a:latin typeface="Consolas" pitchFamily="49" charset="0"/>
                <a:ea typeface="+mn-ea"/>
                <a:cs typeface="Consolas" pitchFamily="49" charset="0"/>
              </a:defRPr>
            </a:lvl1pPr>
            <a:lvl2pPr marL="630238" indent="-273050" algn="l" rtl="0" eaLnBrk="1" fontAlgn="base" hangingPunct="1">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1" fontAlgn="base" hangingPunct="1">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1" fontAlgn="base" hangingPunct="1">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1" fontAlgn="base" hangingPunct="1">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pPr>
              <a:lnSpc>
                <a:spcPct val="100000"/>
              </a:lnSpc>
              <a:defRPr/>
            </a:pPr>
            <a:r>
              <a:rPr lang="en-US" noProof="1"/>
              <a:t>&lt;%@ Page EnableSessionState="False" %&gt;</a:t>
            </a:r>
            <a:endParaRPr lang="en-US" dirty="0"/>
          </a:p>
          <a:p>
            <a:pPr>
              <a:lnSpc>
                <a:spcPct val="100000"/>
              </a:lnSpc>
              <a:defRPr/>
            </a:pPr>
            <a:r>
              <a:rPr lang="en-US" noProof="1"/>
              <a:t>&lt;%@ Page EnableSessionState="ReadOnly" %&gt;</a:t>
            </a:r>
            <a:endParaRPr lang="en-US" dirty="0"/>
          </a:p>
        </p:txBody>
      </p:sp>
      <p:sp>
        <p:nvSpPr>
          <p:cNvPr id="6"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solidFill>
                  <a:schemeClr val="tx1">
                    <a:lumMod val="60000"/>
                    <a:lumOff val="40000"/>
                  </a:schemeClr>
                </a:solidFill>
                <a:latin typeface="+mj-lt"/>
              </a:rPr>
              <a:pPr>
                <a:defRPr/>
              </a:pPr>
              <a:t>40</a:t>
            </a:fld>
            <a:endParaRPr lang="en-US" dirty="0">
              <a:solidFill>
                <a:schemeClr val="tx1">
                  <a:lumMod val="60000"/>
                  <a:lumOff val="40000"/>
                </a:schemeClr>
              </a:solidFill>
              <a:latin typeface="+mj-lt"/>
            </a:endParaRPr>
          </a:p>
        </p:txBody>
      </p:sp>
      <p:sp>
        <p:nvSpPr>
          <p:cNvPr id="7" name="Text Placeholder 1"/>
          <p:cNvSpPr txBox="1">
            <a:spLocks/>
          </p:cNvSpPr>
          <p:nvPr/>
        </p:nvSpPr>
        <p:spPr>
          <a:xfrm>
            <a:off x="827585" y="2204864"/>
            <a:ext cx="7488830"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rtl="0" eaLnBrk="1" fontAlgn="base" hangingPunct="1">
              <a:spcBef>
                <a:spcPts val="0"/>
              </a:spcBef>
              <a:spcAft>
                <a:spcPct val="0"/>
              </a:spcAft>
              <a:buClr>
                <a:schemeClr val="accent5">
                  <a:lumMod val="40000"/>
                  <a:lumOff val="60000"/>
                </a:schemeClr>
              </a:buClr>
              <a:buSzPct val="70000"/>
              <a:buFont typeface="Wingdings 2" pitchFamily="18" charset="2"/>
              <a:buNone/>
              <a:defRPr lang="en-US" sz="2000" b="1" kern="1200" smtClean="0">
                <a:solidFill>
                  <a:srgbClr val="8CF4F2"/>
                </a:solidFill>
                <a:effectLst>
                  <a:outerShdw blurRad="38100" dist="38100" dir="2700000" algn="tl">
                    <a:srgbClr val="000000">
                      <a:alpha val="43137"/>
                    </a:srgbClr>
                  </a:outerShdw>
                </a:effectLst>
                <a:latin typeface="Consolas" pitchFamily="49" charset="0"/>
                <a:ea typeface="+mn-ea"/>
                <a:cs typeface="Consolas" pitchFamily="49" charset="0"/>
              </a:defRPr>
            </a:lvl1pPr>
            <a:lvl2pPr marL="630238" indent="-273050" algn="l" rtl="0" eaLnBrk="1" fontAlgn="base" hangingPunct="1">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1" fontAlgn="base" hangingPunct="1">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1" fontAlgn="base" hangingPunct="1">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1" fontAlgn="base" hangingPunct="1">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pPr>
              <a:lnSpc>
                <a:spcPct val="100000"/>
              </a:lnSpc>
              <a:defRPr/>
            </a:pPr>
            <a:r>
              <a:rPr lang="en-US" noProof="1" smtClean="0"/>
              <a:t>Session["username"] = "pesho";</a:t>
            </a:r>
            <a:endParaRPr lang="en-US" dirty="0"/>
          </a:p>
        </p:txBody>
      </p:sp>
      <p:sp>
        <p:nvSpPr>
          <p:cNvPr id="8" name="Text Placeholder 1"/>
          <p:cNvSpPr txBox="1">
            <a:spLocks/>
          </p:cNvSpPr>
          <p:nvPr/>
        </p:nvSpPr>
        <p:spPr>
          <a:xfrm>
            <a:off x="827584" y="2812866"/>
            <a:ext cx="7488830"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rtl="0" eaLnBrk="1" fontAlgn="base" hangingPunct="1">
              <a:spcBef>
                <a:spcPts val="0"/>
              </a:spcBef>
              <a:spcAft>
                <a:spcPct val="0"/>
              </a:spcAft>
              <a:buClr>
                <a:schemeClr val="accent5">
                  <a:lumMod val="40000"/>
                  <a:lumOff val="60000"/>
                </a:schemeClr>
              </a:buClr>
              <a:buSzPct val="70000"/>
              <a:buFont typeface="Wingdings 2" pitchFamily="18" charset="2"/>
              <a:buNone/>
              <a:defRPr lang="en-US" sz="2000" b="1" kern="1200" smtClean="0">
                <a:solidFill>
                  <a:srgbClr val="8CF4F2"/>
                </a:solidFill>
                <a:effectLst>
                  <a:outerShdw blurRad="38100" dist="38100" dir="2700000" algn="tl">
                    <a:srgbClr val="000000">
                      <a:alpha val="43137"/>
                    </a:srgbClr>
                  </a:outerShdw>
                </a:effectLst>
                <a:latin typeface="Consolas" pitchFamily="49" charset="0"/>
                <a:ea typeface="+mn-ea"/>
                <a:cs typeface="Consolas" pitchFamily="49" charset="0"/>
              </a:defRPr>
            </a:lvl1pPr>
            <a:lvl2pPr marL="630238" indent="-273050" algn="l" rtl="0" eaLnBrk="1" fontAlgn="base" hangingPunct="1">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1" fontAlgn="base" hangingPunct="1">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1" fontAlgn="base" hangingPunct="1">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1" fontAlgn="base" hangingPunct="1">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pPr>
              <a:lnSpc>
                <a:spcPct val="100000"/>
              </a:lnSpc>
              <a:defRPr/>
            </a:pPr>
            <a:r>
              <a:rPr lang="en-US" noProof="1"/>
              <a:t>string = (string) Session["username</a:t>
            </a:r>
            <a:r>
              <a:rPr lang="en-US" noProof="1" smtClean="0"/>
              <a:t>"];</a:t>
            </a:r>
            <a:endParaRPr lang="en-US" dirty="0"/>
          </a:p>
        </p:txBody>
      </p:sp>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5074" name="Rectangle 2"/>
          <p:cNvSpPr>
            <a:spLocks noGrp="1" noChangeArrowheads="1"/>
          </p:cNvSpPr>
          <p:nvPr>
            <p:ph type="title"/>
          </p:nvPr>
        </p:nvSpPr>
        <p:spPr/>
        <p:txBody>
          <a:bodyPr/>
          <a:lstStyle/>
          <a:p>
            <a:pPr>
              <a:defRPr/>
            </a:pPr>
            <a:r>
              <a:rPr lang="en-US" dirty="0" smtClean="0"/>
              <a:t>Session Configuration</a:t>
            </a:r>
            <a:endParaRPr lang="bg-BG" dirty="0" smtClean="0"/>
          </a:p>
        </p:txBody>
      </p:sp>
      <p:sp>
        <p:nvSpPr>
          <p:cNvPr id="515075" name="Rectangle 3"/>
          <p:cNvSpPr>
            <a:spLocks noGrp="1" noChangeArrowheads="1"/>
          </p:cNvSpPr>
          <p:nvPr>
            <p:ph idx="1"/>
          </p:nvPr>
        </p:nvSpPr>
        <p:spPr/>
        <p:txBody>
          <a:bodyPr/>
          <a:lstStyle/>
          <a:p>
            <a:pPr marL="450850" indent="-450850">
              <a:lnSpc>
                <a:spcPct val="100000"/>
              </a:lnSpc>
              <a:defRPr/>
            </a:pPr>
            <a:r>
              <a:rPr lang="en-US" dirty="0" smtClean="0">
                <a:latin typeface="+mj-lt"/>
              </a:rPr>
              <a:t>We can configure various aspects of the session mechanism</a:t>
            </a:r>
          </a:p>
          <a:p>
            <a:pPr marL="450850" indent="-450850">
              <a:lnSpc>
                <a:spcPct val="100000"/>
              </a:lnSpc>
              <a:defRPr/>
            </a:pPr>
            <a:r>
              <a:rPr lang="en-US" dirty="0" smtClean="0">
                <a:latin typeface="+mj-lt"/>
              </a:rPr>
              <a:t>Use the</a:t>
            </a:r>
            <a:r>
              <a:rPr lang="bg-BG" dirty="0" smtClean="0">
                <a:latin typeface="+mj-lt"/>
              </a:rPr>
              <a:t> </a:t>
            </a:r>
            <a:r>
              <a:rPr kumimoji="0" lang="en-US" dirty="0" smtClean="0">
                <a:solidFill>
                  <a:schemeClr val="accent5">
                    <a:lumMod val="20000"/>
                    <a:lumOff val="80000"/>
                  </a:schemeClr>
                </a:solidFill>
                <a:latin typeface="Consolas" pitchFamily="49" charset="0"/>
                <a:cs typeface="Consolas" pitchFamily="49" charset="0"/>
              </a:rPr>
              <a:t>sessionState</a:t>
            </a:r>
            <a:r>
              <a:rPr lang="en-US" dirty="0" smtClean="0">
                <a:solidFill>
                  <a:schemeClr val="accent5">
                    <a:lumMod val="20000"/>
                    <a:lumOff val="80000"/>
                  </a:schemeClr>
                </a:solidFill>
                <a:latin typeface="+mj-lt"/>
              </a:rPr>
              <a:t> </a:t>
            </a:r>
            <a:r>
              <a:rPr lang="en-US" dirty="0" smtClean="0">
                <a:latin typeface="+mj-lt"/>
              </a:rPr>
              <a:t>section in </a:t>
            </a:r>
            <a:r>
              <a:rPr lang="en-US" noProof="1" smtClean="0">
                <a:solidFill>
                  <a:schemeClr val="accent5">
                    <a:lumMod val="20000"/>
                    <a:lumOff val="80000"/>
                  </a:schemeClr>
                </a:solidFill>
                <a:latin typeface="Consolas" pitchFamily="49" charset="0"/>
                <a:cs typeface="Consolas" pitchFamily="49" charset="0"/>
              </a:rPr>
              <a:t>Web.config</a:t>
            </a:r>
          </a:p>
          <a:p>
            <a:pPr marL="450850" indent="-450850">
              <a:lnSpc>
                <a:spcPct val="100000"/>
              </a:lnSpc>
              <a:defRPr/>
            </a:pPr>
            <a:r>
              <a:rPr lang="en-US" dirty="0" smtClean="0">
                <a:latin typeface="+mj-lt"/>
              </a:rPr>
              <a:t>Example:</a:t>
            </a:r>
          </a:p>
        </p:txBody>
      </p:sp>
      <p:sp>
        <p:nvSpPr>
          <p:cNvPr id="6" name="Text Placeholder 1"/>
          <p:cNvSpPr txBox="1">
            <a:spLocks/>
          </p:cNvSpPr>
          <p:nvPr/>
        </p:nvSpPr>
        <p:spPr>
          <a:xfrm>
            <a:off x="755576" y="4293096"/>
            <a:ext cx="7632848" cy="163121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rtl="0" eaLnBrk="1" fontAlgn="base" hangingPunct="1">
              <a:spcBef>
                <a:spcPts val="0"/>
              </a:spcBef>
              <a:spcAft>
                <a:spcPct val="0"/>
              </a:spcAft>
              <a:buClr>
                <a:schemeClr val="accent5">
                  <a:lumMod val="40000"/>
                  <a:lumOff val="60000"/>
                </a:schemeClr>
              </a:buClr>
              <a:buSzPct val="70000"/>
              <a:buFont typeface="Wingdings 2" pitchFamily="18" charset="2"/>
              <a:buNone/>
              <a:defRPr lang="en-US" sz="2000" b="1" kern="1200" smtClean="0">
                <a:solidFill>
                  <a:srgbClr val="8CF4F2"/>
                </a:solidFill>
                <a:effectLst>
                  <a:outerShdw blurRad="38100" dist="38100" dir="2700000" algn="tl">
                    <a:srgbClr val="000000">
                      <a:alpha val="43137"/>
                    </a:srgbClr>
                  </a:outerShdw>
                </a:effectLst>
                <a:latin typeface="Consolas" pitchFamily="49" charset="0"/>
                <a:ea typeface="+mn-ea"/>
                <a:cs typeface="Consolas" pitchFamily="49" charset="0"/>
              </a:defRPr>
            </a:lvl1pPr>
            <a:lvl2pPr marL="630238" indent="-273050" algn="l" rtl="0" eaLnBrk="1" fontAlgn="base" hangingPunct="1">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1" fontAlgn="base" hangingPunct="1">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1" fontAlgn="base" hangingPunct="1">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1" fontAlgn="base" hangingPunct="1">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pPr>
              <a:lnSpc>
                <a:spcPct val="100000"/>
              </a:lnSpc>
              <a:defRPr/>
            </a:pPr>
            <a:r>
              <a:rPr lang="en-US" noProof="1"/>
              <a:t>&lt;system.web&gt;</a:t>
            </a:r>
          </a:p>
          <a:p>
            <a:pPr>
              <a:lnSpc>
                <a:spcPct val="100000"/>
              </a:lnSpc>
              <a:defRPr/>
            </a:pPr>
            <a:r>
              <a:rPr lang="en-US" noProof="1"/>
              <a:t> </a:t>
            </a:r>
            <a:r>
              <a:rPr lang="en-US" noProof="1" smtClean="0"/>
              <a:t> &lt;</a:t>
            </a:r>
            <a:r>
              <a:rPr lang="en-US" noProof="1"/>
              <a:t>sessionState </a:t>
            </a:r>
          </a:p>
          <a:p>
            <a:pPr>
              <a:lnSpc>
                <a:spcPct val="100000"/>
              </a:lnSpc>
              <a:defRPr/>
            </a:pPr>
            <a:r>
              <a:rPr lang="en-US" noProof="1" smtClean="0"/>
              <a:t>    cookieless</a:t>
            </a:r>
            <a:r>
              <a:rPr lang="en-US" noProof="1"/>
              <a:t>="true" mode="InProc" </a:t>
            </a:r>
          </a:p>
          <a:p>
            <a:pPr>
              <a:lnSpc>
                <a:spcPct val="100000"/>
              </a:lnSpc>
              <a:defRPr/>
            </a:pPr>
            <a:r>
              <a:rPr lang="en-US" noProof="1"/>
              <a:t> </a:t>
            </a:r>
            <a:r>
              <a:rPr lang="en-US" noProof="1" smtClean="0"/>
              <a:t>   timeout</a:t>
            </a:r>
            <a:r>
              <a:rPr lang="en-US" noProof="1"/>
              <a:t>="60" cookieName="MySite" /&gt;</a:t>
            </a:r>
          </a:p>
          <a:p>
            <a:pPr>
              <a:lnSpc>
                <a:spcPct val="100000"/>
              </a:lnSpc>
              <a:defRPr/>
            </a:pPr>
            <a:r>
              <a:rPr lang="en-US" noProof="1"/>
              <a:t>&lt;/system.web&gt;</a:t>
            </a:r>
            <a:endParaRPr lang="en-US" dirty="0"/>
          </a:p>
        </p:txBody>
      </p:sp>
      <p:sp>
        <p:nvSpPr>
          <p:cNvPr id="5"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solidFill>
                  <a:schemeClr val="tx1">
                    <a:lumMod val="60000"/>
                    <a:lumOff val="40000"/>
                  </a:schemeClr>
                </a:solidFill>
                <a:latin typeface="+mj-lt"/>
              </a:rPr>
              <a:pPr>
                <a:defRPr/>
              </a:pPr>
              <a:t>41</a:t>
            </a:fld>
            <a:endParaRPr lang="en-US" dirty="0">
              <a:solidFill>
                <a:schemeClr val="tx1">
                  <a:lumMod val="60000"/>
                  <a:lumOff val="40000"/>
                </a:schemeClr>
              </a:solidFill>
              <a:latin typeface="+mj-lt"/>
            </a:endParaRPr>
          </a:p>
        </p:txBody>
      </p:sp>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8386" name="Rectangle 2"/>
          <p:cNvSpPr>
            <a:spLocks noGrp="1" noChangeArrowheads="1"/>
          </p:cNvSpPr>
          <p:nvPr>
            <p:ph type="title"/>
          </p:nvPr>
        </p:nvSpPr>
        <p:spPr/>
        <p:txBody>
          <a:bodyPr/>
          <a:lstStyle/>
          <a:p>
            <a:pPr>
              <a:defRPr/>
            </a:pPr>
            <a:r>
              <a:rPr lang="en-US" dirty="0" smtClean="0"/>
              <a:t>Session Configuration (2)</a:t>
            </a:r>
            <a:endParaRPr lang="bg-BG" dirty="0" smtClean="0"/>
          </a:p>
        </p:txBody>
      </p:sp>
      <p:sp>
        <p:nvSpPr>
          <p:cNvPr id="528387" name="Rectangle 3"/>
          <p:cNvSpPr>
            <a:spLocks noGrp="1" noChangeArrowheads="1"/>
          </p:cNvSpPr>
          <p:nvPr>
            <p:ph idx="1"/>
          </p:nvPr>
        </p:nvSpPr>
        <p:spPr/>
        <p:txBody>
          <a:bodyPr/>
          <a:lstStyle/>
          <a:p>
            <a:pPr marL="450850" indent="-450850">
              <a:lnSpc>
                <a:spcPct val="100000"/>
              </a:lnSpc>
              <a:defRPr/>
            </a:pPr>
            <a:r>
              <a:rPr lang="en-US" dirty="0" smtClean="0"/>
              <a:t>Important attributes</a:t>
            </a:r>
            <a:endParaRPr lang="bg-BG" dirty="0" smtClean="0"/>
          </a:p>
          <a:p>
            <a:pPr marL="901700" lvl="1" indent="-271463">
              <a:lnSpc>
                <a:spcPct val="100000"/>
              </a:lnSpc>
              <a:defRPr/>
            </a:pPr>
            <a:r>
              <a:rPr kumimoji="0" lang="en-US" dirty="0" smtClean="0">
                <a:solidFill>
                  <a:schemeClr val="accent5">
                    <a:lumMod val="20000"/>
                    <a:lumOff val="80000"/>
                  </a:schemeClr>
                </a:solidFill>
                <a:latin typeface="Consolas" pitchFamily="49" charset="0"/>
                <a:cs typeface="Consolas" pitchFamily="49" charset="0"/>
              </a:rPr>
              <a:t>Timeout</a:t>
            </a:r>
            <a:r>
              <a:rPr lang="en-US" dirty="0" smtClean="0">
                <a:solidFill>
                  <a:schemeClr val="accent5">
                    <a:lumMod val="20000"/>
                    <a:lumOff val="80000"/>
                  </a:schemeClr>
                </a:solidFill>
              </a:rPr>
              <a:t> </a:t>
            </a:r>
            <a:r>
              <a:rPr lang="en-US" dirty="0" smtClean="0"/>
              <a:t>– a period for which the session is active</a:t>
            </a:r>
            <a:endParaRPr lang="bg-BG" dirty="0" smtClean="0"/>
          </a:p>
          <a:p>
            <a:pPr marL="901700" lvl="1" indent="-271463">
              <a:lnSpc>
                <a:spcPct val="100000"/>
              </a:lnSpc>
              <a:defRPr/>
            </a:pPr>
            <a:r>
              <a:rPr kumimoji="0" lang="en-US" dirty="0" smtClean="0">
                <a:solidFill>
                  <a:schemeClr val="accent5">
                    <a:lumMod val="20000"/>
                    <a:lumOff val="80000"/>
                  </a:schemeClr>
                </a:solidFill>
                <a:latin typeface="Consolas" pitchFamily="49" charset="0"/>
                <a:cs typeface="Consolas" pitchFamily="49" charset="0"/>
              </a:rPr>
              <a:t>Mode</a:t>
            </a:r>
            <a:r>
              <a:rPr lang="en-US" dirty="0" smtClean="0">
                <a:solidFill>
                  <a:schemeClr val="accent5">
                    <a:lumMod val="20000"/>
                    <a:lumOff val="80000"/>
                  </a:schemeClr>
                </a:solidFill>
              </a:rPr>
              <a:t> </a:t>
            </a:r>
            <a:r>
              <a:rPr lang="en-US" dirty="0" smtClean="0"/>
              <a:t>– where the session is saved </a:t>
            </a:r>
            <a:r>
              <a:rPr lang="bg-BG" dirty="0" smtClean="0"/>
              <a:t>– </a:t>
            </a:r>
            <a:r>
              <a:rPr lang="en-US" dirty="0" smtClean="0"/>
              <a:t>in the current process</a:t>
            </a:r>
            <a:r>
              <a:rPr lang="bg-BG" dirty="0" smtClean="0"/>
              <a:t>, </a:t>
            </a:r>
            <a:r>
              <a:rPr lang="en-US" dirty="0" smtClean="0"/>
              <a:t>SQL Server</a:t>
            </a:r>
            <a:r>
              <a:rPr lang="bg-BG" dirty="0" smtClean="0"/>
              <a:t>, </a:t>
            </a:r>
            <a:r>
              <a:rPr lang="en-US" dirty="0" smtClean="0"/>
              <a:t>State Server (separate process)</a:t>
            </a:r>
            <a:endParaRPr lang="bg-BG" dirty="0" smtClean="0"/>
          </a:p>
          <a:p>
            <a:pPr marL="901700" lvl="1" indent="-271463">
              <a:lnSpc>
                <a:spcPct val="100000"/>
              </a:lnSpc>
              <a:defRPr/>
            </a:pPr>
            <a:r>
              <a:rPr kumimoji="0" lang="en-US" dirty="0" smtClean="0">
                <a:solidFill>
                  <a:schemeClr val="accent5">
                    <a:lumMod val="20000"/>
                    <a:lumOff val="80000"/>
                  </a:schemeClr>
                </a:solidFill>
                <a:latin typeface="Consolas" pitchFamily="49" charset="0"/>
                <a:cs typeface="Consolas" pitchFamily="49" charset="0"/>
              </a:rPr>
              <a:t>Cookieless</a:t>
            </a:r>
            <a:r>
              <a:rPr lang="en-US" dirty="0" smtClean="0">
                <a:solidFill>
                  <a:schemeClr val="accent5">
                    <a:lumMod val="20000"/>
                    <a:lumOff val="80000"/>
                  </a:schemeClr>
                </a:solidFill>
              </a:rPr>
              <a:t> </a:t>
            </a:r>
            <a:r>
              <a:rPr lang="en-US" dirty="0" smtClean="0"/>
              <a:t>– a session that doesn’t use cookies </a:t>
            </a:r>
            <a:r>
              <a:rPr lang="bg-BG" dirty="0" smtClean="0"/>
              <a:t>– </a:t>
            </a:r>
            <a:r>
              <a:rPr lang="en-US" dirty="0" smtClean="0"/>
              <a:t>SessionID is a parameter in the URL</a:t>
            </a:r>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solidFill>
                  <a:schemeClr val="tx1">
                    <a:lumMod val="60000"/>
                    <a:lumOff val="40000"/>
                  </a:schemeClr>
                </a:solidFill>
                <a:latin typeface="+mj-lt"/>
              </a:rPr>
              <a:pPr>
                <a:defRPr/>
              </a:pPr>
              <a:t>42</a:t>
            </a:fld>
            <a:endParaRPr lang="en-US" dirty="0">
              <a:solidFill>
                <a:schemeClr val="tx1">
                  <a:lumMod val="60000"/>
                  <a:lumOff val="40000"/>
                </a:schemeClr>
              </a:solidFill>
              <a:latin typeface="+mj-lt"/>
            </a:endParaRPr>
          </a:p>
        </p:txBody>
      </p:sp>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9410" name="Rectangle 2"/>
          <p:cNvSpPr>
            <a:spLocks noGrp="1" noChangeArrowheads="1"/>
          </p:cNvSpPr>
          <p:nvPr>
            <p:ph type="ctrTitle"/>
          </p:nvPr>
        </p:nvSpPr>
        <p:spPr>
          <a:xfrm>
            <a:off x="609600" y="1412776"/>
            <a:ext cx="7924800" cy="685800"/>
          </a:xfrm>
        </p:spPr>
        <p:txBody>
          <a:bodyPr/>
          <a:lstStyle/>
          <a:p>
            <a:pPr>
              <a:lnSpc>
                <a:spcPct val="110000"/>
              </a:lnSpc>
              <a:defRPr/>
            </a:pPr>
            <a:r>
              <a:rPr lang="en-US" dirty="0" smtClean="0"/>
              <a:t>ASP.NET Session State</a:t>
            </a:r>
            <a:endParaRPr lang="bg-BG" dirty="0" smtClean="0"/>
          </a:p>
        </p:txBody>
      </p:sp>
      <p:sp>
        <p:nvSpPr>
          <p:cNvPr id="3" name="Subtitle 2"/>
          <p:cNvSpPr>
            <a:spLocks noGrp="1"/>
          </p:cNvSpPr>
          <p:nvPr>
            <p:ph type="subTitle" idx="1"/>
          </p:nvPr>
        </p:nvSpPr>
        <p:spPr>
          <a:xfrm>
            <a:off x="609600" y="2139055"/>
            <a:ext cx="7924800" cy="569120"/>
          </a:xfrm>
        </p:spPr>
        <p:txBody>
          <a:bodyPr/>
          <a:lstStyle/>
          <a:p>
            <a:r>
              <a:rPr lang="en-US" dirty="0" smtClean="0"/>
              <a:t>Live Demo</a:t>
            </a:r>
            <a:endParaRPr lang="en-US" dirty="0"/>
          </a:p>
        </p:txBody>
      </p:sp>
      <p:pic>
        <p:nvPicPr>
          <p:cNvPr id="5" name="Picture 2"/>
          <p:cNvPicPr>
            <a:picLocks noChangeAspect="1" noChangeArrowheads="1"/>
          </p:cNvPicPr>
          <p:nvPr/>
        </p:nvPicPr>
        <p:blipFill>
          <a:blip r:embed="rId3" cstate="print">
            <a:extLst>
              <a:ext uri="{28A0092B-C50C-407E-A947-70E740481C1C}">
                <a14:useLocalDpi xmlns:a14="http://schemas.microsoft.com/office/drawing/2010/main" xmlns=""/>
              </a:ext>
            </a:extLst>
          </a:blip>
          <a:srcRect/>
          <a:stretch>
            <a:fillRect/>
          </a:stretch>
        </p:blipFill>
        <p:spPr bwMode="auto">
          <a:xfrm>
            <a:off x="2339752" y="2996952"/>
            <a:ext cx="4464496" cy="2964426"/>
          </a:xfrm>
          <a:prstGeom prst="roundRect">
            <a:avLst>
              <a:gd name="adj" fmla="val 7008"/>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9170" name="Rectangle 2"/>
          <p:cNvSpPr>
            <a:spLocks noGrp="1" noChangeArrowheads="1"/>
          </p:cNvSpPr>
          <p:nvPr>
            <p:ph type="title"/>
          </p:nvPr>
        </p:nvSpPr>
        <p:spPr/>
        <p:txBody>
          <a:bodyPr/>
          <a:lstStyle/>
          <a:p>
            <a:pPr>
              <a:defRPr/>
            </a:pPr>
            <a:r>
              <a:rPr lang="en-US" dirty="0" smtClean="0"/>
              <a:t>Session – Recommendations</a:t>
            </a:r>
            <a:endParaRPr lang="bg-BG" dirty="0" smtClean="0"/>
          </a:p>
        </p:txBody>
      </p:sp>
      <p:sp>
        <p:nvSpPr>
          <p:cNvPr id="519171" name="Rectangle 3"/>
          <p:cNvSpPr>
            <a:spLocks noGrp="1" noChangeArrowheads="1"/>
          </p:cNvSpPr>
          <p:nvPr>
            <p:ph idx="1"/>
          </p:nvPr>
        </p:nvSpPr>
        <p:spPr/>
        <p:txBody>
          <a:bodyPr/>
          <a:lstStyle/>
          <a:p>
            <a:pPr marL="450850" indent="-450850">
              <a:lnSpc>
                <a:spcPct val="110000"/>
              </a:lnSpc>
              <a:spcBef>
                <a:spcPts val="0"/>
              </a:spcBef>
              <a:spcAft>
                <a:spcPts val="0"/>
              </a:spcAft>
              <a:defRPr/>
            </a:pPr>
            <a:r>
              <a:rPr lang="en-US" dirty="0" smtClean="0"/>
              <a:t>Use a</a:t>
            </a:r>
            <a:r>
              <a:rPr lang="bg-BG" dirty="0" smtClean="0"/>
              <a:t> </a:t>
            </a:r>
            <a:r>
              <a:rPr lang="en-US" dirty="0" smtClean="0"/>
              <a:t>wrapper class over the session</a:t>
            </a:r>
            <a:endParaRPr lang="bg-BG" dirty="0" smtClean="0"/>
          </a:p>
          <a:p>
            <a:pPr marL="450850" indent="-450850">
              <a:lnSpc>
                <a:spcPct val="110000"/>
              </a:lnSpc>
              <a:spcBef>
                <a:spcPts val="0"/>
              </a:spcBef>
              <a:spcAft>
                <a:spcPts val="0"/>
              </a:spcAft>
              <a:defRPr/>
            </a:pPr>
            <a:r>
              <a:rPr lang="en-US" dirty="0" smtClean="0"/>
              <a:t>Don’t save too much information in the session</a:t>
            </a:r>
            <a:endParaRPr lang="bg-BG" dirty="0" smtClean="0"/>
          </a:p>
          <a:p>
            <a:pPr marL="450850" indent="-450850">
              <a:lnSpc>
                <a:spcPct val="110000"/>
              </a:lnSpc>
              <a:spcBef>
                <a:spcPts val="0"/>
              </a:spcBef>
              <a:spcAft>
                <a:spcPts val="0"/>
              </a:spcAft>
              <a:defRPr/>
            </a:pPr>
            <a:r>
              <a:rPr lang="en-US" dirty="0" smtClean="0"/>
              <a:t>Don’t save lots of information in the</a:t>
            </a:r>
            <a:r>
              <a:rPr lang="bg-BG" dirty="0" smtClean="0"/>
              <a:t> </a:t>
            </a:r>
            <a:r>
              <a:rPr lang="en-US" dirty="0" smtClean="0"/>
              <a:t>ViewState</a:t>
            </a:r>
            <a:r>
              <a:rPr lang="bg-BG" dirty="0" smtClean="0"/>
              <a:t> </a:t>
            </a:r>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solidFill>
                  <a:schemeClr val="tx1">
                    <a:lumMod val="60000"/>
                    <a:lumOff val="40000"/>
                  </a:schemeClr>
                </a:solidFill>
                <a:latin typeface="+mj-lt"/>
              </a:rPr>
              <a:pPr>
                <a:defRPr/>
              </a:pPr>
              <a:t>44</a:t>
            </a:fld>
            <a:endParaRPr lang="en-US" dirty="0">
              <a:solidFill>
                <a:schemeClr val="tx1">
                  <a:lumMod val="60000"/>
                  <a:lumOff val="40000"/>
                </a:schemeClr>
              </a:solidFill>
              <a:latin typeface="+mj-lt"/>
            </a:endParaRPr>
          </a:p>
        </p:txBody>
      </p:sp>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ctrTitle"/>
          </p:nvPr>
        </p:nvSpPr>
        <p:spPr>
          <a:xfrm>
            <a:off x="1187624" y="2816349"/>
            <a:ext cx="6768752" cy="1692771"/>
          </a:xfrm>
          <a:noFill/>
        </p:spPr>
        <p:txBody>
          <a:bodyPr wrap="square" lIns="0" rIns="0">
            <a:spAutoFit/>
          </a:bodyPr>
          <a:lstStyle/>
          <a:p>
            <a:pPr>
              <a:lnSpc>
                <a:spcPct val="110000"/>
              </a:lnSpc>
            </a:pPr>
            <a:r>
              <a:rPr lang="en-US" dirty="0" smtClean="0">
                <a:effectLst/>
              </a:rPr>
              <a:t>Manipulating the HTTP Response Headers</a:t>
            </a:r>
            <a:endParaRPr lang="bg-BG" dirty="0" smtClean="0">
              <a:effectLst/>
            </a:endParaRPr>
          </a:p>
        </p:txBody>
      </p:sp>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1828800" y="138336"/>
            <a:ext cx="7086600" cy="914400"/>
          </a:xfrm>
        </p:spPr>
        <p:txBody>
          <a:bodyPr/>
          <a:lstStyle/>
          <a:p>
            <a:r>
              <a:rPr lang="en-US" dirty="0" smtClean="0">
                <a:effectLst/>
              </a:rPr>
              <a:t>Manipulating the HTTP Response Headers</a:t>
            </a:r>
            <a:endParaRPr lang="bg-BG" dirty="0" smtClean="0">
              <a:effectLst/>
            </a:endParaRPr>
          </a:p>
        </p:txBody>
      </p:sp>
      <p:sp>
        <p:nvSpPr>
          <p:cNvPr id="602115" name="Rectangle 3"/>
          <p:cNvSpPr>
            <a:spLocks noGrp="1" noChangeArrowheads="1"/>
          </p:cNvSpPr>
          <p:nvPr>
            <p:ph idx="1"/>
          </p:nvPr>
        </p:nvSpPr>
        <p:spPr/>
        <p:txBody>
          <a:bodyPr/>
          <a:lstStyle/>
          <a:p>
            <a:pPr marL="450850" indent="-450850">
              <a:lnSpc>
                <a:spcPct val="110000"/>
              </a:lnSpc>
              <a:spcBef>
                <a:spcPts val="0"/>
              </a:spcBef>
              <a:spcAft>
                <a:spcPts val="0"/>
              </a:spcAft>
              <a:defRPr/>
            </a:pPr>
            <a:r>
              <a:rPr lang="en-US" dirty="0" smtClean="0"/>
              <a:t>Part of the server response</a:t>
            </a:r>
          </a:p>
          <a:p>
            <a:pPr marL="450850" indent="-450850">
              <a:lnSpc>
                <a:spcPct val="110000"/>
              </a:lnSpc>
              <a:spcBef>
                <a:spcPts val="0"/>
              </a:spcBef>
              <a:spcAft>
                <a:spcPts val="0"/>
              </a:spcAft>
              <a:defRPr/>
            </a:pPr>
            <a:r>
              <a:rPr lang="en-US" dirty="0" smtClean="0"/>
              <a:t>A</a:t>
            </a:r>
            <a:r>
              <a:rPr lang="bg-BG" dirty="0" smtClean="0"/>
              <a:t>llow the server to pass additional information about the response</a:t>
            </a:r>
            <a:endParaRPr lang="en-US" dirty="0" smtClean="0"/>
          </a:p>
          <a:p>
            <a:pPr marL="901700" lvl="1" indent="-271463">
              <a:lnSpc>
                <a:spcPct val="110000"/>
              </a:lnSpc>
              <a:spcBef>
                <a:spcPts val="0"/>
              </a:spcBef>
              <a:spcAft>
                <a:spcPts val="0"/>
              </a:spcAft>
              <a:defRPr/>
            </a:pPr>
            <a:r>
              <a:rPr lang="en-US" dirty="0" smtClean="0"/>
              <a:t>Page content, caching, cookies, http codes etc.</a:t>
            </a:r>
          </a:p>
          <a:p>
            <a:pPr marL="450850" indent="-450850">
              <a:lnSpc>
                <a:spcPct val="110000"/>
              </a:lnSpc>
              <a:spcBef>
                <a:spcPts val="0"/>
              </a:spcBef>
              <a:spcAft>
                <a:spcPts val="0"/>
              </a:spcAft>
              <a:defRPr/>
            </a:pPr>
            <a:r>
              <a:rPr lang="en-US" dirty="0" smtClean="0"/>
              <a:t>G</a:t>
            </a:r>
            <a:r>
              <a:rPr lang="bg-BG" dirty="0" smtClean="0"/>
              <a:t>ive information about the server and about further access to the resource identified by the Request-URI</a:t>
            </a:r>
            <a:endParaRPr lang="en-US" dirty="0" smtClean="0"/>
          </a:p>
          <a:p>
            <a:pPr marL="450850" indent="-450850">
              <a:lnSpc>
                <a:spcPct val="110000"/>
              </a:lnSpc>
              <a:spcBef>
                <a:spcPts val="0"/>
              </a:spcBef>
              <a:spcAft>
                <a:spcPts val="0"/>
              </a:spcAft>
              <a:defRPr/>
            </a:pPr>
            <a:r>
              <a:rPr lang="en-US" dirty="0" smtClean="0"/>
              <a:t>Accessible from code behind through </a:t>
            </a:r>
            <a:r>
              <a:rPr lang="en-US" dirty="0" smtClean="0">
                <a:solidFill>
                  <a:schemeClr val="accent5">
                    <a:lumMod val="20000"/>
                    <a:lumOff val="80000"/>
                  </a:schemeClr>
                </a:solidFill>
                <a:latin typeface="Consolas" pitchFamily="49" charset="0"/>
                <a:cs typeface="Consolas" pitchFamily="49" charset="0"/>
              </a:rPr>
              <a:t>Response.Headers</a:t>
            </a:r>
            <a:r>
              <a:rPr lang="en-US" dirty="0" smtClean="0">
                <a:solidFill>
                  <a:schemeClr val="accent5">
                    <a:lumMod val="20000"/>
                    <a:lumOff val="80000"/>
                  </a:schemeClr>
                </a:solidFill>
              </a:rPr>
              <a:t> </a:t>
            </a:r>
            <a:r>
              <a:rPr lang="en-US" dirty="0" smtClean="0"/>
              <a:t>collection</a:t>
            </a:r>
            <a:endParaRPr lang="bg-BG" dirty="0" smtClean="0"/>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solidFill>
                  <a:schemeClr val="tx1">
                    <a:lumMod val="60000"/>
                    <a:lumOff val="40000"/>
                  </a:schemeClr>
                </a:solidFill>
                <a:latin typeface="+mj-lt"/>
              </a:rPr>
              <a:pPr>
                <a:defRPr/>
              </a:pPr>
              <a:t>46</a:t>
            </a:fld>
            <a:endParaRPr lang="en-US" dirty="0">
              <a:solidFill>
                <a:schemeClr val="tx1">
                  <a:lumMod val="60000"/>
                  <a:lumOff val="40000"/>
                </a:schemeClr>
              </a:solidFill>
              <a:latin typeface="+mj-lt"/>
            </a:endParaRPr>
          </a:p>
        </p:txBody>
      </p:sp>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1828800" y="138336"/>
            <a:ext cx="7086600" cy="914400"/>
          </a:xfrm>
        </p:spPr>
        <p:txBody>
          <a:bodyPr/>
          <a:lstStyle/>
          <a:p>
            <a:r>
              <a:rPr lang="en-US" dirty="0" smtClean="0">
                <a:effectLst/>
              </a:rPr>
              <a:t>Manipulating the HTTP Response Headers (2)</a:t>
            </a:r>
            <a:endParaRPr lang="bg-BG" dirty="0" smtClean="0">
              <a:effectLst/>
            </a:endParaRPr>
          </a:p>
        </p:txBody>
      </p:sp>
      <p:sp>
        <p:nvSpPr>
          <p:cNvPr id="604163" name="Rectangle 3"/>
          <p:cNvSpPr>
            <a:spLocks noGrp="1" noChangeArrowheads="1"/>
          </p:cNvSpPr>
          <p:nvPr>
            <p:ph idx="1"/>
          </p:nvPr>
        </p:nvSpPr>
        <p:spPr>
          <a:xfrm>
            <a:off x="228600" y="1268760"/>
            <a:ext cx="8686800" cy="5436840"/>
          </a:xfrm>
        </p:spPr>
        <p:txBody>
          <a:bodyPr/>
          <a:lstStyle/>
          <a:p>
            <a:pPr marL="450850" indent="-450850">
              <a:lnSpc>
                <a:spcPct val="100000"/>
              </a:lnSpc>
              <a:spcBef>
                <a:spcPts val="300"/>
              </a:spcBef>
              <a:defRPr/>
            </a:pPr>
            <a:r>
              <a:rPr lang="en-US" dirty="0" smtClean="0"/>
              <a:t>Some response header members:</a:t>
            </a:r>
          </a:p>
          <a:p>
            <a:pPr marL="901700" lvl="1" indent="-271463">
              <a:lnSpc>
                <a:spcPct val="100000"/>
              </a:lnSpc>
              <a:spcBef>
                <a:spcPts val="300"/>
              </a:spcBef>
              <a:defRPr/>
            </a:pPr>
            <a:r>
              <a:rPr lang="bg-BG" dirty="0" smtClean="0">
                <a:solidFill>
                  <a:schemeClr val="accent5">
                    <a:lumMod val="20000"/>
                    <a:lumOff val="80000"/>
                  </a:schemeClr>
                </a:solidFill>
                <a:latin typeface="Consolas" pitchFamily="49" charset="0"/>
                <a:cs typeface="Consolas" pitchFamily="49" charset="0"/>
              </a:rPr>
              <a:t>HeaderEncoding</a:t>
            </a:r>
            <a:r>
              <a:rPr lang="en-US" dirty="0" smtClean="0">
                <a:solidFill>
                  <a:schemeClr val="accent5">
                    <a:lumMod val="20000"/>
                    <a:lumOff val="80000"/>
                  </a:schemeClr>
                </a:solidFill>
                <a:latin typeface="Courier New" pitchFamily="49" charset="0"/>
              </a:rPr>
              <a:t> </a:t>
            </a:r>
            <a:r>
              <a:rPr lang="en-US" dirty="0" smtClean="0">
                <a:latin typeface="+mj-lt"/>
              </a:rPr>
              <a:t>– sets header encoding</a:t>
            </a:r>
          </a:p>
          <a:p>
            <a:pPr marL="901700" lvl="1" indent="-271463">
              <a:lnSpc>
                <a:spcPct val="100000"/>
              </a:lnSpc>
              <a:spcBef>
                <a:spcPts val="300"/>
              </a:spcBef>
              <a:defRPr/>
            </a:pPr>
            <a:r>
              <a:rPr lang="bg-BG" dirty="0" smtClean="0">
                <a:latin typeface="Courier New" pitchFamily="49" charset="0"/>
              </a:rPr>
              <a:t>	</a:t>
            </a:r>
            <a:r>
              <a:rPr lang="bg-BG" dirty="0" smtClean="0">
                <a:solidFill>
                  <a:schemeClr val="accent5">
                    <a:lumMod val="20000"/>
                    <a:lumOff val="80000"/>
                  </a:schemeClr>
                </a:solidFill>
                <a:latin typeface="Consolas" pitchFamily="49" charset="0"/>
                <a:cs typeface="Consolas" pitchFamily="49" charset="0"/>
              </a:rPr>
              <a:t>Headers</a:t>
            </a:r>
            <a:r>
              <a:rPr lang="en-US" dirty="0" smtClean="0">
                <a:solidFill>
                  <a:schemeClr val="accent5">
                    <a:lumMod val="20000"/>
                    <a:lumOff val="80000"/>
                  </a:schemeClr>
                </a:solidFill>
                <a:latin typeface="Courier New" pitchFamily="49" charset="0"/>
              </a:rPr>
              <a:t> </a:t>
            </a:r>
            <a:r>
              <a:rPr lang="en-US" dirty="0" smtClean="0"/>
              <a:t>– read only collection of headers</a:t>
            </a:r>
          </a:p>
          <a:p>
            <a:pPr marL="901700" lvl="1" indent="-271463">
              <a:lnSpc>
                <a:spcPct val="100000"/>
              </a:lnSpc>
              <a:spcBef>
                <a:spcPts val="300"/>
              </a:spcBef>
              <a:defRPr/>
            </a:pPr>
            <a:r>
              <a:rPr lang="bg-BG" dirty="0" smtClean="0">
                <a:solidFill>
                  <a:schemeClr val="accent5">
                    <a:lumMod val="20000"/>
                    <a:lumOff val="80000"/>
                  </a:schemeClr>
                </a:solidFill>
                <a:latin typeface="Consolas" pitchFamily="49" charset="0"/>
                <a:cs typeface="Consolas" pitchFamily="49" charset="0"/>
              </a:rPr>
              <a:t>ContentType</a:t>
            </a:r>
            <a:r>
              <a:rPr lang="en-US" dirty="0" smtClean="0">
                <a:solidFill>
                  <a:schemeClr val="accent5">
                    <a:lumMod val="20000"/>
                    <a:lumOff val="80000"/>
                  </a:schemeClr>
                </a:solidFill>
                <a:latin typeface="Courier New" pitchFamily="49" charset="0"/>
              </a:rPr>
              <a:t> </a:t>
            </a:r>
            <a:r>
              <a:rPr lang="en-US" dirty="0" smtClean="0"/>
              <a:t>– HTTP MIME type of the output</a:t>
            </a:r>
            <a:r>
              <a:rPr lang="en-US" dirty="0" smtClean="0">
                <a:latin typeface="Courier New" pitchFamily="49" charset="0"/>
              </a:rPr>
              <a:t> </a:t>
            </a:r>
          </a:p>
          <a:p>
            <a:pPr marL="901700" lvl="1" indent="-271463">
              <a:lnSpc>
                <a:spcPct val="100000"/>
              </a:lnSpc>
              <a:spcBef>
                <a:spcPts val="300"/>
              </a:spcBef>
              <a:defRPr/>
            </a:pPr>
            <a:r>
              <a:rPr lang="bg-BG" dirty="0" smtClean="0">
                <a:latin typeface="Consolas" pitchFamily="49" charset="0"/>
                <a:cs typeface="Consolas" pitchFamily="49" charset="0"/>
              </a:rPr>
              <a:t>	</a:t>
            </a:r>
            <a:r>
              <a:rPr lang="bg-BG" dirty="0" smtClean="0">
                <a:solidFill>
                  <a:schemeClr val="accent5">
                    <a:lumMod val="20000"/>
                    <a:lumOff val="80000"/>
                  </a:schemeClr>
                </a:solidFill>
                <a:latin typeface="Consolas" pitchFamily="49" charset="0"/>
                <a:cs typeface="Consolas" pitchFamily="49" charset="0"/>
              </a:rPr>
              <a:t>Expires</a:t>
            </a:r>
            <a:r>
              <a:rPr lang="en-US" dirty="0" smtClean="0">
                <a:solidFill>
                  <a:schemeClr val="accent5">
                    <a:lumMod val="20000"/>
                    <a:lumOff val="80000"/>
                  </a:schemeClr>
                </a:solidFill>
                <a:latin typeface="Consolas" pitchFamily="49" charset="0"/>
                <a:cs typeface="Consolas" pitchFamily="49" charset="0"/>
              </a:rPr>
              <a:t> </a:t>
            </a:r>
            <a:r>
              <a:rPr lang="en-US" dirty="0" smtClean="0"/>
              <a:t>–</a:t>
            </a:r>
            <a:r>
              <a:rPr lang="en-US" dirty="0" smtClean="0">
                <a:latin typeface="Courier New" pitchFamily="49" charset="0"/>
              </a:rPr>
              <a:t> </a:t>
            </a:r>
            <a:r>
              <a:rPr lang="en-US" dirty="0" smtClean="0"/>
              <a:t>numbers of minutes before page cached in browser expires</a:t>
            </a:r>
            <a:r>
              <a:rPr lang="en-US" dirty="0" smtClean="0">
                <a:latin typeface="Courier New" pitchFamily="49" charset="0"/>
              </a:rPr>
              <a:t> </a:t>
            </a:r>
          </a:p>
          <a:p>
            <a:pPr marL="901700" lvl="1" indent="-271463">
              <a:lnSpc>
                <a:spcPct val="100000"/>
              </a:lnSpc>
              <a:spcBef>
                <a:spcPts val="300"/>
              </a:spcBef>
              <a:defRPr/>
            </a:pPr>
            <a:r>
              <a:rPr lang="bg-BG" dirty="0" smtClean="0">
                <a:latin typeface="Courier New" pitchFamily="49" charset="0"/>
              </a:rPr>
              <a:t>	</a:t>
            </a:r>
            <a:r>
              <a:rPr lang="bg-BG" dirty="0" smtClean="0">
                <a:solidFill>
                  <a:schemeClr val="accent5">
                    <a:lumMod val="20000"/>
                    <a:lumOff val="80000"/>
                  </a:schemeClr>
                </a:solidFill>
                <a:latin typeface="Consolas" pitchFamily="49" charset="0"/>
                <a:cs typeface="Consolas" pitchFamily="49" charset="0"/>
              </a:rPr>
              <a:t>StatusCode</a:t>
            </a:r>
            <a:r>
              <a:rPr lang="en-US" dirty="0" smtClean="0">
                <a:solidFill>
                  <a:schemeClr val="accent5">
                    <a:lumMod val="20000"/>
                    <a:lumOff val="80000"/>
                  </a:schemeClr>
                </a:solidFill>
                <a:latin typeface="+mj-lt"/>
              </a:rPr>
              <a:t> </a:t>
            </a:r>
            <a:r>
              <a:rPr lang="en-US" dirty="0" smtClean="0">
                <a:latin typeface="+mj-lt"/>
              </a:rPr>
              <a:t>– Http Status code of the output</a:t>
            </a:r>
          </a:p>
          <a:p>
            <a:pPr marL="901700" lvl="1" indent="-271463">
              <a:lnSpc>
                <a:spcPct val="100000"/>
              </a:lnSpc>
              <a:spcBef>
                <a:spcPts val="300"/>
              </a:spcBef>
              <a:defRPr/>
            </a:pPr>
            <a:r>
              <a:rPr lang="bg-BG" dirty="0" smtClean="0">
                <a:latin typeface="Courier New" pitchFamily="49" charset="0"/>
              </a:rPr>
              <a:t>	</a:t>
            </a:r>
            <a:r>
              <a:rPr lang="bg-BG" dirty="0" smtClean="0">
                <a:solidFill>
                  <a:schemeClr val="accent5">
                    <a:lumMod val="20000"/>
                    <a:lumOff val="80000"/>
                  </a:schemeClr>
                </a:solidFill>
                <a:latin typeface="Consolas" pitchFamily="49" charset="0"/>
                <a:cs typeface="Consolas" pitchFamily="49" charset="0"/>
              </a:rPr>
              <a:t>AppendHeader</a:t>
            </a:r>
            <a:r>
              <a:rPr lang="en-US" dirty="0" smtClean="0">
                <a:solidFill>
                  <a:schemeClr val="accent5">
                    <a:lumMod val="20000"/>
                    <a:lumOff val="80000"/>
                  </a:schemeClr>
                </a:solidFill>
                <a:latin typeface="Consolas" pitchFamily="49" charset="0"/>
                <a:cs typeface="Consolas" pitchFamily="49" charset="0"/>
              </a:rPr>
              <a:t>()</a:t>
            </a:r>
            <a:r>
              <a:rPr lang="en-US" dirty="0" smtClean="0">
                <a:solidFill>
                  <a:schemeClr val="accent5">
                    <a:lumMod val="20000"/>
                    <a:lumOff val="80000"/>
                  </a:schemeClr>
                </a:solidFill>
                <a:latin typeface="+mj-lt"/>
                <a:cs typeface="Consolas" pitchFamily="49" charset="0"/>
              </a:rPr>
              <a:t> </a:t>
            </a:r>
            <a:r>
              <a:rPr lang="en-US" dirty="0" smtClean="0">
                <a:latin typeface="+mj-lt"/>
              </a:rPr>
              <a:t>- Adds an HTTP header to the output stream</a:t>
            </a:r>
            <a:endParaRPr lang="bg-BG" dirty="0" smtClean="0">
              <a:latin typeface="+mj-lt"/>
            </a:endParaRPr>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solidFill>
                  <a:schemeClr val="tx1">
                    <a:lumMod val="60000"/>
                    <a:lumOff val="40000"/>
                  </a:schemeClr>
                </a:solidFill>
                <a:latin typeface="+mj-lt"/>
              </a:rPr>
              <a:pPr>
                <a:defRPr/>
              </a:pPr>
              <a:t>47</a:t>
            </a:fld>
            <a:endParaRPr lang="en-US" dirty="0">
              <a:solidFill>
                <a:schemeClr val="tx1">
                  <a:lumMod val="60000"/>
                  <a:lumOff val="40000"/>
                </a:schemeClr>
              </a:solidFill>
              <a:latin typeface="+mj-lt"/>
            </a:endParaRPr>
          </a:p>
        </p:txBody>
      </p:sp>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1828800" y="138336"/>
            <a:ext cx="7086600" cy="914400"/>
          </a:xfrm>
        </p:spPr>
        <p:txBody>
          <a:bodyPr/>
          <a:lstStyle/>
          <a:p>
            <a:r>
              <a:rPr lang="en-US" sz="3600" dirty="0" smtClean="0">
                <a:effectLst/>
              </a:rPr>
              <a:t>Manipulating the HTTP Response Headers –  Example</a:t>
            </a:r>
            <a:endParaRPr lang="bg-BG" sz="3600" dirty="0" smtClean="0">
              <a:effectLst/>
            </a:endParaRPr>
          </a:p>
        </p:txBody>
      </p:sp>
      <p:sp>
        <p:nvSpPr>
          <p:cNvPr id="607235" name="Rectangle 3"/>
          <p:cNvSpPr>
            <a:spLocks noGrp="1" noChangeArrowheads="1"/>
          </p:cNvSpPr>
          <p:nvPr>
            <p:ph idx="1"/>
          </p:nvPr>
        </p:nvSpPr>
        <p:spPr>
          <a:xfrm>
            <a:off x="228600" y="1196752"/>
            <a:ext cx="8686800" cy="5508848"/>
          </a:xfrm>
        </p:spPr>
        <p:txBody>
          <a:bodyPr/>
          <a:lstStyle/>
          <a:p>
            <a:pPr marL="450850" indent="-450850">
              <a:lnSpc>
                <a:spcPct val="110000"/>
              </a:lnSpc>
              <a:spcBef>
                <a:spcPts val="0"/>
              </a:spcBef>
              <a:spcAft>
                <a:spcPts val="0"/>
              </a:spcAft>
              <a:defRPr/>
            </a:pPr>
            <a:r>
              <a:rPr lang="en-US" dirty="0" smtClean="0"/>
              <a:t>Downloading image file generated from an ASP.NET page:</a:t>
            </a:r>
          </a:p>
          <a:p>
            <a:pPr marL="901700" lvl="1" indent="-271463">
              <a:lnSpc>
                <a:spcPct val="110000"/>
              </a:lnSpc>
              <a:spcBef>
                <a:spcPts val="0"/>
              </a:spcBef>
              <a:spcAft>
                <a:spcPts val="0"/>
              </a:spcAft>
              <a:buFontTx/>
              <a:buNone/>
              <a:defRPr/>
            </a:pPr>
            <a:endParaRPr lang="en-US" dirty="0" smtClean="0">
              <a:latin typeface="Courier New" pitchFamily="49" charset="0"/>
            </a:endParaRPr>
          </a:p>
        </p:txBody>
      </p:sp>
      <p:sp>
        <p:nvSpPr>
          <p:cNvPr id="5" name="Text Placeholder 1"/>
          <p:cNvSpPr txBox="1">
            <a:spLocks/>
          </p:cNvSpPr>
          <p:nvPr/>
        </p:nvSpPr>
        <p:spPr>
          <a:xfrm>
            <a:off x="467544" y="2684602"/>
            <a:ext cx="8208912" cy="312066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rtl="0" eaLnBrk="1" fontAlgn="base" hangingPunct="1">
              <a:spcBef>
                <a:spcPts val="0"/>
              </a:spcBef>
              <a:spcAft>
                <a:spcPct val="0"/>
              </a:spcAft>
              <a:buClr>
                <a:schemeClr val="accent5">
                  <a:lumMod val="40000"/>
                  <a:lumOff val="60000"/>
                </a:schemeClr>
              </a:buClr>
              <a:buSzPct val="70000"/>
              <a:buFont typeface="Wingdings 2" pitchFamily="18" charset="2"/>
              <a:buNone/>
              <a:defRPr lang="en-US" sz="2000" b="1" kern="1200" smtClean="0">
                <a:solidFill>
                  <a:srgbClr val="8CF4F2"/>
                </a:solidFill>
                <a:effectLst>
                  <a:outerShdw blurRad="38100" dist="38100" dir="2700000" algn="tl">
                    <a:srgbClr val="000000">
                      <a:alpha val="43137"/>
                    </a:srgbClr>
                  </a:outerShdw>
                </a:effectLst>
                <a:latin typeface="Consolas" pitchFamily="49" charset="0"/>
                <a:ea typeface="+mn-ea"/>
                <a:cs typeface="Consolas" pitchFamily="49" charset="0"/>
              </a:defRPr>
            </a:lvl1pPr>
            <a:lvl2pPr marL="630238" indent="-273050" algn="l" rtl="0" eaLnBrk="1" fontAlgn="base" hangingPunct="1">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1" fontAlgn="base" hangingPunct="1">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1" fontAlgn="base" hangingPunct="1">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1" fontAlgn="base" hangingPunct="1">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pPr>
              <a:lnSpc>
                <a:spcPct val="110000"/>
              </a:lnSpc>
              <a:defRPr/>
            </a:pPr>
            <a:r>
              <a:rPr lang="en-US" noProof="1" smtClean="0">
                <a:ea typeface="Times New Roman" pitchFamily="18" charset="0"/>
              </a:rPr>
              <a:t>Response.Clear();</a:t>
            </a:r>
          </a:p>
          <a:p>
            <a:pPr>
              <a:lnSpc>
                <a:spcPct val="110000"/>
              </a:lnSpc>
              <a:defRPr/>
            </a:pPr>
            <a:r>
              <a:rPr lang="en-US" noProof="1" smtClean="0">
                <a:ea typeface="Times New Roman" pitchFamily="18" charset="0"/>
              </a:rPr>
              <a:t>Bitmap generatedImage = new Bitmap(200, 200);     </a:t>
            </a:r>
          </a:p>
          <a:p>
            <a:pPr>
              <a:lnSpc>
                <a:spcPct val="110000"/>
              </a:lnSpc>
              <a:defRPr/>
            </a:pPr>
            <a:r>
              <a:rPr lang="en-US" noProof="1" smtClean="0">
                <a:ea typeface="Times New Roman" pitchFamily="18" charset="0"/>
              </a:rPr>
              <a:t>Graphics gr = Graphics.FromImage(generatedImage);</a:t>
            </a:r>
          </a:p>
          <a:p>
            <a:pPr>
              <a:lnSpc>
                <a:spcPct val="110000"/>
              </a:lnSpc>
              <a:defRPr/>
            </a:pPr>
            <a:r>
              <a:rPr lang="en-US" noProof="1" smtClean="0">
                <a:ea typeface="Times New Roman" pitchFamily="18" charset="0"/>
              </a:rPr>
              <a:t>gr.FillRectangle(Brushes.MediumSeaGreen, 0, 0, 200, 200);</a:t>
            </a:r>
          </a:p>
          <a:p>
            <a:pPr>
              <a:lnSpc>
                <a:spcPct val="110000"/>
              </a:lnSpc>
              <a:defRPr/>
            </a:pPr>
            <a:r>
              <a:rPr lang="en-US" noProof="1" smtClean="0">
                <a:ea typeface="Times New Roman" pitchFamily="18" charset="0"/>
              </a:rPr>
              <a:t>gr.FillPie(Brushes.Yellow, 25, 25,150, 150, 0, 45);</a:t>
            </a:r>
          </a:p>
          <a:p>
            <a:pPr>
              <a:lnSpc>
                <a:spcPct val="110000"/>
              </a:lnSpc>
              <a:defRPr/>
            </a:pPr>
            <a:r>
              <a:rPr lang="en-US" noProof="1" smtClean="0">
                <a:ea typeface="Times New Roman" pitchFamily="18" charset="0"/>
              </a:rPr>
              <a:t>gr.FillPie(Brushes.Green, 25, 25, 150, 150, 45, 315);</a:t>
            </a:r>
          </a:p>
          <a:p>
            <a:pPr>
              <a:lnSpc>
                <a:spcPct val="110000"/>
              </a:lnSpc>
              <a:defRPr/>
            </a:pPr>
            <a:r>
              <a:rPr lang="en-US" noProof="1" smtClean="0">
                <a:ea typeface="Times New Roman" pitchFamily="18" charset="0"/>
              </a:rPr>
              <a:t>Response.ContentType = "image/gif";</a:t>
            </a:r>
          </a:p>
          <a:p>
            <a:pPr>
              <a:lnSpc>
                <a:spcPct val="110000"/>
              </a:lnSpc>
              <a:defRPr/>
            </a:pPr>
            <a:r>
              <a:rPr lang="en-US" noProof="1" smtClean="0">
                <a:ea typeface="Times New Roman" pitchFamily="18" charset="0"/>
              </a:rPr>
              <a:t>generatedImage.Save(</a:t>
            </a:r>
          </a:p>
          <a:p>
            <a:pPr>
              <a:lnSpc>
                <a:spcPct val="110000"/>
              </a:lnSpc>
              <a:defRPr/>
            </a:pPr>
            <a:r>
              <a:rPr lang="en-US" noProof="1" smtClean="0">
                <a:ea typeface="Times New Roman" pitchFamily="18" charset="0"/>
              </a:rPr>
              <a:t>  Response.OutputStream,ImageFormat.Gif);</a:t>
            </a:r>
            <a:endParaRPr lang="en-US" noProof="1">
              <a:ea typeface="Times New Roman" pitchFamily="18" charset="0"/>
            </a:endParaRPr>
          </a:p>
        </p:txBody>
      </p:sp>
      <p:sp>
        <p:nvSpPr>
          <p:cNvPr id="6"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solidFill>
                  <a:schemeClr val="tx1">
                    <a:lumMod val="60000"/>
                    <a:lumOff val="40000"/>
                  </a:schemeClr>
                </a:solidFill>
                <a:latin typeface="+mj-lt"/>
              </a:rPr>
              <a:pPr>
                <a:defRPr/>
              </a:pPr>
              <a:t>48</a:t>
            </a:fld>
            <a:endParaRPr lang="en-US" dirty="0">
              <a:solidFill>
                <a:schemeClr val="tx1">
                  <a:lumMod val="60000"/>
                  <a:lumOff val="40000"/>
                </a:schemeClr>
              </a:solidFill>
              <a:latin typeface="+mj-lt"/>
            </a:endParaRPr>
          </a:p>
        </p:txBody>
      </p:sp>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ctrTitle"/>
          </p:nvPr>
        </p:nvSpPr>
        <p:spPr>
          <a:xfrm>
            <a:off x="1115616" y="1628800"/>
            <a:ext cx="6912768" cy="1477887"/>
          </a:xfrm>
          <a:noFill/>
        </p:spPr>
        <p:txBody>
          <a:bodyPr/>
          <a:lstStyle/>
          <a:p>
            <a:pPr>
              <a:lnSpc>
                <a:spcPct val="110000"/>
              </a:lnSpc>
            </a:pPr>
            <a:r>
              <a:rPr lang="en-US" dirty="0" smtClean="0">
                <a:effectLst/>
              </a:rPr>
              <a:t>Manipulating the HTTP Response Headers</a:t>
            </a:r>
            <a:endParaRPr lang="bg-BG" dirty="0" smtClean="0">
              <a:effectLst/>
            </a:endParaRPr>
          </a:p>
        </p:txBody>
      </p:sp>
      <p:sp>
        <p:nvSpPr>
          <p:cNvPr id="2" name="Subtitle 1"/>
          <p:cNvSpPr>
            <a:spLocks noGrp="1"/>
          </p:cNvSpPr>
          <p:nvPr>
            <p:ph type="subTitle" idx="1"/>
          </p:nvPr>
        </p:nvSpPr>
        <p:spPr>
          <a:xfrm>
            <a:off x="609600" y="3473672"/>
            <a:ext cx="7924800" cy="569120"/>
          </a:xfrm>
        </p:spPr>
        <p:txBody>
          <a:bodyPr/>
          <a:lstStyle/>
          <a:p>
            <a:r>
              <a:rPr lang="en-US" dirty="0" smtClean="0"/>
              <a:t>Live Demo</a:t>
            </a:r>
            <a:endParaRPr lang="en-US" dirty="0"/>
          </a:p>
        </p:txBody>
      </p:sp>
      <p:pic>
        <p:nvPicPr>
          <p:cNvPr id="13314" name="Picture 2"/>
          <p:cNvPicPr>
            <a:picLocks noChangeAspect="1" noChangeArrowheads="1"/>
          </p:cNvPicPr>
          <p:nvPr/>
        </p:nvPicPr>
        <p:blipFill>
          <a:blip r:embed="rId3" cstate="screen">
            <a:extLst>
              <a:ext uri="{28A0092B-C50C-407E-A947-70E740481C1C}">
                <a14:useLocalDpi xmlns:a14="http://schemas.microsoft.com/office/drawing/2010/main" xmlns=""/>
              </a:ext>
            </a:extLst>
          </a:blip>
          <a:srcRect/>
          <a:stretch>
            <a:fillRect/>
          </a:stretch>
        </p:blipFill>
        <p:spPr bwMode="auto">
          <a:xfrm>
            <a:off x="5580112" y="4077072"/>
            <a:ext cx="3023344" cy="2261461"/>
          </a:xfrm>
          <a:prstGeom prst="roundRect">
            <a:avLst>
              <a:gd name="adj" fmla="val 6559"/>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3317" name="Picture 5"/>
          <p:cNvPicPr>
            <a:picLocks noChangeAspect="1" noChangeArrowheads="1"/>
          </p:cNvPicPr>
          <p:nvPr/>
        </p:nvPicPr>
        <p:blipFill>
          <a:blip r:embed="rId4" cstate="print">
            <a:extLst>
              <a:ext uri="{28A0092B-C50C-407E-A947-70E740481C1C}">
                <a14:useLocalDpi xmlns:a14="http://schemas.microsoft.com/office/drawing/2010/main" xmlns=""/>
              </a:ext>
            </a:extLst>
          </a:blip>
          <a:srcRect/>
          <a:stretch>
            <a:fillRect/>
          </a:stretch>
        </p:blipFill>
        <p:spPr bwMode="auto">
          <a:xfrm>
            <a:off x="0" y="4005064"/>
            <a:ext cx="2808312" cy="2339110"/>
          </a:xfrm>
          <a:prstGeom prst="rect">
            <a:avLst/>
          </a:prstGeom>
          <a:noFill/>
          <a:ln>
            <a:noFill/>
          </a:ln>
          <a:effectLst>
            <a:outerShdw dist="35921" dir="2700000" algn="ctr" rotWithShape="0">
              <a:schemeClr val="bg2"/>
            </a:outerShdw>
            <a:softEdge rad="12700"/>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9650" name="Rectangle 2"/>
          <p:cNvSpPr>
            <a:spLocks noGrp="1" noChangeArrowheads="1"/>
          </p:cNvSpPr>
          <p:nvPr>
            <p:ph type="title"/>
          </p:nvPr>
        </p:nvSpPr>
        <p:spPr/>
        <p:txBody>
          <a:bodyPr/>
          <a:lstStyle/>
          <a:p>
            <a:pPr>
              <a:defRPr/>
            </a:pPr>
            <a:r>
              <a:rPr lang="en-US" dirty="0" smtClean="0"/>
              <a:t>HttpApplication</a:t>
            </a:r>
            <a:endParaRPr lang="bg-BG" dirty="0" smtClean="0"/>
          </a:p>
        </p:txBody>
      </p:sp>
      <p:sp>
        <p:nvSpPr>
          <p:cNvPr id="539651" name="Rectangle 3"/>
          <p:cNvSpPr>
            <a:spLocks noGrp="1" noChangeArrowheads="1"/>
          </p:cNvSpPr>
          <p:nvPr>
            <p:ph idx="1"/>
          </p:nvPr>
        </p:nvSpPr>
        <p:spPr>
          <a:xfrm>
            <a:off x="228600" y="980728"/>
            <a:ext cx="8686800" cy="5638800"/>
          </a:xfrm>
        </p:spPr>
        <p:txBody>
          <a:bodyPr/>
          <a:lstStyle/>
          <a:p>
            <a:pPr>
              <a:lnSpc>
                <a:spcPct val="100000"/>
              </a:lnSpc>
              <a:spcBef>
                <a:spcPts val="300"/>
              </a:spcBef>
              <a:defRPr/>
            </a:pPr>
            <a:r>
              <a:rPr lang="en-US" noProof="1" smtClean="0">
                <a:solidFill>
                  <a:schemeClr val="accent5">
                    <a:lumMod val="20000"/>
                    <a:lumOff val="80000"/>
                  </a:schemeClr>
                </a:solidFill>
                <a:latin typeface="Consolas" pitchFamily="49" charset="0"/>
                <a:cs typeface="Consolas" pitchFamily="49" charset="0"/>
              </a:rPr>
              <a:t>HttpApplication</a:t>
            </a:r>
            <a:r>
              <a:rPr lang="en-US" dirty="0" smtClean="0"/>
              <a:t> keeps the application state</a:t>
            </a:r>
          </a:p>
          <a:p>
            <a:pPr>
              <a:lnSpc>
                <a:spcPct val="100000"/>
              </a:lnSpc>
              <a:spcBef>
                <a:spcPts val="300"/>
              </a:spcBef>
              <a:defRPr/>
            </a:pPr>
            <a:r>
              <a:rPr lang="en-US" dirty="0" smtClean="0"/>
              <a:t>Provides access to other i</a:t>
            </a:r>
            <a:r>
              <a:rPr lang="bg-BG" dirty="0" smtClean="0"/>
              <a:t>ntrinsic  </a:t>
            </a:r>
            <a:r>
              <a:rPr lang="en-US" dirty="0" smtClean="0"/>
              <a:t>objects</a:t>
            </a:r>
            <a:endParaRPr lang="bg-BG" dirty="0" smtClean="0"/>
          </a:p>
          <a:p>
            <a:pPr lvl="1">
              <a:lnSpc>
                <a:spcPct val="100000"/>
              </a:lnSpc>
              <a:spcBef>
                <a:spcPts val="300"/>
              </a:spcBef>
              <a:defRPr/>
            </a:pPr>
            <a:r>
              <a:rPr lang="en-US" dirty="0" smtClean="0"/>
              <a:t>Properties</a:t>
            </a:r>
            <a:r>
              <a:rPr lang="bg-BG" dirty="0" smtClean="0"/>
              <a:t> </a:t>
            </a:r>
            <a:r>
              <a:rPr lang="en-US" dirty="0" smtClean="0">
                <a:solidFill>
                  <a:schemeClr val="accent5">
                    <a:lumMod val="20000"/>
                    <a:lumOff val="80000"/>
                  </a:schemeClr>
                </a:solidFill>
                <a:latin typeface="Consolas" pitchFamily="49" charset="0"/>
                <a:cs typeface="Consolas" pitchFamily="49" charset="0"/>
              </a:rPr>
              <a:t>Application</a:t>
            </a:r>
            <a:r>
              <a:rPr lang="en-US" dirty="0" smtClean="0"/>
              <a:t>, </a:t>
            </a:r>
            <a:r>
              <a:rPr lang="en-US" dirty="0" smtClean="0">
                <a:solidFill>
                  <a:schemeClr val="accent5">
                    <a:lumMod val="20000"/>
                    <a:lumOff val="80000"/>
                  </a:schemeClr>
                </a:solidFill>
                <a:latin typeface="Consolas" pitchFamily="49" charset="0"/>
                <a:cs typeface="Consolas" pitchFamily="49" charset="0"/>
              </a:rPr>
              <a:t>Context</a:t>
            </a:r>
            <a:r>
              <a:rPr lang="en-US" dirty="0" smtClean="0"/>
              <a:t>, </a:t>
            </a:r>
            <a:r>
              <a:rPr lang="en-US" dirty="0" smtClean="0">
                <a:solidFill>
                  <a:schemeClr val="accent5">
                    <a:lumMod val="20000"/>
                    <a:lumOff val="80000"/>
                  </a:schemeClr>
                </a:solidFill>
                <a:latin typeface="Consolas" pitchFamily="49" charset="0"/>
                <a:cs typeface="Consolas" pitchFamily="49" charset="0"/>
              </a:rPr>
              <a:t>Request</a:t>
            </a:r>
            <a:r>
              <a:rPr lang="en-US" dirty="0" smtClean="0"/>
              <a:t>, </a:t>
            </a:r>
            <a:r>
              <a:rPr lang="en-US" dirty="0" smtClean="0">
                <a:solidFill>
                  <a:schemeClr val="accent5">
                    <a:lumMod val="20000"/>
                    <a:lumOff val="80000"/>
                  </a:schemeClr>
                </a:solidFill>
                <a:latin typeface="Consolas" pitchFamily="49" charset="0"/>
                <a:cs typeface="Consolas" pitchFamily="49" charset="0"/>
              </a:rPr>
              <a:t>Response</a:t>
            </a:r>
            <a:r>
              <a:rPr lang="en-US" dirty="0" smtClean="0"/>
              <a:t>, </a:t>
            </a:r>
            <a:r>
              <a:rPr lang="en-US" dirty="0" smtClean="0">
                <a:solidFill>
                  <a:schemeClr val="accent5">
                    <a:lumMod val="20000"/>
                    <a:lumOff val="80000"/>
                  </a:schemeClr>
                </a:solidFill>
                <a:latin typeface="Consolas" pitchFamily="49" charset="0"/>
                <a:cs typeface="Consolas" pitchFamily="49" charset="0"/>
              </a:rPr>
              <a:t>Server</a:t>
            </a:r>
            <a:r>
              <a:rPr lang="en-US" dirty="0" smtClean="0"/>
              <a:t>, </a:t>
            </a:r>
            <a:r>
              <a:rPr lang="en-US" dirty="0" smtClean="0">
                <a:solidFill>
                  <a:schemeClr val="accent5">
                    <a:lumMod val="20000"/>
                    <a:lumOff val="80000"/>
                  </a:schemeClr>
                </a:solidFill>
                <a:latin typeface="Consolas" pitchFamily="49" charset="0"/>
                <a:cs typeface="Consolas" pitchFamily="49" charset="0"/>
              </a:rPr>
              <a:t>Session</a:t>
            </a:r>
            <a:r>
              <a:rPr lang="en-US" dirty="0" smtClean="0"/>
              <a:t> etc.</a:t>
            </a:r>
          </a:p>
          <a:p>
            <a:pPr>
              <a:lnSpc>
                <a:spcPct val="100000"/>
              </a:lnSpc>
              <a:spcBef>
                <a:spcPts val="300"/>
              </a:spcBef>
              <a:defRPr/>
            </a:pPr>
            <a:r>
              <a:rPr lang="en-US" dirty="0" smtClean="0"/>
              <a:t>Provide events for</a:t>
            </a:r>
            <a:r>
              <a:rPr lang="bg-BG" dirty="0" smtClean="0"/>
              <a:t>:</a:t>
            </a:r>
          </a:p>
          <a:p>
            <a:pPr lvl="1">
              <a:lnSpc>
                <a:spcPct val="100000"/>
              </a:lnSpc>
              <a:spcBef>
                <a:spcPts val="300"/>
              </a:spcBef>
              <a:defRPr/>
            </a:pPr>
            <a:r>
              <a:rPr lang="en-US" dirty="0" smtClean="0"/>
              <a:t>Start of a new request</a:t>
            </a:r>
            <a:endParaRPr lang="bg-BG" dirty="0" smtClean="0"/>
          </a:p>
          <a:p>
            <a:pPr lvl="1">
              <a:lnSpc>
                <a:spcPct val="100000"/>
              </a:lnSpc>
              <a:spcBef>
                <a:spcPts val="300"/>
              </a:spcBef>
              <a:defRPr/>
            </a:pPr>
            <a:r>
              <a:rPr lang="en-US" dirty="0" smtClean="0"/>
              <a:t>Authentication</a:t>
            </a:r>
            <a:endParaRPr lang="bg-BG" dirty="0" smtClean="0"/>
          </a:p>
          <a:p>
            <a:pPr lvl="1">
              <a:lnSpc>
                <a:spcPct val="100000"/>
              </a:lnSpc>
              <a:spcBef>
                <a:spcPts val="300"/>
              </a:spcBef>
              <a:defRPr/>
            </a:pPr>
            <a:r>
              <a:rPr lang="en-US" dirty="0" smtClean="0"/>
              <a:t>Authorization</a:t>
            </a:r>
            <a:endParaRPr lang="bg-BG" dirty="0" smtClean="0"/>
          </a:p>
          <a:p>
            <a:pPr lvl="1">
              <a:lnSpc>
                <a:spcPct val="100000"/>
              </a:lnSpc>
              <a:spcBef>
                <a:spcPts val="300"/>
              </a:spcBef>
              <a:defRPr/>
            </a:pPr>
            <a:r>
              <a:rPr lang="en-US" dirty="0" smtClean="0"/>
              <a:t>Working with the cache</a:t>
            </a:r>
            <a:endParaRPr lang="bg-BG" dirty="0" smtClean="0"/>
          </a:p>
          <a:p>
            <a:pPr lvl="1">
              <a:lnSpc>
                <a:spcPct val="100000"/>
              </a:lnSpc>
              <a:spcBef>
                <a:spcPts val="300"/>
              </a:spcBef>
              <a:defRPr/>
            </a:pPr>
            <a:r>
              <a:rPr lang="en-US" dirty="0" smtClean="0"/>
              <a:t>End of a Request</a:t>
            </a:r>
            <a:endParaRPr lang="bg-BG" dirty="0" smtClean="0"/>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solidFill>
                  <a:schemeClr val="tx1">
                    <a:lumMod val="60000"/>
                    <a:lumOff val="40000"/>
                  </a:schemeClr>
                </a:solidFill>
                <a:latin typeface="+mj-lt"/>
              </a:rPr>
              <a:pPr>
                <a:defRPr/>
              </a:pPr>
              <a:t>5</a:t>
            </a:fld>
            <a:endParaRPr lang="en-US" dirty="0">
              <a:solidFill>
                <a:schemeClr val="tx1">
                  <a:lumMod val="60000"/>
                  <a:lumOff val="40000"/>
                </a:schemeClr>
              </a:solidFill>
              <a:latin typeface="+mj-lt"/>
            </a:endParaRPr>
          </a:p>
        </p:txBody>
      </p:sp>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1090" name="Rectangle 2"/>
          <p:cNvSpPr>
            <a:spLocks noGrp="1" noChangeArrowheads="1"/>
          </p:cNvSpPr>
          <p:nvPr>
            <p:ph type="title"/>
          </p:nvPr>
        </p:nvSpPr>
        <p:spPr/>
        <p:txBody>
          <a:bodyPr/>
          <a:lstStyle/>
          <a:p>
            <a:r>
              <a:rPr lang="en-US" smtClean="0"/>
              <a:t>ASP.NET State </a:t>
            </a:r>
            <a:r>
              <a:rPr lang="en-US" dirty="0"/>
              <a:t>Management</a:t>
            </a:r>
            <a:endParaRPr lang="bg-BG" dirty="0"/>
          </a:p>
        </p:txBody>
      </p:sp>
      <p:sp>
        <p:nvSpPr>
          <p:cNvPr id="6" name="TextBox 5"/>
          <p:cNvSpPr txBox="1"/>
          <p:nvPr/>
        </p:nvSpPr>
        <p:spPr>
          <a:xfrm rot="12041701" flipH="1">
            <a:off x="7527114" y="4715840"/>
            <a:ext cx="949687" cy="1803953"/>
          </a:xfrm>
          <a:prstGeom prst="rect">
            <a:avLst/>
          </a:prstGeom>
          <a:noFill/>
        </p:spPr>
        <p:txBody>
          <a:bodyPr wrap="square" rtlCol="0">
            <a:spAutoFit/>
            <a:scene3d>
              <a:camera prst="orthographicFront"/>
              <a:lightRig rig="threePt" dir="t"/>
            </a:scene3d>
            <a:sp3d extrusionH="57150">
              <a:bevelT w="38100" h="38100" prst="angle"/>
            </a:sp3d>
          </a:bodyPr>
          <a:lstStyle/>
          <a:p>
            <a:r>
              <a:rPr lang="en-US" sz="11500" b="1" dirty="0" smtClean="0">
                <a:solidFill>
                  <a:schemeClr val="tx1">
                    <a:lumMod val="75000"/>
                  </a:schemeClr>
                </a:solidFill>
                <a:effectLst>
                  <a:reflection blurRad="6350" stA="55000" endA="300" endPos="45500" dir="5400000" sy="-100000" algn="bl" rotWithShape="0"/>
                </a:effectLst>
              </a:rPr>
              <a:t>?</a:t>
            </a:r>
            <a:endParaRPr lang="en-US" sz="11500" b="1" dirty="0">
              <a:solidFill>
                <a:schemeClr val="tx1">
                  <a:lumMod val="75000"/>
                </a:schemeClr>
              </a:solidFill>
              <a:effectLst>
                <a:reflection blurRad="6350" stA="55000" endA="300" endPos="45500" dir="5400000" sy="-100000" algn="bl" rotWithShape="0"/>
              </a:effectLst>
            </a:endParaRPr>
          </a:p>
        </p:txBody>
      </p:sp>
      <p:sp>
        <p:nvSpPr>
          <p:cNvPr id="7" name="TextBox 6"/>
          <p:cNvSpPr txBox="1"/>
          <p:nvPr/>
        </p:nvSpPr>
        <p:spPr>
          <a:xfrm rot="3464797" flipH="1">
            <a:off x="968763" y="4574331"/>
            <a:ext cx="859648" cy="2404656"/>
          </a:xfrm>
          <a:prstGeom prst="rect">
            <a:avLst/>
          </a:prstGeom>
          <a:noFill/>
        </p:spPr>
        <p:txBody>
          <a:bodyPr wrap="square" rtlCol="0">
            <a:spAutoFit/>
            <a:scene3d>
              <a:camera prst="orthographicFront"/>
              <a:lightRig rig="threePt" dir="t"/>
            </a:scene3d>
            <a:sp3d extrusionH="57150">
              <a:bevelT w="38100" h="38100"/>
            </a:sp3d>
          </a:bodyPr>
          <a:lstStyle/>
          <a:p>
            <a:r>
              <a:rPr lang="en-US" sz="14000" b="1" dirty="0" smtClean="0">
                <a:solidFill>
                  <a:srgbClr val="FFBF8B"/>
                </a:solidFill>
                <a:effectLst>
                  <a:reflection blurRad="6350" stA="55000" endA="300" endPos="45500" dir="5400000" sy="-100000" algn="bl" rotWithShape="0"/>
                </a:effectLst>
                <a:latin typeface="Cambria" pitchFamily="18" charset="0"/>
              </a:rPr>
              <a:t>?</a:t>
            </a:r>
            <a:endParaRPr lang="en-US" sz="14000" b="1" dirty="0">
              <a:solidFill>
                <a:srgbClr val="FFBF8B"/>
              </a:solidFill>
              <a:effectLst>
                <a:reflection blurRad="6350" stA="55000" endA="300" endPos="45500" dir="5400000" sy="-100000" algn="bl" rotWithShape="0"/>
              </a:effectLst>
              <a:latin typeface="Cambria" pitchFamily="18" charset="0"/>
            </a:endParaRPr>
          </a:p>
        </p:txBody>
      </p:sp>
      <p:sp>
        <p:nvSpPr>
          <p:cNvPr id="8" name="TextBox 7"/>
          <p:cNvSpPr txBox="1"/>
          <p:nvPr/>
        </p:nvSpPr>
        <p:spPr>
          <a:xfrm rot="9535351" flipH="1">
            <a:off x="793612" y="1974335"/>
            <a:ext cx="949687" cy="1401418"/>
          </a:xfrm>
          <a:prstGeom prst="rect">
            <a:avLst/>
          </a:prstGeom>
          <a:noFill/>
        </p:spPr>
        <p:txBody>
          <a:bodyPr wrap="square" rtlCol="0">
            <a:spAutoFit/>
            <a:scene3d>
              <a:camera prst="isometricOffAxis1Right"/>
              <a:lightRig rig="threePt" dir="t"/>
            </a:scene3d>
            <a:sp3d extrusionH="57150">
              <a:bevelT w="38100" h="38100"/>
            </a:sp3d>
          </a:bodyPr>
          <a:lstStyle/>
          <a:p>
            <a:r>
              <a:rPr lang="en-US" sz="8800" dirty="0" smtClean="0">
                <a:solidFill>
                  <a:schemeClr val="accent5">
                    <a:lumMod val="60000"/>
                    <a:lumOff val="40000"/>
                  </a:schemeClr>
                </a:solidFill>
                <a:effectLst>
                  <a:reflection blurRad="6350" stA="55000" endA="300" endPos="45500" dir="5400000" sy="-100000" algn="bl" rotWithShape="0"/>
                </a:effectLst>
              </a:rPr>
              <a:t>?</a:t>
            </a:r>
            <a:endParaRPr lang="en-US" sz="8800" dirty="0">
              <a:solidFill>
                <a:schemeClr val="accent5">
                  <a:lumMod val="60000"/>
                  <a:lumOff val="40000"/>
                </a:schemeClr>
              </a:solidFill>
              <a:effectLst>
                <a:reflection blurRad="6350" stA="55000" endA="300" endPos="45500" dir="5400000" sy="-100000" algn="bl" rotWithShape="0"/>
              </a:effectLst>
            </a:endParaRPr>
          </a:p>
        </p:txBody>
      </p:sp>
      <p:sp>
        <p:nvSpPr>
          <p:cNvPr id="9" name="TextBox 8"/>
          <p:cNvSpPr txBox="1"/>
          <p:nvPr/>
        </p:nvSpPr>
        <p:spPr>
          <a:xfrm rot="16756950" flipH="1">
            <a:off x="4765843" y="1417276"/>
            <a:ext cx="859648" cy="1992899"/>
          </a:xfrm>
          <a:prstGeom prst="rect">
            <a:avLst/>
          </a:prstGeom>
          <a:noFill/>
        </p:spPr>
        <p:txBody>
          <a:bodyPr wrap="square" rtlCol="0">
            <a:spAutoFit/>
            <a:scene3d>
              <a:camera prst="orthographicFront"/>
              <a:lightRig rig="threePt" dir="t"/>
            </a:scene3d>
            <a:sp3d extrusionH="57150">
              <a:bevelT w="38100" h="38100"/>
            </a:sp3d>
          </a:bodyPr>
          <a:lstStyle/>
          <a:p>
            <a:r>
              <a:rPr lang="en-US" sz="11500" b="1" dirty="0" smtClean="0">
                <a:solidFill>
                  <a:srgbClr val="FF831D"/>
                </a:solidFill>
                <a:effectLst>
                  <a:reflection blurRad="6350" stA="55000" endA="300" endPos="45500" dir="5400000" sy="-100000" algn="bl" rotWithShape="0"/>
                </a:effectLst>
              </a:rPr>
              <a:t>?</a:t>
            </a:r>
            <a:endParaRPr lang="en-US" sz="11500" b="1" dirty="0">
              <a:solidFill>
                <a:srgbClr val="FF831D"/>
              </a:solidFill>
              <a:effectLst>
                <a:reflection blurRad="6350" stA="55000" endA="300" endPos="45500" dir="5400000" sy="-100000" algn="bl" rotWithShape="0"/>
              </a:effectLst>
            </a:endParaRPr>
          </a:p>
        </p:txBody>
      </p:sp>
      <p:sp>
        <p:nvSpPr>
          <p:cNvPr id="10" name="TextBox 9"/>
          <p:cNvSpPr txBox="1"/>
          <p:nvPr/>
        </p:nvSpPr>
        <p:spPr>
          <a:xfrm rot="19836951" flipH="1">
            <a:off x="7434275" y="1104110"/>
            <a:ext cx="949687" cy="2492990"/>
          </a:xfrm>
          <a:prstGeom prst="rect">
            <a:avLst/>
          </a:prstGeom>
          <a:noFill/>
        </p:spPr>
        <p:txBody>
          <a:bodyPr wrap="square" rtlCol="0">
            <a:spAutoFit/>
            <a:scene3d>
              <a:camera prst="orthographicFront"/>
              <a:lightRig rig="glow" dir="tl">
                <a:rot lat="0" lon="0" rev="5400000"/>
              </a:lightRig>
            </a:scene3d>
            <a:sp3d contourW="12700">
              <a:bevelT w="25400" h="25400"/>
              <a:contourClr>
                <a:schemeClr val="accent6">
                  <a:shade val="73000"/>
                </a:schemeClr>
              </a:contourClr>
            </a:sp3d>
          </a:bodyPr>
          <a:lstStyle/>
          <a:p>
            <a:r>
              <a:rPr lang="en-US" sz="156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rPr>
              <a:t>?</a:t>
            </a:r>
            <a:endParaRPr lang="en-US" sz="156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endParaRPr>
          </a:p>
        </p:txBody>
      </p:sp>
      <p:sp>
        <p:nvSpPr>
          <p:cNvPr id="11" name="TextBox 10"/>
          <p:cNvSpPr txBox="1"/>
          <p:nvPr/>
        </p:nvSpPr>
        <p:spPr>
          <a:xfrm rot="2233443" flipH="1">
            <a:off x="2904475" y="836467"/>
            <a:ext cx="584096" cy="924339"/>
          </a:xfrm>
          <a:prstGeom prst="rect">
            <a:avLst/>
          </a:prstGeom>
          <a:noFill/>
        </p:spPr>
        <p:txBody>
          <a:bodyPr wrap="square" rtlCol="0">
            <a:spAutoFit/>
            <a:scene3d>
              <a:camera prst="perspectiveHeroicExtremeLeftFacing"/>
              <a:lightRig rig="threePt" dir="t"/>
            </a:scene3d>
            <a:sp3d extrusionH="57150">
              <a:bevelT w="38100" h="38100"/>
            </a:sp3d>
          </a:bodyPr>
          <a:lstStyle/>
          <a:p>
            <a:r>
              <a:rPr lang="en-US" sz="5600" dirty="0" smtClean="0">
                <a:solidFill>
                  <a:schemeClr val="tx2">
                    <a:lumMod val="75000"/>
                  </a:schemeClr>
                </a:solidFill>
                <a:effectLst>
                  <a:reflection blurRad="6350" stA="55000" endA="300" endPos="45500" dir="5400000" sy="-100000" algn="bl" rotWithShape="0"/>
                </a:effectLst>
              </a:rPr>
              <a:t>?</a:t>
            </a:r>
            <a:endParaRPr lang="en-US" sz="5600" dirty="0">
              <a:solidFill>
                <a:schemeClr val="tx2">
                  <a:lumMod val="75000"/>
                </a:schemeClr>
              </a:solidFill>
              <a:effectLst>
                <a:reflection blurRad="6350" stA="55000" endA="300" endPos="45500" dir="5400000" sy="-100000" algn="bl" rotWithShape="0"/>
              </a:effectLst>
            </a:endParaRPr>
          </a:p>
        </p:txBody>
      </p:sp>
      <p:sp>
        <p:nvSpPr>
          <p:cNvPr id="12" name="TextBox 11"/>
          <p:cNvSpPr txBox="1"/>
          <p:nvPr/>
        </p:nvSpPr>
        <p:spPr>
          <a:xfrm rot="8530737" flipH="1">
            <a:off x="4871755" y="4985327"/>
            <a:ext cx="643173" cy="1569660"/>
          </a:xfrm>
          <a:prstGeom prst="rect">
            <a:avLst/>
          </a:prstGeom>
          <a:noFill/>
        </p:spPr>
        <p:txBody>
          <a:bodyPr wrap="square" rtlCol="0">
            <a:spAutoFit/>
            <a:scene3d>
              <a:camera prst="orthographicFront"/>
              <a:lightRig rig="threePt" dir="t"/>
            </a:scene3d>
            <a:sp3d extrusionH="57150">
              <a:bevelT w="38100" h="38100"/>
            </a:sp3d>
          </a:bodyPr>
          <a:lstStyle/>
          <a:p>
            <a:r>
              <a:rPr lang="en-US" sz="9600" dirty="0" smtClean="0">
                <a:solidFill>
                  <a:srgbClr val="FF4A37"/>
                </a:solidFill>
                <a:effectLst>
                  <a:reflection blurRad="6350" stA="60000" endA="900" endPos="60000" dist="29997" dir="5400000" sy="-100000" algn="bl" rotWithShape="0"/>
                </a:effectLst>
              </a:rPr>
              <a:t>?</a:t>
            </a:r>
            <a:endParaRPr lang="en-US" sz="9600" dirty="0">
              <a:solidFill>
                <a:srgbClr val="FF4A37"/>
              </a:solidFill>
              <a:effectLst>
                <a:reflection blurRad="6350" stA="60000" endA="900" endPos="60000" dist="29997" dir="5400000" sy="-100000" algn="bl" rotWithShape="0"/>
              </a:effectLst>
            </a:endParaRPr>
          </a:p>
        </p:txBody>
      </p:sp>
      <p:sp>
        <p:nvSpPr>
          <p:cNvPr id="13" name="TextBox 12"/>
          <p:cNvSpPr txBox="1"/>
          <p:nvPr/>
        </p:nvSpPr>
        <p:spPr>
          <a:xfrm rot="12627025" flipH="1">
            <a:off x="2726518" y="4222010"/>
            <a:ext cx="584096" cy="626166"/>
          </a:xfrm>
          <a:prstGeom prst="rect">
            <a:avLst/>
          </a:prstGeom>
          <a:noFill/>
        </p:spPr>
        <p:txBody>
          <a:bodyPr wrap="square" rtlCol="0">
            <a:spAutoFit/>
            <a:scene3d>
              <a:camera prst="orthographicFront"/>
              <a:lightRig rig="threePt" dir="t"/>
            </a:scene3d>
            <a:sp3d extrusionH="57150">
              <a:bevelT w="38100" h="38100"/>
            </a:sp3d>
          </a:bodyPr>
          <a:lstStyle/>
          <a:p>
            <a:r>
              <a:rPr lang="en-US" sz="3600" dirty="0" smtClean="0">
                <a:solidFill>
                  <a:schemeClr val="tx2">
                    <a:lumMod val="40000"/>
                    <a:lumOff val="60000"/>
                  </a:schemeClr>
                </a:solidFill>
                <a:effectLst>
                  <a:reflection blurRad="6350" stA="55000" endA="300" endPos="45500" dir="5400000" sy="-100000" algn="bl" rotWithShape="0"/>
                </a:effectLst>
              </a:rPr>
              <a:t>?</a:t>
            </a:r>
            <a:endParaRPr lang="en-US" sz="3600" dirty="0">
              <a:solidFill>
                <a:schemeClr val="tx2">
                  <a:lumMod val="40000"/>
                  <a:lumOff val="60000"/>
                </a:schemeClr>
              </a:solidFill>
              <a:effectLst>
                <a:reflection blurRad="6350" stA="55000" endA="300" endPos="45500" dir="5400000" sy="-100000" algn="bl" rotWithShape="0"/>
              </a:effectLst>
            </a:endParaRPr>
          </a:p>
        </p:txBody>
      </p:sp>
      <p:sp>
        <p:nvSpPr>
          <p:cNvPr id="15" name="TextBox 14"/>
          <p:cNvSpPr txBox="1"/>
          <p:nvPr/>
        </p:nvSpPr>
        <p:spPr>
          <a:xfrm rot="1186146" flipH="1">
            <a:off x="6185957" y="4402802"/>
            <a:ext cx="499379" cy="1107996"/>
          </a:xfrm>
          <a:prstGeom prst="rect">
            <a:avLst/>
          </a:prstGeom>
          <a:noFill/>
        </p:spPr>
        <p:txBody>
          <a:bodyPr wrap="square" rtlCol="0">
            <a:spAutoFit/>
            <a:scene3d>
              <a:camera prst="orthographicFront"/>
              <a:lightRig rig="threePt" dir="t"/>
            </a:scene3d>
            <a:sp3d extrusionH="57150">
              <a:bevelT w="69850" h="69850" prst="divot"/>
            </a:sp3d>
          </a:bodyPr>
          <a:lstStyle/>
          <a:p>
            <a:r>
              <a:rPr lang="en-US" sz="6600" dirty="0" smtClean="0">
                <a:solidFill>
                  <a:srgbClr val="9966FF"/>
                </a:solidFill>
                <a:effectLst>
                  <a:reflection blurRad="6350" stA="55000" endA="300" endPos="45500" dir="5400000" sy="-100000" algn="bl" rotWithShape="0"/>
                </a:effectLst>
              </a:rPr>
              <a:t>?</a:t>
            </a:r>
            <a:endParaRPr lang="en-US" sz="6600" dirty="0">
              <a:solidFill>
                <a:srgbClr val="9966FF"/>
              </a:solidFill>
              <a:effectLst>
                <a:reflection blurRad="6350" stA="55000" endA="300" endPos="45500" dir="5400000" sy="-100000" algn="bl" rotWithShape="0"/>
              </a:effectLst>
            </a:endParaRPr>
          </a:p>
        </p:txBody>
      </p:sp>
      <p:sp>
        <p:nvSpPr>
          <p:cNvPr id="14" name="TextBox 13"/>
          <p:cNvSpPr txBox="1"/>
          <p:nvPr/>
        </p:nvSpPr>
        <p:spPr>
          <a:xfrm rot="19460650" flipH="1">
            <a:off x="2921606" y="2356458"/>
            <a:ext cx="489197" cy="769441"/>
          </a:xfrm>
          <a:prstGeom prst="rect">
            <a:avLst/>
          </a:prstGeom>
          <a:noFill/>
        </p:spPr>
        <p:txBody>
          <a:bodyPr wrap="square" rtlCol="0">
            <a:prstTxWarp prst="textInflate">
              <a:avLst/>
            </a:prstTxWarp>
            <a:spAutoFit/>
            <a:scene3d>
              <a:camera prst="perspectiveRelaxedModerately"/>
              <a:lightRig rig="threePt" dir="t"/>
            </a:scene3d>
            <a:sp3d extrusionH="57150">
              <a:bevelT w="38100" h="38100"/>
            </a:sp3d>
          </a:bodyPr>
          <a:lstStyle/>
          <a:p>
            <a:r>
              <a:rPr lang="en-US" sz="4400" dirty="0" smtClean="0">
                <a:solidFill>
                  <a:srgbClr val="FF6699"/>
                </a:solidFill>
                <a:effectLst>
                  <a:reflection blurRad="6350" stA="55000" endA="300" endPos="45500" dir="5400000" sy="-100000" algn="bl" rotWithShape="0"/>
                </a:effectLst>
              </a:rPr>
              <a:t>?</a:t>
            </a:r>
            <a:endParaRPr lang="en-US" sz="4400" dirty="0">
              <a:solidFill>
                <a:srgbClr val="FF6699"/>
              </a:solidFill>
              <a:effectLst>
                <a:reflection blurRad="6350" stA="55000" endA="300" endPos="45500" dir="5400000" sy="-100000" algn="bl" rotWithShape="0"/>
              </a:effectLst>
            </a:endParaRPr>
          </a:p>
        </p:txBody>
      </p:sp>
      <p:sp>
        <p:nvSpPr>
          <p:cNvPr id="16" name="TextBox 15"/>
          <p:cNvSpPr txBox="1"/>
          <p:nvPr/>
        </p:nvSpPr>
        <p:spPr>
          <a:xfrm>
            <a:off x="6158093" y="6452660"/>
            <a:ext cx="2909707" cy="369332"/>
          </a:xfrm>
          <a:prstGeom prst="rect">
            <a:avLst/>
          </a:prstGeom>
          <a:noFill/>
        </p:spPr>
        <p:txBody>
          <a:bodyPr wrap="none" rtlCol="0">
            <a:spAutoFit/>
          </a:bodyPr>
          <a:lstStyle/>
          <a:p>
            <a:r>
              <a:rPr lang="en-US" sz="1800" b="1" dirty="0" smtClean="0">
                <a:hlinkClick r:id="rId2"/>
              </a:rPr>
              <a:t>http://academy.telerik.com</a:t>
            </a:r>
            <a:endParaRPr lang="en-US" sz="1800" b="1" dirty="0"/>
          </a:p>
        </p:txBody>
      </p:sp>
    </p:spTree>
    <p:extLst>
      <p:ext uri="{BB962C8B-B14F-4D97-AF65-F5344CB8AC3E}">
        <p14:creationId xmlns:p14="http://schemas.microsoft.com/office/powerpoint/2010/main" xmlns="" val="1577434309"/>
      </p:ext>
    </p:extLst>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6578" name="Rectangle 2"/>
          <p:cNvSpPr>
            <a:spLocks noGrp="1" noChangeArrowheads="1"/>
          </p:cNvSpPr>
          <p:nvPr>
            <p:ph type="title"/>
          </p:nvPr>
        </p:nvSpPr>
        <p:spPr/>
        <p:txBody>
          <a:bodyPr/>
          <a:lstStyle/>
          <a:p>
            <a:pPr>
              <a:defRPr/>
            </a:pPr>
            <a:r>
              <a:rPr lang="en-US" dirty="0" smtClean="0"/>
              <a:t>Exercises</a:t>
            </a:r>
          </a:p>
        </p:txBody>
      </p:sp>
      <p:sp>
        <p:nvSpPr>
          <p:cNvPr id="536579" name="Rectangle 3"/>
          <p:cNvSpPr>
            <a:spLocks noGrp="1" noChangeArrowheads="1"/>
          </p:cNvSpPr>
          <p:nvPr>
            <p:ph idx="1"/>
          </p:nvPr>
        </p:nvSpPr>
        <p:spPr/>
        <p:txBody>
          <a:bodyPr/>
          <a:lstStyle/>
          <a:p>
            <a:pPr marL="444500" indent="-444500">
              <a:lnSpc>
                <a:spcPct val="100000"/>
              </a:lnSpc>
              <a:buFontTx/>
              <a:buAutoNum type="arabicPeriod"/>
              <a:tabLst/>
              <a:defRPr/>
            </a:pPr>
            <a:r>
              <a:rPr lang="en-US" sz="2800" dirty="0" smtClean="0"/>
              <a:t>Create an</a:t>
            </a:r>
            <a:r>
              <a:rPr lang="bg-BG" sz="2800" dirty="0" smtClean="0"/>
              <a:t> </a:t>
            </a:r>
            <a:r>
              <a:rPr lang="en-US" sz="2800" dirty="0" smtClean="0"/>
              <a:t>ASP.NET Web Form</a:t>
            </a:r>
            <a:r>
              <a:rPr lang="bg-BG" sz="2800" dirty="0" smtClean="0"/>
              <a:t>, </a:t>
            </a:r>
            <a:r>
              <a:rPr lang="en-US" sz="2800" dirty="0" smtClean="0"/>
              <a:t>which prints the type of the </a:t>
            </a:r>
            <a:r>
              <a:rPr lang="en-US" sz="2800" dirty="0" smtClean="0"/>
              <a:t>browser and</a:t>
            </a:r>
            <a:r>
              <a:rPr lang="bg-BG" sz="2800" dirty="0" smtClean="0"/>
              <a:t> </a:t>
            </a:r>
            <a:r>
              <a:rPr lang="en-US" sz="2800" dirty="0" smtClean="0"/>
              <a:t>the </a:t>
            </a:r>
            <a:r>
              <a:rPr lang="en-US" sz="2800" dirty="0" smtClean="0"/>
              <a:t>client IP address requested </a:t>
            </a:r>
            <a:r>
              <a:rPr lang="en-US" sz="2800" dirty="0" smtClean="0">
                <a:solidFill>
                  <a:schemeClr val="accent5">
                    <a:lumMod val="20000"/>
                    <a:lumOff val="80000"/>
                  </a:schemeClr>
                </a:solidFill>
                <a:latin typeface="Consolas" pitchFamily="49" charset="0"/>
                <a:cs typeface="Consolas" pitchFamily="49" charset="0"/>
              </a:rPr>
              <a:t>.</a:t>
            </a:r>
            <a:r>
              <a:rPr lang="en-US" sz="2800" noProof="1" smtClean="0">
                <a:solidFill>
                  <a:schemeClr val="accent5">
                    <a:lumMod val="20000"/>
                    <a:lumOff val="80000"/>
                  </a:schemeClr>
                </a:solidFill>
                <a:latin typeface="Consolas" pitchFamily="49" charset="0"/>
                <a:cs typeface="Consolas" pitchFamily="49" charset="0"/>
              </a:rPr>
              <a:t>aspx</a:t>
            </a:r>
            <a:r>
              <a:rPr lang="en-US" sz="2800" dirty="0" smtClean="0"/>
              <a:t> page.</a:t>
            </a:r>
            <a:endParaRPr lang="bg-BG" sz="2800" dirty="0" smtClean="0"/>
          </a:p>
          <a:p>
            <a:pPr marL="444500" indent="-444500">
              <a:lnSpc>
                <a:spcPct val="100000"/>
              </a:lnSpc>
              <a:buFontTx/>
              <a:buAutoNum type="arabicPeriod"/>
              <a:tabLst/>
              <a:defRPr/>
            </a:pPr>
            <a:r>
              <a:rPr lang="en-US" sz="2800" dirty="0" smtClean="0"/>
              <a:t>Create a ASP.NET Web Form which appends the input of a text field when a button is clicked in the</a:t>
            </a:r>
            <a:r>
              <a:rPr lang="bg-BG" sz="2800" dirty="0" smtClean="0"/>
              <a:t> </a:t>
            </a:r>
            <a:r>
              <a:rPr lang="en-US" sz="2800" dirty="0" smtClean="0">
                <a:solidFill>
                  <a:schemeClr val="accent5">
                    <a:lumMod val="20000"/>
                    <a:lumOff val="80000"/>
                  </a:schemeClr>
                </a:solidFill>
                <a:latin typeface="Consolas" pitchFamily="49" charset="0"/>
                <a:cs typeface="Consolas" pitchFamily="49" charset="0"/>
              </a:rPr>
              <a:t>Session</a:t>
            </a:r>
            <a:r>
              <a:rPr lang="en-US" sz="2800" dirty="0" smtClean="0"/>
              <a:t> object and then prints it in a </a:t>
            </a:r>
            <a:r>
              <a:rPr lang="en-US" sz="2800" noProof="1" smtClean="0">
                <a:solidFill>
                  <a:schemeClr val="accent5">
                    <a:lumMod val="20000"/>
                    <a:lumOff val="80000"/>
                  </a:schemeClr>
                </a:solidFill>
                <a:latin typeface="Consolas" pitchFamily="49" charset="0"/>
                <a:cs typeface="Consolas" pitchFamily="49" charset="0"/>
              </a:rPr>
              <a:t>&lt;asp:Label&gt;</a:t>
            </a:r>
            <a:r>
              <a:rPr lang="en-US" sz="2800" dirty="0" smtClean="0"/>
              <a:t> control. Use </a:t>
            </a:r>
            <a:r>
              <a:rPr lang="en-US" sz="2800" dirty="0" smtClean="0">
                <a:solidFill>
                  <a:schemeClr val="accent5">
                    <a:lumMod val="20000"/>
                    <a:lumOff val="80000"/>
                  </a:schemeClr>
                </a:solidFill>
                <a:latin typeface="Consolas" pitchFamily="49" charset="0"/>
                <a:cs typeface="Consolas" pitchFamily="49" charset="0"/>
              </a:rPr>
              <a:t>List&lt;string&gt;</a:t>
            </a:r>
            <a:r>
              <a:rPr lang="en-US" sz="2800" dirty="0" smtClean="0"/>
              <a:t> to keep all the text lines entered in the page during the session lifetime.</a:t>
            </a:r>
            <a:endParaRPr lang="bg-BG" sz="2800" dirty="0" smtClean="0"/>
          </a:p>
          <a:p>
            <a:pPr marL="444500" indent="-444500">
              <a:lnSpc>
                <a:spcPct val="100000"/>
              </a:lnSpc>
              <a:buFontTx/>
              <a:buAutoNum type="arabicPeriod"/>
              <a:tabLst/>
              <a:defRPr/>
            </a:pPr>
            <a:r>
              <a:rPr lang="en-US" sz="2800" dirty="0" smtClean="0"/>
              <a:t>Create two pages that exchange user input data with cookies. The first page is a login page. The second one should redirect to the first one if there’s no cookie. The cookie must expire in 1 minute.</a:t>
            </a:r>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solidFill>
                  <a:schemeClr val="tx1">
                    <a:lumMod val="60000"/>
                    <a:lumOff val="40000"/>
                  </a:schemeClr>
                </a:solidFill>
                <a:latin typeface="+mj-lt"/>
              </a:rPr>
              <a:pPr>
                <a:defRPr/>
              </a:pPr>
              <a:t>51</a:t>
            </a:fld>
            <a:endParaRPr lang="en-US" dirty="0">
              <a:solidFill>
                <a:schemeClr val="tx1">
                  <a:lumMod val="60000"/>
                  <a:lumOff val="40000"/>
                </a:schemeClr>
              </a:solidFill>
              <a:latin typeface="+mj-lt"/>
            </a:endParaRPr>
          </a:p>
        </p:txBody>
      </p:sp>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986" name="Rectangle 2"/>
          <p:cNvSpPr>
            <a:spLocks noGrp="1" noChangeArrowheads="1"/>
          </p:cNvSpPr>
          <p:nvPr>
            <p:ph type="title"/>
          </p:nvPr>
        </p:nvSpPr>
        <p:spPr/>
        <p:txBody>
          <a:bodyPr/>
          <a:lstStyle/>
          <a:p>
            <a:pPr>
              <a:defRPr/>
            </a:pPr>
            <a:r>
              <a:rPr lang="en-US" smtClean="0"/>
              <a:t>Exercises (2)</a:t>
            </a:r>
          </a:p>
        </p:txBody>
      </p:sp>
      <p:sp>
        <p:nvSpPr>
          <p:cNvPr id="553987" name="Rectangle 3"/>
          <p:cNvSpPr>
            <a:spLocks noGrp="1" noChangeArrowheads="1"/>
          </p:cNvSpPr>
          <p:nvPr>
            <p:ph idx="1"/>
          </p:nvPr>
        </p:nvSpPr>
        <p:spPr/>
        <p:txBody>
          <a:bodyPr/>
          <a:lstStyle/>
          <a:p>
            <a:pPr marL="444500" indent="-444500">
              <a:lnSpc>
                <a:spcPct val="100000"/>
              </a:lnSpc>
              <a:buFontTx/>
              <a:buAutoNum type="arabicPeriod" startAt="4"/>
              <a:tabLst/>
              <a:defRPr/>
            </a:pPr>
            <a:r>
              <a:rPr lang="en-US" sz="2800" noProof="1" smtClean="0"/>
              <a:t>Create a JavaScript function that deletes the ViewState hidden field variable. What happens at postback?</a:t>
            </a:r>
          </a:p>
          <a:p>
            <a:pPr marL="444500" indent="-444500">
              <a:lnSpc>
                <a:spcPct val="100000"/>
              </a:lnSpc>
              <a:buFontTx/>
              <a:buAutoNum type="arabicPeriod" startAt="4"/>
              <a:tabLst/>
              <a:defRPr/>
            </a:pPr>
            <a:r>
              <a:rPr lang="en-US" sz="2800" noProof="1" smtClean="0"/>
              <a:t>Implement a graphical Web counter. It should display as JPEG image the total number of visitors of the requested </a:t>
            </a:r>
            <a:r>
              <a:rPr lang="en-US" sz="2800" noProof="1" smtClean="0">
                <a:solidFill>
                  <a:schemeClr val="accent5">
                    <a:lumMod val="20000"/>
                    <a:lumOff val="80000"/>
                  </a:schemeClr>
                </a:solidFill>
                <a:latin typeface="Consolas" pitchFamily="49" charset="0"/>
                <a:cs typeface="Consolas" pitchFamily="49" charset="0"/>
              </a:rPr>
              <a:t>.aspx</a:t>
            </a:r>
            <a:r>
              <a:rPr lang="en-US" sz="2800" noProof="1" smtClean="0"/>
              <a:t> page since the start of the Web application. Keep the number of visitors in the </a:t>
            </a:r>
            <a:r>
              <a:rPr lang="en-US" sz="2800" noProof="1" smtClean="0">
                <a:solidFill>
                  <a:schemeClr val="accent5">
                    <a:lumMod val="20000"/>
                    <a:lumOff val="80000"/>
                  </a:schemeClr>
                </a:solidFill>
                <a:latin typeface="Consolas" pitchFamily="49" charset="0"/>
                <a:cs typeface="Consolas" pitchFamily="49" charset="0"/>
              </a:rPr>
              <a:t>Application</a:t>
            </a:r>
            <a:r>
              <a:rPr lang="en-US" sz="2800" noProof="1" smtClean="0"/>
              <a:t> object. What happens when the Web server is stopped?</a:t>
            </a:r>
          </a:p>
          <a:p>
            <a:pPr marL="444500" indent="-444500">
              <a:lnSpc>
                <a:spcPct val="100000"/>
              </a:lnSpc>
              <a:buFontTx/>
              <a:buAutoNum type="arabicPeriod" startAt="4"/>
              <a:tabLst/>
              <a:defRPr/>
            </a:pPr>
            <a:r>
              <a:rPr lang="en-US" sz="2800" noProof="1" smtClean="0"/>
              <a:t>Re-implement the previous task to keep the total number of visitors in SQL Server database.</a:t>
            </a:r>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solidFill>
                  <a:schemeClr val="tx1">
                    <a:lumMod val="60000"/>
                    <a:lumOff val="40000"/>
                  </a:schemeClr>
                </a:solidFill>
                <a:latin typeface="+mj-lt"/>
              </a:rPr>
              <a:pPr>
                <a:defRPr/>
              </a:pPr>
              <a:t>52</a:t>
            </a:fld>
            <a:endParaRPr lang="en-US" dirty="0">
              <a:solidFill>
                <a:schemeClr val="tx1">
                  <a:lumMod val="60000"/>
                  <a:lumOff val="40000"/>
                </a:schemeClr>
              </a:solidFill>
              <a:latin typeface="+mj-lt"/>
            </a:endParaRPr>
          </a:p>
        </p:txBody>
      </p:sp>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986" name="Rectangle 2"/>
          <p:cNvSpPr>
            <a:spLocks noGrp="1" noChangeArrowheads="1"/>
          </p:cNvSpPr>
          <p:nvPr>
            <p:ph type="title"/>
          </p:nvPr>
        </p:nvSpPr>
        <p:spPr/>
        <p:txBody>
          <a:bodyPr/>
          <a:lstStyle/>
          <a:p>
            <a:pPr>
              <a:defRPr/>
            </a:pPr>
            <a:r>
              <a:rPr lang="en-US" dirty="0" smtClean="0"/>
              <a:t>Exercises (3)</a:t>
            </a:r>
          </a:p>
        </p:txBody>
      </p:sp>
      <p:sp>
        <p:nvSpPr>
          <p:cNvPr id="553987" name="Rectangle 3"/>
          <p:cNvSpPr>
            <a:spLocks noGrp="1" noChangeArrowheads="1"/>
          </p:cNvSpPr>
          <p:nvPr>
            <p:ph idx="1"/>
          </p:nvPr>
        </p:nvSpPr>
        <p:spPr/>
        <p:txBody>
          <a:bodyPr/>
          <a:lstStyle/>
          <a:p>
            <a:pPr marL="441325" indent="-441325">
              <a:lnSpc>
                <a:spcPct val="100000"/>
              </a:lnSpc>
              <a:buFont typeface="+mj-lt"/>
              <a:buAutoNum type="arabicPeriod" startAt="7"/>
              <a:tabLst/>
              <a:defRPr/>
            </a:pPr>
            <a:r>
              <a:rPr lang="en-US" sz="2800" noProof="1" smtClean="0"/>
              <a:t>Implement the Tic-Tac-Toe game which allows Internet users to play one against another. Multiple game sessions should be supported to run in parallel. The main page (</a:t>
            </a:r>
            <a:r>
              <a:rPr lang="en-US" sz="2800" noProof="1" smtClean="0">
                <a:solidFill>
                  <a:schemeClr val="accent5">
                    <a:lumMod val="20000"/>
                    <a:lumOff val="80000"/>
                  </a:schemeClr>
                </a:solidFill>
                <a:latin typeface="Consolas" pitchFamily="49" charset="0"/>
                <a:cs typeface="Consolas" pitchFamily="49" charset="0"/>
              </a:rPr>
              <a:t>Default.aspx</a:t>
            </a:r>
            <a:r>
              <a:rPr lang="en-US" sz="2800" noProof="1" smtClean="0"/>
              <a:t>) should list all games in the application (games now playing, finished games and games waiting for a second player). The user could start a new game or join existing game which has only one player or view who is the winner of any finished game. When starting new game or joining an existing game, the player should enter his or her name. Players who wait for an oponent to join to their game or to enter a valid move should check repeatedly at 1 second.</a:t>
            </a:r>
          </a:p>
          <a:p>
            <a:pPr marL="444500" indent="-444500">
              <a:lnSpc>
                <a:spcPct val="100000"/>
              </a:lnSpc>
              <a:buFontTx/>
              <a:buAutoNum type="arabicPeriod" startAt="7"/>
              <a:tabLst/>
              <a:defRPr/>
            </a:pPr>
            <a:endParaRPr lang="en-US" sz="2800" noProof="1" smtClean="0"/>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solidFill>
                  <a:schemeClr val="tx1">
                    <a:lumMod val="60000"/>
                    <a:lumOff val="40000"/>
                  </a:schemeClr>
                </a:solidFill>
                <a:latin typeface="+mj-lt"/>
              </a:rPr>
              <a:pPr>
                <a:defRPr/>
              </a:pPr>
              <a:t>53</a:t>
            </a:fld>
            <a:endParaRPr lang="en-US" dirty="0">
              <a:solidFill>
                <a:schemeClr val="tx1">
                  <a:lumMod val="60000"/>
                  <a:lumOff val="40000"/>
                </a:schemeClr>
              </a:solidFill>
              <a:latin typeface="+mj-lt"/>
            </a:endParaRPr>
          </a:p>
        </p:txBody>
      </p:sp>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0674" name="Rectangle 2"/>
          <p:cNvSpPr>
            <a:spLocks noGrp="1" noChangeArrowheads="1"/>
          </p:cNvSpPr>
          <p:nvPr>
            <p:ph type="title"/>
          </p:nvPr>
        </p:nvSpPr>
        <p:spPr/>
        <p:txBody>
          <a:bodyPr/>
          <a:lstStyle/>
          <a:p>
            <a:pPr>
              <a:defRPr/>
            </a:pPr>
            <a:r>
              <a:rPr lang="en-US" dirty="0" smtClean="0"/>
              <a:t>HttpRequest</a:t>
            </a:r>
            <a:endParaRPr lang="bg-BG" dirty="0" smtClean="0"/>
          </a:p>
        </p:txBody>
      </p:sp>
      <p:sp>
        <p:nvSpPr>
          <p:cNvPr id="540675" name="Rectangle 3"/>
          <p:cNvSpPr>
            <a:spLocks noGrp="1" noChangeArrowheads="1"/>
          </p:cNvSpPr>
          <p:nvPr>
            <p:ph idx="1"/>
          </p:nvPr>
        </p:nvSpPr>
        <p:spPr>
          <a:xfrm>
            <a:off x="323850" y="980728"/>
            <a:ext cx="8496300" cy="5616575"/>
          </a:xfrm>
        </p:spPr>
        <p:txBody>
          <a:bodyPr/>
          <a:lstStyle/>
          <a:p>
            <a:pPr>
              <a:lnSpc>
                <a:spcPct val="100000"/>
              </a:lnSpc>
              <a:defRPr/>
            </a:pPr>
            <a:r>
              <a:rPr lang="en-US" noProof="1" smtClean="0">
                <a:solidFill>
                  <a:schemeClr val="accent5">
                    <a:lumMod val="20000"/>
                    <a:lumOff val="80000"/>
                  </a:schemeClr>
                </a:solidFill>
                <a:latin typeface="Consolas" pitchFamily="49" charset="0"/>
                <a:cs typeface="Consolas" pitchFamily="49" charset="0"/>
              </a:rPr>
              <a:t>HttpRequest</a:t>
            </a:r>
            <a:r>
              <a:rPr lang="en-US" dirty="0" smtClean="0"/>
              <a:t> contains information about the current HTTP request</a:t>
            </a:r>
            <a:endParaRPr lang="bg-BG" dirty="0" smtClean="0"/>
          </a:p>
          <a:p>
            <a:pPr lvl="1">
              <a:lnSpc>
                <a:spcPct val="100000"/>
              </a:lnSpc>
              <a:defRPr/>
            </a:pPr>
            <a:r>
              <a:rPr lang="en-US" noProof="1" smtClean="0">
                <a:solidFill>
                  <a:schemeClr val="accent5">
                    <a:lumMod val="20000"/>
                    <a:lumOff val="80000"/>
                  </a:schemeClr>
                </a:solidFill>
                <a:latin typeface="Consolas" pitchFamily="49" charset="0"/>
                <a:cs typeface="Consolas" pitchFamily="49" charset="0"/>
              </a:rPr>
              <a:t>ApplicationPath</a:t>
            </a:r>
            <a:r>
              <a:rPr lang="en-US" noProof="1" smtClean="0"/>
              <a:t> </a:t>
            </a:r>
            <a:r>
              <a:rPr lang="en-US" dirty="0" smtClean="0"/>
              <a:t>– root path on the server</a:t>
            </a:r>
            <a:endParaRPr lang="bg-BG" dirty="0" smtClean="0"/>
          </a:p>
          <a:p>
            <a:pPr lvl="1">
              <a:lnSpc>
                <a:spcPct val="100000"/>
              </a:lnSpc>
              <a:defRPr/>
            </a:pPr>
            <a:r>
              <a:rPr lang="en-US" noProof="1" smtClean="0">
                <a:solidFill>
                  <a:schemeClr val="accent5">
                    <a:lumMod val="20000"/>
                    <a:lumOff val="80000"/>
                  </a:schemeClr>
                </a:solidFill>
                <a:latin typeface="Consolas" pitchFamily="49" charset="0"/>
                <a:cs typeface="Consolas" pitchFamily="49" charset="0"/>
              </a:rPr>
              <a:t>Browser</a:t>
            </a:r>
            <a:r>
              <a:rPr lang="en-US" noProof="1" smtClean="0"/>
              <a:t> </a:t>
            </a:r>
            <a:r>
              <a:rPr lang="en-US" dirty="0" smtClean="0"/>
              <a:t>– type, platform, capabilities, etc.</a:t>
            </a:r>
            <a:endParaRPr lang="bg-BG" dirty="0" smtClean="0"/>
          </a:p>
          <a:p>
            <a:pPr lvl="1">
              <a:lnSpc>
                <a:spcPct val="100000"/>
              </a:lnSpc>
              <a:defRPr/>
            </a:pPr>
            <a:r>
              <a:rPr lang="en-US" noProof="1" smtClean="0">
                <a:solidFill>
                  <a:schemeClr val="accent5">
                    <a:lumMod val="20000"/>
                    <a:lumOff val="80000"/>
                  </a:schemeClr>
                </a:solidFill>
                <a:latin typeface="Consolas" pitchFamily="49" charset="0"/>
                <a:cs typeface="Consolas" pitchFamily="49" charset="0"/>
              </a:rPr>
              <a:t>Cookies</a:t>
            </a:r>
            <a:r>
              <a:rPr lang="en-US" noProof="1" smtClean="0"/>
              <a:t> </a:t>
            </a:r>
            <a:r>
              <a:rPr lang="en-US" dirty="0" smtClean="0"/>
              <a:t>– get the cookies collection</a:t>
            </a:r>
            <a:endParaRPr lang="bg-BG" dirty="0" smtClean="0">
              <a:solidFill>
                <a:schemeClr val="accent5">
                  <a:lumMod val="20000"/>
                  <a:lumOff val="80000"/>
                </a:schemeClr>
              </a:solidFill>
              <a:latin typeface="Consolas" pitchFamily="49" charset="0"/>
              <a:cs typeface="Consolas" pitchFamily="49" charset="0"/>
            </a:endParaRPr>
          </a:p>
          <a:p>
            <a:pPr lvl="1">
              <a:lnSpc>
                <a:spcPct val="100000"/>
              </a:lnSpc>
              <a:defRPr/>
            </a:pPr>
            <a:r>
              <a:rPr lang="en-US" noProof="1" smtClean="0">
                <a:solidFill>
                  <a:schemeClr val="accent5">
                    <a:lumMod val="20000"/>
                    <a:lumOff val="80000"/>
                  </a:schemeClr>
                </a:solidFill>
                <a:latin typeface="Consolas" pitchFamily="49" charset="0"/>
                <a:cs typeface="Consolas" pitchFamily="49" charset="0"/>
              </a:rPr>
              <a:t>HttpMethod</a:t>
            </a:r>
            <a:r>
              <a:rPr lang="en-US" noProof="1" smtClean="0"/>
              <a:t> </a:t>
            </a:r>
            <a:r>
              <a:rPr lang="en-US" dirty="0" smtClean="0"/>
              <a:t>– </a:t>
            </a:r>
            <a:r>
              <a:rPr lang="en-US" dirty="0" smtClean="0">
                <a:solidFill>
                  <a:schemeClr val="accent5">
                    <a:lumMod val="20000"/>
                    <a:lumOff val="80000"/>
                  </a:schemeClr>
                </a:solidFill>
                <a:latin typeface="Consolas" pitchFamily="49" charset="0"/>
                <a:cs typeface="Consolas" pitchFamily="49" charset="0"/>
              </a:rPr>
              <a:t>GET</a:t>
            </a:r>
            <a:r>
              <a:rPr lang="en-US" dirty="0" smtClean="0"/>
              <a:t> / </a:t>
            </a:r>
            <a:r>
              <a:rPr lang="en-US" dirty="0" smtClean="0">
                <a:solidFill>
                  <a:schemeClr val="accent5">
                    <a:lumMod val="20000"/>
                    <a:lumOff val="80000"/>
                  </a:schemeClr>
                </a:solidFill>
                <a:latin typeface="Consolas" pitchFamily="49" charset="0"/>
                <a:cs typeface="Consolas" pitchFamily="49" charset="0"/>
              </a:rPr>
              <a:t>POST</a:t>
            </a:r>
            <a:endParaRPr lang="bg-BG" dirty="0" smtClean="0">
              <a:solidFill>
                <a:schemeClr val="accent5">
                  <a:lumMod val="20000"/>
                  <a:lumOff val="80000"/>
                </a:schemeClr>
              </a:solidFill>
              <a:latin typeface="Consolas" pitchFamily="49" charset="0"/>
              <a:cs typeface="Consolas" pitchFamily="49" charset="0"/>
            </a:endParaRPr>
          </a:p>
          <a:p>
            <a:pPr lvl="1">
              <a:lnSpc>
                <a:spcPct val="100000"/>
              </a:lnSpc>
              <a:defRPr/>
            </a:pPr>
            <a:r>
              <a:rPr lang="en-US" noProof="1" smtClean="0">
                <a:solidFill>
                  <a:schemeClr val="accent5">
                    <a:lumMod val="20000"/>
                    <a:lumOff val="80000"/>
                  </a:schemeClr>
                </a:solidFill>
                <a:latin typeface="Consolas" pitchFamily="49" charset="0"/>
                <a:cs typeface="Consolas" pitchFamily="49" charset="0"/>
              </a:rPr>
              <a:t>QueryString</a:t>
            </a:r>
            <a:r>
              <a:rPr lang="en-US" dirty="0" smtClean="0"/>
              <a:t> – e.g. </a:t>
            </a:r>
            <a:r>
              <a:rPr lang="en-US" dirty="0" smtClean="0">
                <a:solidFill>
                  <a:schemeClr val="accent5">
                    <a:lumMod val="20000"/>
                    <a:lumOff val="80000"/>
                  </a:schemeClr>
                </a:solidFill>
                <a:latin typeface="Consolas" pitchFamily="49" charset="0"/>
                <a:cs typeface="Consolas" pitchFamily="49" charset="0"/>
              </a:rPr>
              <a:t>?id=7&amp;lang=en</a:t>
            </a:r>
            <a:endParaRPr lang="en-US" noProof="1" smtClean="0">
              <a:solidFill>
                <a:schemeClr val="accent5">
                  <a:lumMod val="20000"/>
                  <a:lumOff val="80000"/>
                </a:schemeClr>
              </a:solidFill>
              <a:latin typeface="Consolas" pitchFamily="49" charset="0"/>
              <a:cs typeface="Consolas" pitchFamily="49" charset="0"/>
            </a:endParaRPr>
          </a:p>
          <a:p>
            <a:pPr lvl="1">
              <a:lnSpc>
                <a:spcPct val="100000"/>
              </a:lnSpc>
              <a:defRPr/>
            </a:pPr>
            <a:r>
              <a:rPr lang="en-US" noProof="1" smtClean="0">
                <a:solidFill>
                  <a:schemeClr val="accent5">
                    <a:lumMod val="20000"/>
                    <a:lumOff val="80000"/>
                  </a:schemeClr>
                </a:solidFill>
                <a:latin typeface="Consolas" pitchFamily="49" charset="0"/>
                <a:cs typeface="Consolas" pitchFamily="49" charset="0"/>
              </a:rPr>
              <a:t>ServerVariables</a:t>
            </a:r>
            <a:r>
              <a:rPr lang="en-US" dirty="0" smtClean="0"/>
              <a:t> – IIS server settings</a:t>
            </a:r>
            <a:endParaRPr lang="en-US" noProof="1" smtClean="0">
              <a:solidFill>
                <a:schemeClr val="accent5">
                  <a:lumMod val="20000"/>
                  <a:lumOff val="80000"/>
                </a:schemeClr>
              </a:solidFill>
              <a:latin typeface="Consolas" pitchFamily="49" charset="0"/>
              <a:cs typeface="Consolas" pitchFamily="49" charset="0"/>
            </a:endParaRPr>
          </a:p>
          <a:p>
            <a:pPr lvl="1">
              <a:lnSpc>
                <a:spcPct val="100000"/>
              </a:lnSpc>
              <a:defRPr/>
            </a:pPr>
            <a:r>
              <a:rPr lang="en-US" noProof="1" smtClean="0">
                <a:solidFill>
                  <a:schemeClr val="accent5">
                    <a:lumMod val="20000"/>
                    <a:lumOff val="80000"/>
                  </a:schemeClr>
                </a:solidFill>
                <a:latin typeface="Consolas" pitchFamily="49" charset="0"/>
                <a:cs typeface="Consolas" pitchFamily="49" charset="0"/>
              </a:rPr>
              <a:t>Url</a:t>
            </a:r>
            <a:r>
              <a:rPr lang="en-US" dirty="0" smtClean="0"/>
              <a:t> – the requested URL</a:t>
            </a:r>
            <a:endParaRPr lang="en-US" noProof="1" smtClean="0">
              <a:solidFill>
                <a:schemeClr val="accent5">
                  <a:lumMod val="20000"/>
                  <a:lumOff val="80000"/>
                </a:schemeClr>
              </a:solidFill>
              <a:latin typeface="Consolas" pitchFamily="49" charset="0"/>
              <a:cs typeface="Consolas" pitchFamily="49" charset="0"/>
            </a:endParaRPr>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solidFill>
                  <a:schemeClr val="tx1">
                    <a:lumMod val="60000"/>
                    <a:lumOff val="40000"/>
                  </a:schemeClr>
                </a:solidFill>
                <a:latin typeface="+mj-lt"/>
              </a:rPr>
              <a:pPr>
                <a:defRPr/>
              </a:pPr>
              <a:t>6</a:t>
            </a:fld>
            <a:endParaRPr lang="en-US" dirty="0">
              <a:solidFill>
                <a:schemeClr val="tx1">
                  <a:lumMod val="60000"/>
                  <a:lumOff val="40000"/>
                </a:schemeClr>
              </a:solidFill>
              <a:latin typeface="+mj-lt"/>
            </a:endParaRPr>
          </a:p>
        </p:txBody>
      </p:sp>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1698" name="Rectangle 2"/>
          <p:cNvSpPr>
            <a:spLocks noGrp="1" noChangeArrowheads="1"/>
          </p:cNvSpPr>
          <p:nvPr>
            <p:ph type="title"/>
          </p:nvPr>
        </p:nvSpPr>
        <p:spPr/>
        <p:txBody>
          <a:bodyPr/>
          <a:lstStyle/>
          <a:p>
            <a:pPr>
              <a:defRPr/>
            </a:pPr>
            <a:r>
              <a:rPr lang="en-US" dirty="0" smtClean="0"/>
              <a:t>HttpResponse</a:t>
            </a:r>
            <a:endParaRPr lang="bg-BG" dirty="0" smtClean="0"/>
          </a:p>
        </p:txBody>
      </p:sp>
      <p:sp>
        <p:nvSpPr>
          <p:cNvPr id="541699" name="Rectangle 3"/>
          <p:cNvSpPr>
            <a:spLocks noGrp="1" noChangeArrowheads="1"/>
          </p:cNvSpPr>
          <p:nvPr>
            <p:ph idx="1"/>
          </p:nvPr>
        </p:nvSpPr>
        <p:spPr>
          <a:xfrm>
            <a:off x="323850" y="908720"/>
            <a:ext cx="8496300" cy="5760640"/>
          </a:xfrm>
        </p:spPr>
        <p:txBody>
          <a:bodyPr/>
          <a:lstStyle/>
          <a:p>
            <a:pPr>
              <a:lnSpc>
                <a:spcPts val="3600"/>
              </a:lnSpc>
              <a:defRPr/>
            </a:pPr>
            <a:r>
              <a:rPr lang="en-US" noProof="1" smtClean="0">
                <a:solidFill>
                  <a:schemeClr val="accent5">
                    <a:lumMod val="20000"/>
                    <a:lumOff val="80000"/>
                  </a:schemeClr>
                </a:solidFill>
                <a:latin typeface="Consolas" pitchFamily="49" charset="0"/>
                <a:cs typeface="Consolas" pitchFamily="49" charset="0"/>
              </a:rPr>
              <a:t>HttpResponse</a:t>
            </a:r>
            <a:r>
              <a:rPr lang="en-US" dirty="0" smtClean="0"/>
              <a:t> contains information about the HTTP response</a:t>
            </a:r>
          </a:p>
          <a:p>
            <a:pPr lvl="1">
              <a:lnSpc>
                <a:spcPts val="3600"/>
              </a:lnSpc>
              <a:defRPr/>
            </a:pPr>
            <a:r>
              <a:rPr lang="en-US" noProof="1" smtClean="0">
                <a:solidFill>
                  <a:schemeClr val="accent5">
                    <a:lumMod val="20000"/>
                    <a:lumOff val="80000"/>
                  </a:schemeClr>
                </a:solidFill>
                <a:latin typeface="Consolas" pitchFamily="49" charset="0"/>
                <a:cs typeface="Consolas" pitchFamily="49" charset="0"/>
              </a:rPr>
              <a:t>ContentType</a:t>
            </a:r>
            <a:r>
              <a:rPr lang="en-US" dirty="0" smtClean="0"/>
              <a:t> – MIME type (e.g. </a:t>
            </a:r>
            <a:r>
              <a:rPr lang="en-US" dirty="0" smtClean="0">
                <a:solidFill>
                  <a:schemeClr val="accent5">
                    <a:lumMod val="20000"/>
                    <a:lumOff val="80000"/>
                  </a:schemeClr>
                </a:solidFill>
                <a:latin typeface="Consolas" pitchFamily="49" charset="0"/>
                <a:cs typeface="Consolas" pitchFamily="49" charset="0"/>
              </a:rPr>
              <a:t>image/gif</a:t>
            </a:r>
            <a:r>
              <a:rPr lang="en-US" dirty="0" smtClean="0"/>
              <a:t>)</a:t>
            </a:r>
          </a:p>
          <a:p>
            <a:pPr lvl="1">
              <a:lnSpc>
                <a:spcPts val="3600"/>
              </a:lnSpc>
              <a:defRPr/>
            </a:pPr>
            <a:r>
              <a:rPr lang="en-US" noProof="1" smtClean="0">
                <a:solidFill>
                  <a:schemeClr val="accent5">
                    <a:lumMod val="20000"/>
                    <a:lumOff val="80000"/>
                  </a:schemeClr>
                </a:solidFill>
                <a:latin typeface="Consolas" pitchFamily="49" charset="0"/>
                <a:cs typeface="Consolas" pitchFamily="49" charset="0"/>
              </a:rPr>
              <a:t>Charset</a:t>
            </a:r>
            <a:r>
              <a:rPr lang="en-US" dirty="0" smtClean="0"/>
              <a:t> – response encoding, e.g. </a:t>
            </a:r>
            <a:r>
              <a:rPr lang="en-US" dirty="0" smtClean="0">
                <a:solidFill>
                  <a:schemeClr val="accent5">
                    <a:lumMod val="20000"/>
                    <a:lumOff val="80000"/>
                  </a:schemeClr>
                </a:solidFill>
                <a:latin typeface="Consolas" pitchFamily="49" charset="0"/>
                <a:cs typeface="Consolas" pitchFamily="49" charset="0"/>
              </a:rPr>
              <a:t>UTF8</a:t>
            </a:r>
          </a:p>
          <a:p>
            <a:pPr lvl="1">
              <a:lnSpc>
                <a:spcPts val="3600"/>
              </a:lnSpc>
              <a:defRPr/>
            </a:pPr>
            <a:r>
              <a:rPr lang="en-US" noProof="1" smtClean="0">
                <a:solidFill>
                  <a:schemeClr val="accent5">
                    <a:lumMod val="20000"/>
                    <a:lumOff val="80000"/>
                  </a:schemeClr>
                </a:solidFill>
                <a:latin typeface="Consolas" pitchFamily="49" charset="0"/>
                <a:cs typeface="Consolas" pitchFamily="49" charset="0"/>
              </a:rPr>
              <a:t>Cookies</a:t>
            </a:r>
            <a:r>
              <a:rPr lang="en-US" dirty="0" smtClean="0"/>
              <a:t> – sets cookies</a:t>
            </a:r>
            <a:endParaRPr lang="en-US" noProof="1" smtClean="0">
              <a:solidFill>
                <a:schemeClr val="accent5">
                  <a:lumMod val="20000"/>
                  <a:lumOff val="80000"/>
                </a:schemeClr>
              </a:solidFill>
              <a:latin typeface="Consolas" pitchFamily="49" charset="0"/>
              <a:cs typeface="Consolas" pitchFamily="49" charset="0"/>
            </a:endParaRPr>
          </a:p>
          <a:p>
            <a:pPr lvl="1">
              <a:lnSpc>
                <a:spcPts val="3600"/>
              </a:lnSpc>
              <a:defRPr/>
            </a:pPr>
            <a:r>
              <a:rPr lang="en-US" noProof="1" smtClean="0">
                <a:solidFill>
                  <a:schemeClr val="accent5">
                    <a:lumMod val="20000"/>
                    <a:lumOff val="80000"/>
                  </a:schemeClr>
                </a:solidFill>
                <a:latin typeface="Consolas" pitchFamily="49" charset="0"/>
                <a:cs typeface="Consolas" pitchFamily="49" charset="0"/>
              </a:rPr>
              <a:t>Expires</a:t>
            </a:r>
            <a:r>
              <a:rPr lang="en-US" dirty="0" smtClean="0"/>
              <a:t> – sets browser's cache expiration</a:t>
            </a:r>
            <a:endParaRPr lang="en-US" noProof="1" smtClean="0">
              <a:solidFill>
                <a:schemeClr val="accent5">
                  <a:lumMod val="20000"/>
                  <a:lumOff val="80000"/>
                </a:schemeClr>
              </a:solidFill>
              <a:latin typeface="Consolas" pitchFamily="49" charset="0"/>
              <a:cs typeface="Consolas" pitchFamily="49" charset="0"/>
            </a:endParaRPr>
          </a:p>
          <a:p>
            <a:pPr lvl="1">
              <a:lnSpc>
                <a:spcPts val="3600"/>
              </a:lnSpc>
              <a:defRPr/>
            </a:pPr>
            <a:r>
              <a:rPr lang="en-US" noProof="1" smtClean="0">
                <a:solidFill>
                  <a:schemeClr val="accent5">
                    <a:lumMod val="20000"/>
                    <a:lumOff val="80000"/>
                  </a:schemeClr>
                </a:solidFill>
                <a:latin typeface="Consolas" pitchFamily="49" charset="0"/>
                <a:cs typeface="Consolas" pitchFamily="49" charset="0"/>
              </a:rPr>
              <a:t>BufferOutput</a:t>
            </a:r>
            <a:r>
              <a:rPr lang="en-US" dirty="0" smtClean="0"/>
              <a:t> – buffer or not the response</a:t>
            </a:r>
            <a:endParaRPr lang="en-US" noProof="1" smtClean="0">
              <a:solidFill>
                <a:schemeClr val="accent5">
                  <a:lumMod val="20000"/>
                  <a:lumOff val="80000"/>
                </a:schemeClr>
              </a:solidFill>
              <a:latin typeface="Consolas" pitchFamily="49" charset="0"/>
              <a:cs typeface="Consolas" pitchFamily="49" charset="0"/>
            </a:endParaRPr>
          </a:p>
          <a:p>
            <a:pPr lvl="1">
              <a:lnSpc>
                <a:spcPts val="3600"/>
              </a:lnSpc>
              <a:defRPr/>
            </a:pPr>
            <a:r>
              <a:rPr lang="en-US" noProof="1" smtClean="0">
                <a:solidFill>
                  <a:schemeClr val="accent5">
                    <a:lumMod val="20000"/>
                    <a:lumOff val="80000"/>
                  </a:schemeClr>
                </a:solidFill>
                <a:latin typeface="Consolas" pitchFamily="49" charset="0"/>
                <a:cs typeface="Consolas" pitchFamily="49" charset="0"/>
              </a:rPr>
              <a:t>ClearHeaders(…)</a:t>
            </a:r>
            <a:r>
              <a:rPr lang="en-US" dirty="0" smtClean="0"/>
              <a:t>, </a:t>
            </a:r>
            <a:r>
              <a:rPr lang="en-US" noProof="1" smtClean="0">
                <a:solidFill>
                  <a:schemeClr val="accent5">
                    <a:lumMod val="20000"/>
                    <a:lumOff val="80000"/>
                  </a:schemeClr>
                </a:solidFill>
                <a:latin typeface="Consolas" pitchFamily="49" charset="0"/>
                <a:cs typeface="Consolas" pitchFamily="49" charset="0"/>
              </a:rPr>
              <a:t>AddHeader(…)</a:t>
            </a:r>
          </a:p>
          <a:p>
            <a:pPr lvl="1">
              <a:lnSpc>
                <a:spcPts val="3600"/>
              </a:lnSpc>
              <a:defRPr/>
            </a:pPr>
            <a:r>
              <a:rPr lang="en-US" noProof="1" smtClean="0">
                <a:solidFill>
                  <a:schemeClr val="accent5">
                    <a:lumMod val="20000"/>
                    <a:lumOff val="80000"/>
                  </a:schemeClr>
                </a:solidFill>
                <a:latin typeface="Consolas" pitchFamily="49" charset="0"/>
                <a:cs typeface="Consolas" pitchFamily="49" charset="0"/>
              </a:rPr>
              <a:t>Write(…)</a:t>
            </a:r>
            <a:r>
              <a:rPr lang="en-US" dirty="0" smtClean="0"/>
              <a:t>, </a:t>
            </a:r>
            <a:r>
              <a:rPr lang="en-US" noProof="1" smtClean="0">
                <a:solidFill>
                  <a:schemeClr val="accent5">
                    <a:lumMod val="20000"/>
                    <a:lumOff val="80000"/>
                  </a:schemeClr>
                </a:solidFill>
                <a:latin typeface="Consolas" pitchFamily="49" charset="0"/>
                <a:cs typeface="Consolas" pitchFamily="49" charset="0"/>
              </a:rPr>
              <a:t>BinaryWrite(…)</a:t>
            </a:r>
            <a:r>
              <a:rPr lang="en-US" dirty="0" smtClean="0"/>
              <a:t>, </a:t>
            </a:r>
            <a:r>
              <a:rPr lang="en-US" noProof="1" smtClean="0">
                <a:solidFill>
                  <a:schemeClr val="accent5">
                    <a:lumMod val="20000"/>
                    <a:lumOff val="80000"/>
                  </a:schemeClr>
                </a:solidFill>
                <a:latin typeface="Consolas" pitchFamily="49" charset="0"/>
                <a:cs typeface="Consolas" pitchFamily="49" charset="0"/>
              </a:rPr>
              <a:t>WriteFile(…)</a:t>
            </a:r>
            <a:r>
              <a:rPr lang="en-US" dirty="0" smtClean="0"/>
              <a:t> – send text or binary data to the client</a:t>
            </a:r>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solidFill>
                  <a:schemeClr val="tx1">
                    <a:lumMod val="60000"/>
                    <a:lumOff val="40000"/>
                  </a:schemeClr>
                </a:solidFill>
                <a:latin typeface="+mj-lt"/>
              </a:rPr>
              <a:pPr>
                <a:defRPr/>
              </a:pPr>
              <a:t>7</a:t>
            </a:fld>
            <a:endParaRPr lang="en-US" dirty="0">
              <a:solidFill>
                <a:schemeClr val="tx1">
                  <a:lumMod val="60000"/>
                  <a:lumOff val="40000"/>
                </a:schemeClr>
              </a:solidFill>
              <a:latin typeface="+mj-lt"/>
            </a:endParaRPr>
          </a:p>
        </p:txBody>
      </p:sp>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8866" name="Rectangle 2"/>
          <p:cNvSpPr>
            <a:spLocks noGrp="1" noChangeArrowheads="1"/>
          </p:cNvSpPr>
          <p:nvPr>
            <p:ph type="title"/>
          </p:nvPr>
        </p:nvSpPr>
        <p:spPr/>
        <p:txBody>
          <a:bodyPr/>
          <a:lstStyle/>
          <a:p>
            <a:pPr>
              <a:defRPr/>
            </a:pPr>
            <a:r>
              <a:rPr lang="bg-BG" dirty="0" smtClean="0"/>
              <a:t>HttpServerUtility</a:t>
            </a:r>
          </a:p>
        </p:txBody>
      </p:sp>
      <p:sp>
        <p:nvSpPr>
          <p:cNvPr id="548867" name="Rectangle 3"/>
          <p:cNvSpPr>
            <a:spLocks noGrp="1" noChangeArrowheads="1"/>
          </p:cNvSpPr>
          <p:nvPr>
            <p:ph idx="1"/>
          </p:nvPr>
        </p:nvSpPr>
        <p:spPr>
          <a:xfrm>
            <a:off x="323850" y="1052736"/>
            <a:ext cx="8496300" cy="5542979"/>
          </a:xfrm>
        </p:spPr>
        <p:txBody>
          <a:bodyPr/>
          <a:lstStyle/>
          <a:p>
            <a:pPr>
              <a:lnSpc>
                <a:spcPct val="100000"/>
              </a:lnSpc>
              <a:defRPr/>
            </a:pPr>
            <a:r>
              <a:rPr lang="en-US" noProof="1" smtClean="0">
                <a:solidFill>
                  <a:schemeClr val="accent5">
                    <a:lumMod val="20000"/>
                    <a:lumOff val="80000"/>
                  </a:schemeClr>
                </a:solidFill>
                <a:latin typeface="Consolas" pitchFamily="49" charset="0"/>
                <a:cs typeface="Consolas" pitchFamily="49" charset="0"/>
              </a:rPr>
              <a:t>HttpServerUtility</a:t>
            </a:r>
            <a:r>
              <a:rPr lang="en-US" dirty="0" smtClean="0"/>
              <a:t> provides helper methods for processing HTTP requests</a:t>
            </a:r>
          </a:p>
          <a:p>
            <a:pPr lvl="1">
              <a:lnSpc>
                <a:spcPct val="100000"/>
              </a:lnSpc>
              <a:defRPr/>
            </a:pPr>
            <a:r>
              <a:rPr lang="en-US" noProof="1" smtClean="0">
                <a:solidFill>
                  <a:schemeClr val="accent5">
                    <a:lumMod val="20000"/>
                    <a:lumOff val="80000"/>
                  </a:schemeClr>
                </a:solidFill>
                <a:latin typeface="Consolas" pitchFamily="49" charset="0"/>
                <a:cs typeface="Consolas" pitchFamily="49" charset="0"/>
              </a:rPr>
              <a:t>HtmlEncode(…)</a:t>
            </a:r>
            <a:r>
              <a:rPr lang="en-US" dirty="0" smtClean="0"/>
              <a:t> – escapes given HTML, e.g. "</a:t>
            </a:r>
            <a:r>
              <a:rPr lang="en-US" noProof="1" smtClean="0">
                <a:solidFill>
                  <a:schemeClr val="accent5">
                    <a:lumMod val="20000"/>
                    <a:lumOff val="80000"/>
                  </a:schemeClr>
                </a:solidFill>
                <a:latin typeface="Consolas" pitchFamily="49" charset="0"/>
                <a:cs typeface="Consolas" pitchFamily="49" charset="0"/>
              </a:rPr>
              <a:t>&lt;img&gt;</a:t>
            </a:r>
            <a:r>
              <a:rPr lang="en-US" dirty="0" smtClean="0"/>
              <a:t>" </a:t>
            </a:r>
            <a:r>
              <a:rPr lang="en-US" dirty="0" smtClean="0">
                <a:sym typeface="Wingdings" pitchFamily="2" charset="2"/>
              </a:rPr>
              <a:t> "</a:t>
            </a:r>
            <a:r>
              <a:rPr lang="en-US" noProof="1" smtClean="0">
                <a:solidFill>
                  <a:schemeClr val="accent5">
                    <a:lumMod val="20000"/>
                    <a:lumOff val="80000"/>
                  </a:schemeClr>
                </a:solidFill>
                <a:latin typeface="Consolas" pitchFamily="49" charset="0"/>
                <a:cs typeface="Consolas" pitchFamily="49" charset="0"/>
                <a:sym typeface="Wingdings" pitchFamily="2" charset="2"/>
              </a:rPr>
              <a:t>&amp;lt;img&amp;gt;</a:t>
            </a:r>
            <a:r>
              <a:rPr lang="en-US" dirty="0" smtClean="0">
                <a:sym typeface="Wingdings" pitchFamily="2" charset="2"/>
              </a:rPr>
              <a:t>"</a:t>
            </a:r>
            <a:endParaRPr lang="bg-BG" dirty="0" smtClean="0"/>
          </a:p>
          <a:p>
            <a:pPr lvl="1">
              <a:lnSpc>
                <a:spcPct val="100000"/>
              </a:lnSpc>
              <a:defRPr/>
            </a:pPr>
            <a:r>
              <a:rPr lang="en-US" noProof="1" smtClean="0">
                <a:solidFill>
                  <a:schemeClr val="accent5">
                    <a:lumMod val="20000"/>
                    <a:lumOff val="80000"/>
                  </a:schemeClr>
                </a:solidFill>
                <a:latin typeface="Consolas" pitchFamily="49" charset="0"/>
                <a:cs typeface="Consolas" pitchFamily="49" charset="0"/>
              </a:rPr>
              <a:t>HtmlDecode(…)</a:t>
            </a:r>
            <a:r>
              <a:rPr lang="en-US" dirty="0" smtClean="0"/>
              <a:t> – un-escapes escaped HTML</a:t>
            </a:r>
          </a:p>
          <a:p>
            <a:pPr lvl="1">
              <a:lnSpc>
                <a:spcPct val="100000"/>
              </a:lnSpc>
              <a:defRPr/>
            </a:pPr>
            <a:r>
              <a:rPr lang="en-US" noProof="1" smtClean="0">
                <a:solidFill>
                  <a:schemeClr val="accent5">
                    <a:lumMod val="20000"/>
                    <a:lumOff val="80000"/>
                  </a:schemeClr>
                </a:solidFill>
                <a:latin typeface="Consolas" pitchFamily="49" charset="0"/>
                <a:cs typeface="Consolas" pitchFamily="49" charset="0"/>
              </a:rPr>
              <a:t>UrlEncode(…)</a:t>
            </a:r>
            <a:r>
              <a:rPr lang="en-US" dirty="0" smtClean="0"/>
              <a:t> – encode string for the  browser URL, e.g. "</a:t>
            </a:r>
            <a:r>
              <a:rPr lang="en-US" noProof="1" smtClean="0">
                <a:solidFill>
                  <a:schemeClr val="accent5">
                    <a:lumMod val="20000"/>
                    <a:lumOff val="80000"/>
                  </a:schemeClr>
                </a:solidFill>
                <a:latin typeface="Consolas" pitchFamily="49" charset="0"/>
                <a:cs typeface="Consolas" pitchFamily="49" charset="0"/>
              </a:rPr>
              <a:t>+.net 4</a:t>
            </a:r>
            <a:r>
              <a:rPr lang="en-US" dirty="0" smtClean="0"/>
              <a:t>" </a:t>
            </a:r>
            <a:r>
              <a:rPr lang="en-US" dirty="0" smtClean="0">
                <a:sym typeface="Wingdings" pitchFamily="2" charset="2"/>
              </a:rPr>
              <a:t> "</a:t>
            </a:r>
            <a:r>
              <a:rPr lang="en-US" dirty="0" smtClean="0">
                <a:solidFill>
                  <a:schemeClr val="accent5">
                    <a:lumMod val="20000"/>
                    <a:lumOff val="80000"/>
                  </a:schemeClr>
                </a:solidFill>
                <a:latin typeface="Consolas" pitchFamily="49" charset="0"/>
                <a:cs typeface="Consolas" pitchFamily="49" charset="0"/>
                <a:sym typeface="Wingdings" pitchFamily="2" charset="2"/>
              </a:rPr>
              <a:t>%2B.net+4</a:t>
            </a:r>
            <a:r>
              <a:rPr lang="en-US" dirty="0" smtClean="0">
                <a:sym typeface="Wingdings" pitchFamily="2" charset="2"/>
              </a:rPr>
              <a:t>"</a:t>
            </a:r>
            <a:endParaRPr lang="en-US" dirty="0" smtClean="0"/>
          </a:p>
          <a:p>
            <a:pPr lvl="1">
              <a:lnSpc>
                <a:spcPct val="100000"/>
              </a:lnSpc>
              <a:defRPr/>
            </a:pPr>
            <a:r>
              <a:rPr lang="en-US" noProof="1" smtClean="0">
                <a:solidFill>
                  <a:schemeClr val="accent5">
                    <a:lumMod val="20000"/>
                    <a:lumOff val="80000"/>
                  </a:schemeClr>
                </a:solidFill>
                <a:latin typeface="Consolas" pitchFamily="49" charset="0"/>
                <a:cs typeface="Consolas" pitchFamily="49" charset="0"/>
              </a:rPr>
              <a:t>UrlDecode(…)</a:t>
            </a:r>
            <a:r>
              <a:rPr lang="en-US" dirty="0" smtClean="0"/>
              <a:t> – decode url-encoded string</a:t>
            </a:r>
          </a:p>
          <a:p>
            <a:pPr lvl="1">
              <a:lnSpc>
                <a:spcPct val="100000"/>
              </a:lnSpc>
              <a:defRPr/>
            </a:pPr>
            <a:r>
              <a:rPr lang="en-US" noProof="1" smtClean="0">
                <a:solidFill>
                  <a:schemeClr val="accent5">
                    <a:lumMod val="20000"/>
                    <a:lumOff val="80000"/>
                  </a:schemeClr>
                </a:solidFill>
                <a:latin typeface="Consolas" pitchFamily="49" charset="0"/>
                <a:cs typeface="Consolas" pitchFamily="49" charset="0"/>
              </a:rPr>
              <a:t>MapPath(…)</a:t>
            </a:r>
            <a:r>
              <a:rPr lang="en-US" dirty="0" smtClean="0"/>
              <a:t> – returns the server-side path for given resource given as relative path</a:t>
            </a:r>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solidFill>
                  <a:schemeClr val="tx1">
                    <a:lumMod val="60000"/>
                    <a:lumOff val="40000"/>
                  </a:schemeClr>
                </a:solidFill>
                <a:latin typeface="+mj-lt"/>
              </a:rPr>
              <a:pPr>
                <a:defRPr/>
              </a:pPr>
              <a:t>8</a:t>
            </a:fld>
            <a:endParaRPr lang="en-US" dirty="0">
              <a:solidFill>
                <a:schemeClr val="tx1">
                  <a:lumMod val="60000"/>
                  <a:lumOff val="40000"/>
                </a:schemeClr>
              </a:solidFill>
              <a:latin typeface="+mj-lt"/>
            </a:endParaRPr>
          </a:p>
        </p:txBody>
      </p:sp>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22" name="Rectangle 2"/>
          <p:cNvSpPr>
            <a:spLocks noGrp="1" noChangeArrowheads="1"/>
          </p:cNvSpPr>
          <p:nvPr>
            <p:ph type="title"/>
          </p:nvPr>
        </p:nvSpPr>
        <p:spPr/>
        <p:txBody>
          <a:bodyPr/>
          <a:lstStyle/>
          <a:p>
            <a:pPr>
              <a:defRPr/>
            </a:pPr>
            <a:r>
              <a:rPr lang="en-US" dirty="0" smtClean="0"/>
              <a:t>Intrinsic Objects </a:t>
            </a:r>
            <a:r>
              <a:rPr lang="bg-BG" dirty="0" smtClean="0"/>
              <a:t> </a:t>
            </a:r>
            <a:r>
              <a:rPr lang="en-US" dirty="0" smtClean="0"/>
              <a:t>– Examples</a:t>
            </a:r>
            <a:endParaRPr lang="bg-BG" dirty="0" smtClean="0"/>
          </a:p>
        </p:txBody>
      </p:sp>
      <p:sp>
        <p:nvSpPr>
          <p:cNvPr id="4" name="Text Placeholder 6"/>
          <p:cNvSpPr txBox="1">
            <a:spLocks/>
          </p:cNvSpPr>
          <p:nvPr/>
        </p:nvSpPr>
        <p:spPr>
          <a:xfrm>
            <a:off x="823664" y="1136938"/>
            <a:ext cx="7492752" cy="707886"/>
          </a:xfrm>
          <a:prstGeom prst="rect">
            <a:avLst/>
          </a:prstGeom>
          <a:solidFill>
            <a:schemeClr val="accent5">
              <a:lumMod val="40000"/>
              <a:lumOff val="60000"/>
              <a:alpha val="15000"/>
            </a:schemeClr>
          </a:solidFill>
          <a:ln>
            <a:solidFill>
              <a:schemeClr val="accent5">
                <a:lumMod val="60000"/>
                <a:lumOff val="40000"/>
              </a:schemeClr>
            </a:solidFill>
          </a:ln>
        </p:spPr>
        <p:txBody>
          <a:bodyPr wrap="square" anchor="ctr" anchorCtr="0">
            <a:spAutoFit/>
          </a:bodyPr>
          <a:lstStyle>
            <a:defPPr>
              <a:defRPr lang="en-US"/>
            </a:defPPr>
            <a:lvl1pPr algn="r" rtl="0" eaLnBrk="0" fontAlgn="base" hangingPunct="0">
              <a:lnSpc>
                <a:spcPct val="85000"/>
              </a:lnSpc>
              <a:spcBef>
                <a:spcPct val="0"/>
              </a:spcBef>
              <a:spcAft>
                <a:spcPct val="0"/>
              </a:spcAft>
              <a:defRPr kumimoji="1" sz="1100" b="1" kern="1200">
                <a:solidFill>
                  <a:srgbClr val="000000"/>
                </a:solidFill>
                <a:latin typeface="Arial" charset="0"/>
                <a:ea typeface="+mn-ea"/>
                <a:cs typeface="+mn-cs"/>
              </a:defRPr>
            </a:lvl1pPr>
            <a:lvl2pPr marL="457200" algn="l" rtl="0" eaLnBrk="0" fontAlgn="base" hangingPunct="0">
              <a:lnSpc>
                <a:spcPct val="85000"/>
              </a:lnSpc>
              <a:spcBef>
                <a:spcPct val="0"/>
              </a:spcBef>
              <a:spcAft>
                <a:spcPct val="0"/>
              </a:spcAft>
              <a:defRPr kumimoji="1" sz="4000" b="1" kern="1200">
                <a:solidFill>
                  <a:srgbClr val="000000"/>
                </a:solidFill>
                <a:latin typeface="Arial" charset="0"/>
                <a:ea typeface="+mn-ea"/>
                <a:cs typeface="+mn-cs"/>
              </a:defRPr>
            </a:lvl2pPr>
            <a:lvl3pPr marL="914400" algn="l" rtl="0" eaLnBrk="0" fontAlgn="base" hangingPunct="0">
              <a:lnSpc>
                <a:spcPct val="85000"/>
              </a:lnSpc>
              <a:spcBef>
                <a:spcPct val="0"/>
              </a:spcBef>
              <a:spcAft>
                <a:spcPct val="0"/>
              </a:spcAft>
              <a:defRPr kumimoji="1" sz="4000" b="1" kern="1200">
                <a:solidFill>
                  <a:srgbClr val="000000"/>
                </a:solidFill>
                <a:latin typeface="Arial" charset="0"/>
                <a:ea typeface="+mn-ea"/>
                <a:cs typeface="+mn-cs"/>
              </a:defRPr>
            </a:lvl3pPr>
            <a:lvl4pPr marL="1371600" algn="l" rtl="0" eaLnBrk="0" fontAlgn="base" hangingPunct="0">
              <a:lnSpc>
                <a:spcPct val="85000"/>
              </a:lnSpc>
              <a:spcBef>
                <a:spcPct val="0"/>
              </a:spcBef>
              <a:spcAft>
                <a:spcPct val="0"/>
              </a:spcAft>
              <a:defRPr kumimoji="1" sz="4000" b="1" kern="1200">
                <a:solidFill>
                  <a:srgbClr val="000000"/>
                </a:solidFill>
                <a:latin typeface="Arial" charset="0"/>
                <a:ea typeface="+mn-ea"/>
                <a:cs typeface="+mn-cs"/>
              </a:defRPr>
            </a:lvl4pPr>
            <a:lvl5pPr marL="1828800" algn="l" rtl="0" eaLnBrk="0" fontAlgn="base" hangingPunct="0">
              <a:lnSpc>
                <a:spcPct val="85000"/>
              </a:lnSpc>
              <a:spcBef>
                <a:spcPct val="0"/>
              </a:spcBef>
              <a:spcAft>
                <a:spcPct val="0"/>
              </a:spcAft>
              <a:defRPr kumimoji="1" sz="4000" b="1" kern="1200">
                <a:solidFill>
                  <a:srgbClr val="000000"/>
                </a:solidFill>
                <a:latin typeface="Arial" charset="0"/>
                <a:ea typeface="+mn-ea"/>
                <a:cs typeface="+mn-cs"/>
              </a:defRPr>
            </a:lvl5pPr>
            <a:lvl6pPr marL="2286000" algn="l" defTabSz="914400" rtl="0" eaLnBrk="1" latinLnBrk="0" hangingPunct="1">
              <a:defRPr kumimoji="1" sz="4000" b="1" kern="1200">
                <a:solidFill>
                  <a:srgbClr val="000000"/>
                </a:solidFill>
                <a:latin typeface="Arial" charset="0"/>
                <a:ea typeface="+mn-ea"/>
                <a:cs typeface="+mn-cs"/>
              </a:defRPr>
            </a:lvl6pPr>
            <a:lvl7pPr marL="2743200" algn="l" defTabSz="914400" rtl="0" eaLnBrk="1" latinLnBrk="0" hangingPunct="1">
              <a:defRPr kumimoji="1" sz="4000" b="1" kern="1200">
                <a:solidFill>
                  <a:srgbClr val="000000"/>
                </a:solidFill>
                <a:latin typeface="Arial" charset="0"/>
                <a:ea typeface="+mn-ea"/>
                <a:cs typeface="+mn-cs"/>
              </a:defRPr>
            </a:lvl7pPr>
            <a:lvl8pPr marL="3200400" algn="l" defTabSz="914400" rtl="0" eaLnBrk="1" latinLnBrk="0" hangingPunct="1">
              <a:defRPr kumimoji="1" sz="4000" b="1" kern="1200">
                <a:solidFill>
                  <a:srgbClr val="000000"/>
                </a:solidFill>
                <a:latin typeface="Arial" charset="0"/>
                <a:ea typeface="+mn-ea"/>
                <a:cs typeface="+mn-cs"/>
              </a:defRPr>
            </a:lvl8pPr>
            <a:lvl9pPr marL="3657600" algn="l" defTabSz="914400" rtl="0" eaLnBrk="1" latinLnBrk="0" hangingPunct="1">
              <a:defRPr kumimoji="1" sz="4000" b="1" kern="1200">
                <a:solidFill>
                  <a:srgbClr val="000000"/>
                </a:solidFill>
                <a:latin typeface="Arial" charset="0"/>
                <a:ea typeface="+mn-ea"/>
                <a:cs typeface="+mn-cs"/>
              </a:defRPr>
            </a:lvl9pPr>
          </a:lstStyle>
          <a:p>
            <a:pPr algn="l" eaLnBrk="1" hangingPunct="1">
              <a:lnSpc>
                <a:spcPct val="100000"/>
              </a:lnSpc>
              <a:spcBef>
                <a:spcPts val="0"/>
              </a:spcBef>
              <a:defRPr/>
            </a:pPr>
            <a:r>
              <a:rPr kumimoji="0" lang="en-US" sz="2000" noProof="1">
                <a:solidFill>
                  <a:srgbClr val="8CF4F2"/>
                </a:solidFill>
                <a:effectLst>
                  <a:outerShdw blurRad="38100" dist="38100" dir="2700000" algn="tl">
                    <a:srgbClr val="000000">
                      <a:alpha val="43137"/>
                    </a:srgbClr>
                  </a:outerShdw>
                </a:effectLst>
                <a:latin typeface="Consolas" pitchFamily="49" charset="0"/>
                <a:cs typeface="Consolas" pitchFamily="49" charset="0"/>
              </a:rPr>
              <a:t>bool isSecureConnection =</a:t>
            </a:r>
            <a:r>
              <a:rPr kumimoji="0" lang="en-US" sz="2000" dirty="0">
                <a:solidFill>
                  <a:srgbClr val="8CF4F2"/>
                </a:solidFill>
                <a:effectLst>
                  <a:outerShdw blurRad="38100" dist="38100" dir="2700000" algn="tl">
                    <a:srgbClr val="000000">
                      <a:alpha val="43137"/>
                    </a:srgbClr>
                  </a:outerShdw>
                </a:effectLst>
                <a:latin typeface="Consolas" pitchFamily="49" charset="0"/>
                <a:cs typeface="Consolas" pitchFamily="49" charset="0"/>
              </a:rPr>
              <a:t/>
            </a:r>
            <a:br>
              <a:rPr kumimoji="0" lang="en-US" sz="2000" dirty="0">
                <a:solidFill>
                  <a:srgbClr val="8CF4F2"/>
                </a:solidFill>
                <a:effectLst>
                  <a:outerShdw blurRad="38100" dist="38100" dir="2700000" algn="tl">
                    <a:srgbClr val="000000">
                      <a:alpha val="43137"/>
                    </a:srgbClr>
                  </a:outerShdw>
                </a:effectLst>
                <a:latin typeface="Consolas" pitchFamily="49" charset="0"/>
                <a:cs typeface="Consolas" pitchFamily="49" charset="0"/>
              </a:rPr>
            </a:br>
            <a:r>
              <a:rPr kumimoji="0" lang="bg-BG" sz="2000" dirty="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kumimoji="0" lang="en-US" sz="2000" noProof="1">
                <a:solidFill>
                  <a:srgbClr val="8CF4F2"/>
                </a:solidFill>
                <a:effectLst>
                  <a:outerShdw blurRad="38100" dist="38100" dir="2700000" algn="tl">
                    <a:srgbClr val="000000">
                      <a:alpha val="43137"/>
                    </a:srgbClr>
                  </a:outerShdw>
                </a:effectLst>
                <a:latin typeface="Consolas" pitchFamily="49" charset="0"/>
                <a:cs typeface="Consolas" pitchFamily="49" charset="0"/>
              </a:rPr>
              <a:t>Request.IsSecureConnection</a:t>
            </a:r>
            <a:r>
              <a:rPr kumimoji="0" lang="en-US" sz="2000"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kumimoji="0" lang="en-US" sz="2000" dirty="0">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5" name="Text Placeholder 6"/>
          <p:cNvSpPr txBox="1">
            <a:spLocks/>
          </p:cNvSpPr>
          <p:nvPr/>
        </p:nvSpPr>
        <p:spPr>
          <a:xfrm>
            <a:off x="827584" y="2046178"/>
            <a:ext cx="7492752" cy="400110"/>
          </a:xfrm>
          <a:prstGeom prst="rect">
            <a:avLst/>
          </a:prstGeom>
          <a:solidFill>
            <a:schemeClr val="accent5">
              <a:lumMod val="40000"/>
              <a:lumOff val="60000"/>
              <a:alpha val="15000"/>
            </a:schemeClr>
          </a:solidFill>
          <a:ln>
            <a:solidFill>
              <a:schemeClr val="accent5">
                <a:lumMod val="60000"/>
                <a:lumOff val="40000"/>
              </a:schemeClr>
            </a:solidFill>
          </a:ln>
        </p:spPr>
        <p:txBody>
          <a:bodyPr wrap="square" anchor="ctr" anchorCtr="0">
            <a:spAutoFit/>
          </a:bodyPr>
          <a:lstStyle>
            <a:defPPr>
              <a:defRPr lang="en-US"/>
            </a:defPPr>
            <a:lvl1pPr algn="r" rtl="0" eaLnBrk="0" fontAlgn="base" hangingPunct="0">
              <a:lnSpc>
                <a:spcPct val="85000"/>
              </a:lnSpc>
              <a:spcBef>
                <a:spcPct val="0"/>
              </a:spcBef>
              <a:spcAft>
                <a:spcPct val="0"/>
              </a:spcAft>
              <a:defRPr kumimoji="1" sz="1100" b="1" kern="1200">
                <a:solidFill>
                  <a:srgbClr val="000000"/>
                </a:solidFill>
                <a:latin typeface="Arial" charset="0"/>
                <a:ea typeface="+mn-ea"/>
                <a:cs typeface="+mn-cs"/>
              </a:defRPr>
            </a:lvl1pPr>
            <a:lvl2pPr marL="457200" algn="l" rtl="0" eaLnBrk="0" fontAlgn="base" hangingPunct="0">
              <a:lnSpc>
                <a:spcPct val="85000"/>
              </a:lnSpc>
              <a:spcBef>
                <a:spcPct val="0"/>
              </a:spcBef>
              <a:spcAft>
                <a:spcPct val="0"/>
              </a:spcAft>
              <a:defRPr kumimoji="1" sz="4000" b="1" kern="1200">
                <a:solidFill>
                  <a:srgbClr val="000000"/>
                </a:solidFill>
                <a:latin typeface="Arial" charset="0"/>
                <a:ea typeface="+mn-ea"/>
                <a:cs typeface="+mn-cs"/>
              </a:defRPr>
            </a:lvl2pPr>
            <a:lvl3pPr marL="914400" algn="l" rtl="0" eaLnBrk="0" fontAlgn="base" hangingPunct="0">
              <a:lnSpc>
                <a:spcPct val="85000"/>
              </a:lnSpc>
              <a:spcBef>
                <a:spcPct val="0"/>
              </a:spcBef>
              <a:spcAft>
                <a:spcPct val="0"/>
              </a:spcAft>
              <a:defRPr kumimoji="1" sz="4000" b="1" kern="1200">
                <a:solidFill>
                  <a:srgbClr val="000000"/>
                </a:solidFill>
                <a:latin typeface="Arial" charset="0"/>
                <a:ea typeface="+mn-ea"/>
                <a:cs typeface="+mn-cs"/>
              </a:defRPr>
            </a:lvl3pPr>
            <a:lvl4pPr marL="1371600" algn="l" rtl="0" eaLnBrk="0" fontAlgn="base" hangingPunct="0">
              <a:lnSpc>
                <a:spcPct val="85000"/>
              </a:lnSpc>
              <a:spcBef>
                <a:spcPct val="0"/>
              </a:spcBef>
              <a:spcAft>
                <a:spcPct val="0"/>
              </a:spcAft>
              <a:defRPr kumimoji="1" sz="4000" b="1" kern="1200">
                <a:solidFill>
                  <a:srgbClr val="000000"/>
                </a:solidFill>
                <a:latin typeface="Arial" charset="0"/>
                <a:ea typeface="+mn-ea"/>
                <a:cs typeface="+mn-cs"/>
              </a:defRPr>
            </a:lvl4pPr>
            <a:lvl5pPr marL="1828800" algn="l" rtl="0" eaLnBrk="0" fontAlgn="base" hangingPunct="0">
              <a:lnSpc>
                <a:spcPct val="85000"/>
              </a:lnSpc>
              <a:spcBef>
                <a:spcPct val="0"/>
              </a:spcBef>
              <a:spcAft>
                <a:spcPct val="0"/>
              </a:spcAft>
              <a:defRPr kumimoji="1" sz="4000" b="1" kern="1200">
                <a:solidFill>
                  <a:srgbClr val="000000"/>
                </a:solidFill>
                <a:latin typeface="Arial" charset="0"/>
                <a:ea typeface="+mn-ea"/>
                <a:cs typeface="+mn-cs"/>
              </a:defRPr>
            </a:lvl5pPr>
            <a:lvl6pPr marL="2286000" algn="l" defTabSz="914400" rtl="0" eaLnBrk="1" latinLnBrk="0" hangingPunct="1">
              <a:defRPr kumimoji="1" sz="4000" b="1" kern="1200">
                <a:solidFill>
                  <a:srgbClr val="000000"/>
                </a:solidFill>
                <a:latin typeface="Arial" charset="0"/>
                <a:ea typeface="+mn-ea"/>
                <a:cs typeface="+mn-cs"/>
              </a:defRPr>
            </a:lvl6pPr>
            <a:lvl7pPr marL="2743200" algn="l" defTabSz="914400" rtl="0" eaLnBrk="1" latinLnBrk="0" hangingPunct="1">
              <a:defRPr kumimoji="1" sz="4000" b="1" kern="1200">
                <a:solidFill>
                  <a:srgbClr val="000000"/>
                </a:solidFill>
                <a:latin typeface="Arial" charset="0"/>
                <a:ea typeface="+mn-ea"/>
                <a:cs typeface="+mn-cs"/>
              </a:defRPr>
            </a:lvl7pPr>
            <a:lvl8pPr marL="3200400" algn="l" defTabSz="914400" rtl="0" eaLnBrk="1" latinLnBrk="0" hangingPunct="1">
              <a:defRPr kumimoji="1" sz="4000" b="1" kern="1200">
                <a:solidFill>
                  <a:srgbClr val="000000"/>
                </a:solidFill>
                <a:latin typeface="Arial" charset="0"/>
                <a:ea typeface="+mn-ea"/>
                <a:cs typeface="+mn-cs"/>
              </a:defRPr>
            </a:lvl8pPr>
            <a:lvl9pPr marL="3657600" algn="l" defTabSz="914400" rtl="0" eaLnBrk="1" latinLnBrk="0" hangingPunct="1">
              <a:defRPr kumimoji="1" sz="4000" b="1" kern="1200">
                <a:solidFill>
                  <a:srgbClr val="000000"/>
                </a:solidFill>
                <a:latin typeface="Arial" charset="0"/>
                <a:ea typeface="+mn-ea"/>
                <a:cs typeface="+mn-cs"/>
              </a:defRPr>
            </a:lvl9pPr>
          </a:lstStyle>
          <a:p>
            <a:pPr algn="l" eaLnBrk="1" hangingPunct="1">
              <a:lnSpc>
                <a:spcPct val="100000"/>
              </a:lnSpc>
              <a:spcBef>
                <a:spcPts val="0"/>
              </a:spcBef>
              <a:defRPr/>
            </a:pPr>
            <a:r>
              <a:rPr kumimoji="0" lang="en-US" sz="2000"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Application.Add</a:t>
            </a:r>
            <a:r>
              <a:rPr kumimoji="0" lang="en-US" sz="2000" noProof="1">
                <a:solidFill>
                  <a:srgbClr val="8CF4F2"/>
                </a:solidFill>
                <a:effectLst>
                  <a:outerShdw blurRad="38100" dist="38100" dir="2700000" algn="tl">
                    <a:srgbClr val="000000">
                      <a:alpha val="43137"/>
                    </a:srgbClr>
                  </a:outerShdw>
                </a:effectLst>
                <a:latin typeface="Consolas" pitchFamily="49" charset="0"/>
                <a:cs typeface="Consolas" pitchFamily="49" charset="0"/>
              </a:rPr>
              <a:t>("key", "value</a:t>
            </a:r>
            <a:r>
              <a:rPr kumimoji="0" lang="en-US" sz="2000"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kumimoji="0" lang="en-US" sz="2000"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6" name="Text Placeholder 6"/>
          <p:cNvSpPr txBox="1">
            <a:spLocks/>
          </p:cNvSpPr>
          <p:nvPr/>
        </p:nvSpPr>
        <p:spPr>
          <a:xfrm>
            <a:off x="823664" y="2649106"/>
            <a:ext cx="7492752" cy="707886"/>
          </a:xfrm>
          <a:prstGeom prst="rect">
            <a:avLst/>
          </a:prstGeom>
          <a:solidFill>
            <a:schemeClr val="accent5">
              <a:lumMod val="40000"/>
              <a:lumOff val="60000"/>
              <a:alpha val="15000"/>
            </a:schemeClr>
          </a:solidFill>
          <a:ln>
            <a:solidFill>
              <a:schemeClr val="accent5">
                <a:lumMod val="60000"/>
                <a:lumOff val="40000"/>
              </a:schemeClr>
            </a:solidFill>
          </a:ln>
        </p:spPr>
        <p:txBody>
          <a:bodyPr wrap="square" anchor="ctr" anchorCtr="0">
            <a:spAutoFit/>
          </a:bodyPr>
          <a:lstStyle>
            <a:defPPr>
              <a:defRPr lang="en-US"/>
            </a:defPPr>
            <a:lvl1pPr algn="r" rtl="0" eaLnBrk="0" fontAlgn="base" hangingPunct="0">
              <a:lnSpc>
                <a:spcPct val="85000"/>
              </a:lnSpc>
              <a:spcBef>
                <a:spcPct val="0"/>
              </a:spcBef>
              <a:spcAft>
                <a:spcPct val="0"/>
              </a:spcAft>
              <a:defRPr kumimoji="1" sz="1100" b="1" kern="1200">
                <a:solidFill>
                  <a:srgbClr val="000000"/>
                </a:solidFill>
                <a:latin typeface="Arial" charset="0"/>
                <a:ea typeface="+mn-ea"/>
                <a:cs typeface="+mn-cs"/>
              </a:defRPr>
            </a:lvl1pPr>
            <a:lvl2pPr marL="457200" algn="l" rtl="0" eaLnBrk="0" fontAlgn="base" hangingPunct="0">
              <a:lnSpc>
                <a:spcPct val="85000"/>
              </a:lnSpc>
              <a:spcBef>
                <a:spcPct val="0"/>
              </a:spcBef>
              <a:spcAft>
                <a:spcPct val="0"/>
              </a:spcAft>
              <a:defRPr kumimoji="1" sz="4000" b="1" kern="1200">
                <a:solidFill>
                  <a:srgbClr val="000000"/>
                </a:solidFill>
                <a:latin typeface="Arial" charset="0"/>
                <a:ea typeface="+mn-ea"/>
                <a:cs typeface="+mn-cs"/>
              </a:defRPr>
            </a:lvl2pPr>
            <a:lvl3pPr marL="914400" algn="l" rtl="0" eaLnBrk="0" fontAlgn="base" hangingPunct="0">
              <a:lnSpc>
                <a:spcPct val="85000"/>
              </a:lnSpc>
              <a:spcBef>
                <a:spcPct val="0"/>
              </a:spcBef>
              <a:spcAft>
                <a:spcPct val="0"/>
              </a:spcAft>
              <a:defRPr kumimoji="1" sz="4000" b="1" kern="1200">
                <a:solidFill>
                  <a:srgbClr val="000000"/>
                </a:solidFill>
                <a:latin typeface="Arial" charset="0"/>
                <a:ea typeface="+mn-ea"/>
                <a:cs typeface="+mn-cs"/>
              </a:defRPr>
            </a:lvl3pPr>
            <a:lvl4pPr marL="1371600" algn="l" rtl="0" eaLnBrk="0" fontAlgn="base" hangingPunct="0">
              <a:lnSpc>
                <a:spcPct val="85000"/>
              </a:lnSpc>
              <a:spcBef>
                <a:spcPct val="0"/>
              </a:spcBef>
              <a:spcAft>
                <a:spcPct val="0"/>
              </a:spcAft>
              <a:defRPr kumimoji="1" sz="4000" b="1" kern="1200">
                <a:solidFill>
                  <a:srgbClr val="000000"/>
                </a:solidFill>
                <a:latin typeface="Arial" charset="0"/>
                <a:ea typeface="+mn-ea"/>
                <a:cs typeface="+mn-cs"/>
              </a:defRPr>
            </a:lvl4pPr>
            <a:lvl5pPr marL="1828800" algn="l" rtl="0" eaLnBrk="0" fontAlgn="base" hangingPunct="0">
              <a:lnSpc>
                <a:spcPct val="85000"/>
              </a:lnSpc>
              <a:spcBef>
                <a:spcPct val="0"/>
              </a:spcBef>
              <a:spcAft>
                <a:spcPct val="0"/>
              </a:spcAft>
              <a:defRPr kumimoji="1" sz="4000" b="1" kern="1200">
                <a:solidFill>
                  <a:srgbClr val="000000"/>
                </a:solidFill>
                <a:latin typeface="Arial" charset="0"/>
                <a:ea typeface="+mn-ea"/>
                <a:cs typeface="+mn-cs"/>
              </a:defRPr>
            </a:lvl5pPr>
            <a:lvl6pPr marL="2286000" algn="l" defTabSz="914400" rtl="0" eaLnBrk="1" latinLnBrk="0" hangingPunct="1">
              <a:defRPr kumimoji="1" sz="4000" b="1" kern="1200">
                <a:solidFill>
                  <a:srgbClr val="000000"/>
                </a:solidFill>
                <a:latin typeface="Arial" charset="0"/>
                <a:ea typeface="+mn-ea"/>
                <a:cs typeface="+mn-cs"/>
              </a:defRPr>
            </a:lvl6pPr>
            <a:lvl7pPr marL="2743200" algn="l" defTabSz="914400" rtl="0" eaLnBrk="1" latinLnBrk="0" hangingPunct="1">
              <a:defRPr kumimoji="1" sz="4000" b="1" kern="1200">
                <a:solidFill>
                  <a:srgbClr val="000000"/>
                </a:solidFill>
                <a:latin typeface="Arial" charset="0"/>
                <a:ea typeface="+mn-ea"/>
                <a:cs typeface="+mn-cs"/>
              </a:defRPr>
            </a:lvl7pPr>
            <a:lvl8pPr marL="3200400" algn="l" defTabSz="914400" rtl="0" eaLnBrk="1" latinLnBrk="0" hangingPunct="1">
              <a:defRPr kumimoji="1" sz="4000" b="1" kern="1200">
                <a:solidFill>
                  <a:srgbClr val="000000"/>
                </a:solidFill>
                <a:latin typeface="Arial" charset="0"/>
                <a:ea typeface="+mn-ea"/>
                <a:cs typeface="+mn-cs"/>
              </a:defRPr>
            </a:lvl8pPr>
            <a:lvl9pPr marL="3657600" algn="l" defTabSz="914400" rtl="0" eaLnBrk="1" latinLnBrk="0" hangingPunct="1">
              <a:defRPr kumimoji="1" sz="4000" b="1" kern="1200">
                <a:solidFill>
                  <a:srgbClr val="000000"/>
                </a:solidFill>
                <a:latin typeface="Arial" charset="0"/>
                <a:ea typeface="+mn-ea"/>
                <a:cs typeface="+mn-cs"/>
              </a:defRPr>
            </a:lvl9pPr>
          </a:lstStyle>
          <a:p>
            <a:pPr algn="l" eaLnBrk="1" hangingPunct="1">
              <a:lnSpc>
                <a:spcPct val="100000"/>
              </a:lnSpc>
              <a:spcBef>
                <a:spcPts val="0"/>
              </a:spcBef>
              <a:defRPr/>
            </a:pPr>
            <a:r>
              <a:rPr kumimoji="0" lang="en-US" sz="2000"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LabelResult.Text </a:t>
            </a:r>
            <a:r>
              <a:rPr kumimoji="0" lang="en-US" sz="2000"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r>
              <a:rPr kumimoji="0" lang="en-US" sz="2000" dirty="0">
                <a:solidFill>
                  <a:srgbClr val="8CF4F2"/>
                </a:solidFill>
                <a:effectLst>
                  <a:outerShdw blurRad="38100" dist="38100" dir="2700000" algn="tl">
                    <a:srgbClr val="000000">
                      <a:alpha val="43137"/>
                    </a:srgbClr>
                  </a:outerShdw>
                </a:effectLst>
                <a:latin typeface="Consolas" pitchFamily="49" charset="0"/>
                <a:cs typeface="Consolas" pitchFamily="49" charset="0"/>
              </a:rPr>
              <a:t/>
            </a:r>
            <a:br>
              <a:rPr kumimoji="0" lang="en-US" sz="2000" dirty="0">
                <a:solidFill>
                  <a:srgbClr val="8CF4F2"/>
                </a:solidFill>
                <a:effectLst>
                  <a:outerShdw blurRad="38100" dist="38100" dir="2700000" algn="tl">
                    <a:srgbClr val="000000">
                      <a:alpha val="43137"/>
                    </a:srgbClr>
                  </a:outerShdw>
                </a:effectLst>
                <a:latin typeface="Consolas" pitchFamily="49" charset="0"/>
                <a:cs typeface="Consolas" pitchFamily="49" charset="0"/>
              </a:rPr>
            </a:br>
            <a:r>
              <a:rPr kumimoji="0" lang="bg-BG" sz="2000" dirty="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kumimoji="0" lang="en-US" sz="2000"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Server.UrlEncode</a:t>
            </a:r>
            <a:r>
              <a:rPr kumimoji="0" lang="en-US" sz="2000"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("Did you try ASP</a:t>
            </a:r>
            <a:r>
              <a:rPr kumimoji="0" lang="en-US" sz="2000" dirty="0" smtClean="0">
                <a:solidFill>
                  <a:srgbClr val="8CF4F2"/>
                </a:solidFill>
                <a:effectLst>
                  <a:outerShdw blurRad="38100" dist="38100" dir="2700000" algn="tl">
                    <a:srgbClr val="000000">
                      <a:alpha val="43137"/>
                    </a:srgbClr>
                  </a:outerShdw>
                </a:effectLst>
                <a:latin typeface="Consolas" pitchFamily="49" charset="0"/>
                <a:cs typeface="Consolas" pitchFamily="49" charset="0"/>
              </a:rPr>
              <a:t>.NET 4.0?</a:t>
            </a:r>
            <a:r>
              <a:rPr kumimoji="0" lang="en-US" sz="2000"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kumimoji="0" lang="en-US" sz="2000"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7" name="Text Placeholder 6"/>
          <p:cNvSpPr txBox="1">
            <a:spLocks/>
          </p:cNvSpPr>
          <p:nvPr/>
        </p:nvSpPr>
        <p:spPr>
          <a:xfrm>
            <a:off x="827584" y="3573016"/>
            <a:ext cx="7492752" cy="707886"/>
          </a:xfrm>
          <a:prstGeom prst="rect">
            <a:avLst/>
          </a:prstGeom>
          <a:solidFill>
            <a:schemeClr val="accent5">
              <a:lumMod val="40000"/>
              <a:lumOff val="60000"/>
              <a:alpha val="15000"/>
            </a:schemeClr>
          </a:solidFill>
          <a:ln>
            <a:solidFill>
              <a:schemeClr val="accent5">
                <a:lumMod val="60000"/>
                <a:lumOff val="40000"/>
              </a:schemeClr>
            </a:solidFill>
          </a:ln>
        </p:spPr>
        <p:txBody>
          <a:bodyPr wrap="square" anchor="ctr" anchorCtr="0">
            <a:spAutoFit/>
          </a:bodyPr>
          <a:lstStyle>
            <a:defPPr>
              <a:defRPr lang="en-US"/>
            </a:defPPr>
            <a:lvl1pPr algn="r" rtl="0" eaLnBrk="0" fontAlgn="base" hangingPunct="0">
              <a:lnSpc>
                <a:spcPct val="85000"/>
              </a:lnSpc>
              <a:spcBef>
                <a:spcPct val="0"/>
              </a:spcBef>
              <a:spcAft>
                <a:spcPct val="0"/>
              </a:spcAft>
              <a:defRPr kumimoji="1" sz="1100" b="1" kern="1200">
                <a:solidFill>
                  <a:srgbClr val="000000"/>
                </a:solidFill>
                <a:latin typeface="Arial" charset="0"/>
                <a:ea typeface="+mn-ea"/>
                <a:cs typeface="+mn-cs"/>
              </a:defRPr>
            </a:lvl1pPr>
            <a:lvl2pPr marL="457200" algn="l" rtl="0" eaLnBrk="0" fontAlgn="base" hangingPunct="0">
              <a:lnSpc>
                <a:spcPct val="85000"/>
              </a:lnSpc>
              <a:spcBef>
                <a:spcPct val="0"/>
              </a:spcBef>
              <a:spcAft>
                <a:spcPct val="0"/>
              </a:spcAft>
              <a:defRPr kumimoji="1" sz="4000" b="1" kern="1200">
                <a:solidFill>
                  <a:srgbClr val="000000"/>
                </a:solidFill>
                <a:latin typeface="Arial" charset="0"/>
                <a:ea typeface="+mn-ea"/>
                <a:cs typeface="+mn-cs"/>
              </a:defRPr>
            </a:lvl2pPr>
            <a:lvl3pPr marL="914400" algn="l" rtl="0" eaLnBrk="0" fontAlgn="base" hangingPunct="0">
              <a:lnSpc>
                <a:spcPct val="85000"/>
              </a:lnSpc>
              <a:spcBef>
                <a:spcPct val="0"/>
              </a:spcBef>
              <a:spcAft>
                <a:spcPct val="0"/>
              </a:spcAft>
              <a:defRPr kumimoji="1" sz="4000" b="1" kern="1200">
                <a:solidFill>
                  <a:srgbClr val="000000"/>
                </a:solidFill>
                <a:latin typeface="Arial" charset="0"/>
                <a:ea typeface="+mn-ea"/>
                <a:cs typeface="+mn-cs"/>
              </a:defRPr>
            </a:lvl3pPr>
            <a:lvl4pPr marL="1371600" algn="l" rtl="0" eaLnBrk="0" fontAlgn="base" hangingPunct="0">
              <a:lnSpc>
                <a:spcPct val="85000"/>
              </a:lnSpc>
              <a:spcBef>
                <a:spcPct val="0"/>
              </a:spcBef>
              <a:spcAft>
                <a:spcPct val="0"/>
              </a:spcAft>
              <a:defRPr kumimoji="1" sz="4000" b="1" kern="1200">
                <a:solidFill>
                  <a:srgbClr val="000000"/>
                </a:solidFill>
                <a:latin typeface="Arial" charset="0"/>
                <a:ea typeface="+mn-ea"/>
                <a:cs typeface="+mn-cs"/>
              </a:defRPr>
            </a:lvl4pPr>
            <a:lvl5pPr marL="1828800" algn="l" rtl="0" eaLnBrk="0" fontAlgn="base" hangingPunct="0">
              <a:lnSpc>
                <a:spcPct val="85000"/>
              </a:lnSpc>
              <a:spcBef>
                <a:spcPct val="0"/>
              </a:spcBef>
              <a:spcAft>
                <a:spcPct val="0"/>
              </a:spcAft>
              <a:defRPr kumimoji="1" sz="4000" b="1" kern="1200">
                <a:solidFill>
                  <a:srgbClr val="000000"/>
                </a:solidFill>
                <a:latin typeface="Arial" charset="0"/>
                <a:ea typeface="+mn-ea"/>
                <a:cs typeface="+mn-cs"/>
              </a:defRPr>
            </a:lvl5pPr>
            <a:lvl6pPr marL="2286000" algn="l" defTabSz="914400" rtl="0" eaLnBrk="1" latinLnBrk="0" hangingPunct="1">
              <a:defRPr kumimoji="1" sz="4000" b="1" kern="1200">
                <a:solidFill>
                  <a:srgbClr val="000000"/>
                </a:solidFill>
                <a:latin typeface="Arial" charset="0"/>
                <a:ea typeface="+mn-ea"/>
                <a:cs typeface="+mn-cs"/>
              </a:defRPr>
            </a:lvl6pPr>
            <a:lvl7pPr marL="2743200" algn="l" defTabSz="914400" rtl="0" eaLnBrk="1" latinLnBrk="0" hangingPunct="1">
              <a:defRPr kumimoji="1" sz="4000" b="1" kern="1200">
                <a:solidFill>
                  <a:srgbClr val="000000"/>
                </a:solidFill>
                <a:latin typeface="Arial" charset="0"/>
                <a:ea typeface="+mn-ea"/>
                <a:cs typeface="+mn-cs"/>
              </a:defRPr>
            </a:lvl7pPr>
            <a:lvl8pPr marL="3200400" algn="l" defTabSz="914400" rtl="0" eaLnBrk="1" latinLnBrk="0" hangingPunct="1">
              <a:defRPr kumimoji="1" sz="4000" b="1" kern="1200">
                <a:solidFill>
                  <a:srgbClr val="000000"/>
                </a:solidFill>
                <a:latin typeface="Arial" charset="0"/>
                <a:ea typeface="+mn-ea"/>
                <a:cs typeface="+mn-cs"/>
              </a:defRPr>
            </a:lvl8pPr>
            <a:lvl9pPr marL="3657600" algn="l" defTabSz="914400" rtl="0" eaLnBrk="1" latinLnBrk="0" hangingPunct="1">
              <a:defRPr kumimoji="1" sz="4000" b="1" kern="1200">
                <a:solidFill>
                  <a:srgbClr val="000000"/>
                </a:solidFill>
                <a:latin typeface="Arial" charset="0"/>
                <a:ea typeface="+mn-ea"/>
                <a:cs typeface="+mn-cs"/>
              </a:defRPr>
            </a:lvl9pPr>
          </a:lstStyle>
          <a:p>
            <a:pPr algn="l" eaLnBrk="1" hangingPunct="1">
              <a:lnSpc>
                <a:spcPct val="100000"/>
              </a:lnSpc>
              <a:spcBef>
                <a:spcPts val="0"/>
              </a:spcBef>
              <a:defRPr/>
            </a:pPr>
            <a:r>
              <a:rPr kumimoji="0" lang="en-US" sz="2000"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Response.ContentType </a:t>
            </a:r>
            <a:r>
              <a:rPr kumimoji="0" lang="en-US" sz="2000" noProof="1">
                <a:solidFill>
                  <a:srgbClr val="8CF4F2"/>
                </a:solidFill>
                <a:effectLst>
                  <a:outerShdw blurRad="38100" dist="38100" dir="2700000" algn="tl">
                    <a:srgbClr val="000000">
                      <a:alpha val="43137"/>
                    </a:srgbClr>
                  </a:outerShdw>
                </a:effectLst>
                <a:latin typeface="Consolas" pitchFamily="49" charset="0"/>
                <a:cs typeface="Consolas" pitchFamily="49" charset="0"/>
              </a:rPr>
              <a:t>= "text/html</a:t>
            </a:r>
            <a:r>
              <a:rPr kumimoji="0" lang="en-US" sz="2000"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algn="l" eaLnBrk="1" hangingPunct="1">
              <a:lnSpc>
                <a:spcPct val="100000"/>
              </a:lnSpc>
              <a:spcBef>
                <a:spcPts val="0"/>
              </a:spcBef>
              <a:defRPr/>
            </a:pPr>
            <a:r>
              <a:rPr kumimoji="0" lang="en-US" sz="2000"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Response.Charset = "UTF-8";</a:t>
            </a:r>
            <a:endParaRPr kumimoji="0" lang="en-US" sz="2000" dirty="0"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8" name="Text Placeholder 6"/>
          <p:cNvSpPr txBox="1">
            <a:spLocks/>
          </p:cNvSpPr>
          <p:nvPr/>
        </p:nvSpPr>
        <p:spPr>
          <a:xfrm>
            <a:off x="827584" y="4481244"/>
            <a:ext cx="7492752" cy="707886"/>
          </a:xfrm>
          <a:prstGeom prst="rect">
            <a:avLst/>
          </a:prstGeom>
          <a:solidFill>
            <a:schemeClr val="accent5">
              <a:lumMod val="40000"/>
              <a:lumOff val="60000"/>
              <a:alpha val="15000"/>
            </a:schemeClr>
          </a:solidFill>
          <a:ln>
            <a:solidFill>
              <a:schemeClr val="accent5">
                <a:lumMod val="60000"/>
                <a:lumOff val="40000"/>
              </a:schemeClr>
            </a:solidFill>
          </a:ln>
        </p:spPr>
        <p:txBody>
          <a:bodyPr wrap="square" anchor="ctr" anchorCtr="0">
            <a:spAutoFit/>
          </a:bodyPr>
          <a:lstStyle>
            <a:defPPr>
              <a:defRPr lang="en-US"/>
            </a:defPPr>
            <a:lvl1pPr algn="r" rtl="0" eaLnBrk="0" fontAlgn="base" hangingPunct="0">
              <a:lnSpc>
                <a:spcPct val="85000"/>
              </a:lnSpc>
              <a:spcBef>
                <a:spcPct val="0"/>
              </a:spcBef>
              <a:spcAft>
                <a:spcPct val="0"/>
              </a:spcAft>
              <a:defRPr kumimoji="1" sz="1100" b="1" kern="1200">
                <a:solidFill>
                  <a:srgbClr val="000000"/>
                </a:solidFill>
                <a:latin typeface="Arial" charset="0"/>
                <a:ea typeface="+mn-ea"/>
                <a:cs typeface="+mn-cs"/>
              </a:defRPr>
            </a:lvl1pPr>
            <a:lvl2pPr marL="457200" algn="l" rtl="0" eaLnBrk="0" fontAlgn="base" hangingPunct="0">
              <a:lnSpc>
                <a:spcPct val="85000"/>
              </a:lnSpc>
              <a:spcBef>
                <a:spcPct val="0"/>
              </a:spcBef>
              <a:spcAft>
                <a:spcPct val="0"/>
              </a:spcAft>
              <a:defRPr kumimoji="1" sz="4000" b="1" kern="1200">
                <a:solidFill>
                  <a:srgbClr val="000000"/>
                </a:solidFill>
                <a:latin typeface="Arial" charset="0"/>
                <a:ea typeface="+mn-ea"/>
                <a:cs typeface="+mn-cs"/>
              </a:defRPr>
            </a:lvl2pPr>
            <a:lvl3pPr marL="914400" algn="l" rtl="0" eaLnBrk="0" fontAlgn="base" hangingPunct="0">
              <a:lnSpc>
                <a:spcPct val="85000"/>
              </a:lnSpc>
              <a:spcBef>
                <a:spcPct val="0"/>
              </a:spcBef>
              <a:spcAft>
                <a:spcPct val="0"/>
              </a:spcAft>
              <a:defRPr kumimoji="1" sz="4000" b="1" kern="1200">
                <a:solidFill>
                  <a:srgbClr val="000000"/>
                </a:solidFill>
                <a:latin typeface="Arial" charset="0"/>
                <a:ea typeface="+mn-ea"/>
                <a:cs typeface="+mn-cs"/>
              </a:defRPr>
            </a:lvl3pPr>
            <a:lvl4pPr marL="1371600" algn="l" rtl="0" eaLnBrk="0" fontAlgn="base" hangingPunct="0">
              <a:lnSpc>
                <a:spcPct val="85000"/>
              </a:lnSpc>
              <a:spcBef>
                <a:spcPct val="0"/>
              </a:spcBef>
              <a:spcAft>
                <a:spcPct val="0"/>
              </a:spcAft>
              <a:defRPr kumimoji="1" sz="4000" b="1" kern="1200">
                <a:solidFill>
                  <a:srgbClr val="000000"/>
                </a:solidFill>
                <a:latin typeface="Arial" charset="0"/>
                <a:ea typeface="+mn-ea"/>
                <a:cs typeface="+mn-cs"/>
              </a:defRPr>
            </a:lvl4pPr>
            <a:lvl5pPr marL="1828800" algn="l" rtl="0" eaLnBrk="0" fontAlgn="base" hangingPunct="0">
              <a:lnSpc>
                <a:spcPct val="85000"/>
              </a:lnSpc>
              <a:spcBef>
                <a:spcPct val="0"/>
              </a:spcBef>
              <a:spcAft>
                <a:spcPct val="0"/>
              </a:spcAft>
              <a:defRPr kumimoji="1" sz="4000" b="1" kern="1200">
                <a:solidFill>
                  <a:srgbClr val="000000"/>
                </a:solidFill>
                <a:latin typeface="Arial" charset="0"/>
                <a:ea typeface="+mn-ea"/>
                <a:cs typeface="+mn-cs"/>
              </a:defRPr>
            </a:lvl5pPr>
            <a:lvl6pPr marL="2286000" algn="l" defTabSz="914400" rtl="0" eaLnBrk="1" latinLnBrk="0" hangingPunct="1">
              <a:defRPr kumimoji="1" sz="4000" b="1" kern="1200">
                <a:solidFill>
                  <a:srgbClr val="000000"/>
                </a:solidFill>
                <a:latin typeface="Arial" charset="0"/>
                <a:ea typeface="+mn-ea"/>
                <a:cs typeface="+mn-cs"/>
              </a:defRPr>
            </a:lvl6pPr>
            <a:lvl7pPr marL="2743200" algn="l" defTabSz="914400" rtl="0" eaLnBrk="1" latinLnBrk="0" hangingPunct="1">
              <a:defRPr kumimoji="1" sz="4000" b="1" kern="1200">
                <a:solidFill>
                  <a:srgbClr val="000000"/>
                </a:solidFill>
                <a:latin typeface="Arial" charset="0"/>
                <a:ea typeface="+mn-ea"/>
                <a:cs typeface="+mn-cs"/>
              </a:defRPr>
            </a:lvl7pPr>
            <a:lvl8pPr marL="3200400" algn="l" defTabSz="914400" rtl="0" eaLnBrk="1" latinLnBrk="0" hangingPunct="1">
              <a:defRPr kumimoji="1" sz="4000" b="1" kern="1200">
                <a:solidFill>
                  <a:srgbClr val="000000"/>
                </a:solidFill>
                <a:latin typeface="Arial" charset="0"/>
                <a:ea typeface="+mn-ea"/>
                <a:cs typeface="+mn-cs"/>
              </a:defRPr>
            </a:lvl8pPr>
            <a:lvl9pPr marL="3657600" algn="l" defTabSz="914400" rtl="0" eaLnBrk="1" latinLnBrk="0" hangingPunct="1">
              <a:defRPr kumimoji="1" sz="4000" b="1" kern="1200">
                <a:solidFill>
                  <a:srgbClr val="000000"/>
                </a:solidFill>
                <a:latin typeface="Arial" charset="0"/>
                <a:ea typeface="+mn-ea"/>
                <a:cs typeface="+mn-cs"/>
              </a:defRPr>
            </a:lvl9pPr>
          </a:lstStyle>
          <a:p>
            <a:pPr algn="l" eaLnBrk="1" hangingPunct="1">
              <a:lnSpc>
                <a:spcPct val="100000"/>
              </a:lnSpc>
              <a:spcBef>
                <a:spcPts val="0"/>
              </a:spcBef>
              <a:defRPr/>
            </a:pPr>
            <a:r>
              <a:rPr kumimoji="0" lang="en-US" sz="2000"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a:t>
            </a:r>
            <a:r>
              <a:rPr kumimoji="0" lang="en-US" sz="2000" noProof="1">
                <a:solidFill>
                  <a:srgbClr val="8CF4F2"/>
                </a:solidFill>
                <a:effectLst>
                  <a:outerShdw blurRad="38100" dist="38100" dir="2700000" algn="tl">
                    <a:srgbClr val="000000">
                      <a:alpha val="43137"/>
                    </a:srgbClr>
                  </a:outerShdw>
                </a:effectLst>
                <a:latin typeface="Consolas" pitchFamily="49" charset="0"/>
                <a:cs typeface="Consolas" pitchFamily="49" charset="0"/>
              </a:rPr>
              <a:t>imageFileName =</a:t>
            </a:r>
            <a:r>
              <a:rPr kumimoji="0" lang="en-US" sz="2000" dirty="0">
                <a:solidFill>
                  <a:srgbClr val="8CF4F2"/>
                </a:solidFill>
                <a:effectLst>
                  <a:outerShdw blurRad="38100" dist="38100" dir="2700000" algn="tl">
                    <a:srgbClr val="000000">
                      <a:alpha val="43137"/>
                    </a:srgbClr>
                  </a:outerShdw>
                </a:effectLst>
                <a:latin typeface="Consolas" pitchFamily="49" charset="0"/>
                <a:cs typeface="Consolas" pitchFamily="49" charset="0"/>
              </a:rPr>
              <a:t/>
            </a:r>
            <a:br>
              <a:rPr kumimoji="0" lang="en-US" sz="2000" dirty="0">
                <a:solidFill>
                  <a:srgbClr val="8CF4F2"/>
                </a:solidFill>
                <a:effectLst>
                  <a:outerShdw blurRad="38100" dist="38100" dir="2700000" algn="tl">
                    <a:srgbClr val="000000">
                      <a:alpha val="43137"/>
                    </a:srgbClr>
                  </a:outerShdw>
                </a:effectLst>
                <a:latin typeface="Consolas" pitchFamily="49" charset="0"/>
                <a:cs typeface="Consolas" pitchFamily="49" charset="0"/>
              </a:rPr>
            </a:br>
            <a:r>
              <a:rPr kumimoji="0" lang="en-US" sz="2000" dirty="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kumimoji="0" lang="en-US" sz="2000"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Server.MapPath("img/logo.gif</a:t>
            </a:r>
            <a:r>
              <a:rPr kumimoji="0" lang="en-US" sz="2000"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kumimoji="0" lang="en-US" sz="2000" dirty="0">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9" name="Text Placeholder 6"/>
          <p:cNvSpPr txBox="1">
            <a:spLocks/>
          </p:cNvSpPr>
          <p:nvPr/>
        </p:nvSpPr>
        <p:spPr>
          <a:xfrm>
            <a:off x="827584" y="5405154"/>
            <a:ext cx="7492752" cy="400110"/>
          </a:xfrm>
          <a:prstGeom prst="rect">
            <a:avLst/>
          </a:prstGeom>
          <a:solidFill>
            <a:schemeClr val="accent5">
              <a:lumMod val="40000"/>
              <a:lumOff val="60000"/>
              <a:alpha val="15000"/>
            </a:schemeClr>
          </a:solidFill>
          <a:ln>
            <a:solidFill>
              <a:schemeClr val="accent5">
                <a:lumMod val="60000"/>
                <a:lumOff val="40000"/>
              </a:schemeClr>
            </a:solidFill>
          </a:ln>
        </p:spPr>
        <p:txBody>
          <a:bodyPr wrap="square" anchor="ctr" anchorCtr="0">
            <a:spAutoFit/>
          </a:bodyPr>
          <a:lstStyle>
            <a:defPPr>
              <a:defRPr lang="en-US"/>
            </a:defPPr>
            <a:lvl1pPr algn="r" rtl="0" eaLnBrk="0" fontAlgn="base" hangingPunct="0">
              <a:lnSpc>
                <a:spcPct val="85000"/>
              </a:lnSpc>
              <a:spcBef>
                <a:spcPct val="0"/>
              </a:spcBef>
              <a:spcAft>
                <a:spcPct val="0"/>
              </a:spcAft>
              <a:defRPr kumimoji="1" sz="1100" b="1" kern="1200">
                <a:solidFill>
                  <a:srgbClr val="000000"/>
                </a:solidFill>
                <a:latin typeface="Arial" charset="0"/>
                <a:ea typeface="+mn-ea"/>
                <a:cs typeface="+mn-cs"/>
              </a:defRPr>
            </a:lvl1pPr>
            <a:lvl2pPr marL="457200" algn="l" rtl="0" eaLnBrk="0" fontAlgn="base" hangingPunct="0">
              <a:lnSpc>
                <a:spcPct val="85000"/>
              </a:lnSpc>
              <a:spcBef>
                <a:spcPct val="0"/>
              </a:spcBef>
              <a:spcAft>
                <a:spcPct val="0"/>
              </a:spcAft>
              <a:defRPr kumimoji="1" sz="4000" b="1" kern="1200">
                <a:solidFill>
                  <a:srgbClr val="000000"/>
                </a:solidFill>
                <a:latin typeface="Arial" charset="0"/>
                <a:ea typeface="+mn-ea"/>
                <a:cs typeface="+mn-cs"/>
              </a:defRPr>
            </a:lvl2pPr>
            <a:lvl3pPr marL="914400" algn="l" rtl="0" eaLnBrk="0" fontAlgn="base" hangingPunct="0">
              <a:lnSpc>
                <a:spcPct val="85000"/>
              </a:lnSpc>
              <a:spcBef>
                <a:spcPct val="0"/>
              </a:spcBef>
              <a:spcAft>
                <a:spcPct val="0"/>
              </a:spcAft>
              <a:defRPr kumimoji="1" sz="4000" b="1" kern="1200">
                <a:solidFill>
                  <a:srgbClr val="000000"/>
                </a:solidFill>
                <a:latin typeface="Arial" charset="0"/>
                <a:ea typeface="+mn-ea"/>
                <a:cs typeface="+mn-cs"/>
              </a:defRPr>
            </a:lvl3pPr>
            <a:lvl4pPr marL="1371600" algn="l" rtl="0" eaLnBrk="0" fontAlgn="base" hangingPunct="0">
              <a:lnSpc>
                <a:spcPct val="85000"/>
              </a:lnSpc>
              <a:spcBef>
                <a:spcPct val="0"/>
              </a:spcBef>
              <a:spcAft>
                <a:spcPct val="0"/>
              </a:spcAft>
              <a:defRPr kumimoji="1" sz="4000" b="1" kern="1200">
                <a:solidFill>
                  <a:srgbClr val="000000"/>
                </a:solidFill>
                <a:latin typeface="Arial" charset="0"/>
                <a:ea typeface="+mn-ea"/>
                <a:cs typeface="+mn-cs"/>
              </a:defRPr>
            </a:lvl4pPr>
            <a:lvl5pPr marL="1828800" algn="l" rtl="0" eaLnBrk="0" fontAlgn="base" hangingPunct="0">
              <a:lnSpc>
                <a:spcPct val="85000"/>
              </a:lnSpc>
              <a:spcBef>
                <a:spcPct val="0"/>
              </a:spcBef>
              <a:spcAft>
                <a:spcPct val="0"/>
              </a:spcAft>
              <a:defRPr kumimoji="1" sz="4000" b="1" kern="1200">
                <a:solidFill>
                  <a:srgbClr val="000000"/>
                </a:solidFill>
                <a:latin typeface="Arial" charset="0"/>
                <a:ea typeface="+mn-ea"/>
                <a:cs typeface="+mn-cs"/>
              </a:defRPr>
            </a:lvl5pPr>
            <a:lvl6pPr marL="2286000" algn="l" defTabSz="914400" rtl="0" eaLnBrk="1" latinLnBrk="0" hangingPunct="1">
              <a:defRPr kumimoji="1" sz="4000" b="1" kern="1200">
                <a:solidFill>
                  <a:srgbClr val="000000"/>
                </a:solidFill>
                <a:latin typeface="Arial" charset="0"/>
                <a:ea typeface="+mn-ea"/>
                <a:cs typeface="+mn-cs"/>
              </a:defRPr>
            </a:lvl6pPr>
            <a:lvl7pPr marL="2743200" algn="l" defTabSz="914400" rtl="0" eaLnBrk="1" latinLnBrk="0" hangingPunct="1">
              <a:defRPr kumimoji="1" sz="4000" b="1" kern="1200">
                <a:solidFill>
                  <a:srgbClr val="000000"/>
                </a:solidFill>
                <a:latin typeface="Arial" charset="0"/>
                <a:ea typeface="+mn-ea"/>
                <a:cs typeface="+mn-cs"/>
              </a:defRPr>
            </a:lvl7pPr>
            <a:lvl8pPr marL="3200400" algn="l" defTabSz="914400" rtl="0" eaLnBrk="1" latinLnBrk="0" hangingPunct="1">
              <a:defRPr kumimoji="1" sz="4000" b="1" kern="1200">
                <a:solidFill>
                  <a:srgbClr val="000000"/>
                </a:solidFill>
                <a:latin typeface="Arial" charset="0"/>
                <a:ea typeface="+mn-ea"/>
                <a:cs typeface="+mn-cs"/>
              </a:defRPr>
            </a:lvl8pPr>
            <a:lvl9pPr marL="3657600" algn="l" defTabSz="914400" rtl="0" eaLnBrk="1" latinLnBrk="0" hangingPunct="1">
              <a:defRPr kumimoji="1" sz="4000" b="1" kern="1200">
                <a:solidFill>
                  <a:srgbClr val="000000"/>
                </a:solidFill>
                <a:latin typeface="Arial" charset="0"/>
                <a:ea typeface="+mn-ea"/>
                <a:cs typeface="+mn-cs"/>
              </a:defRPr>
            </a:lvl9pPr>
          </a:lstStyle>
          <a:p>
            <a:pPr algn="l" eaLnBrk="1" hangingPunct="1">
              <a:lnSpc>
                <a:spcPct val="100000"/>
              </a:lnSpc>
              <a:spcBef>
                <a:spcPts val="0"/>
              </a:spcBef>
              <a:defRPr/>
            </a:pPr>
            <a:r>
              <a:rPr kumimoji="0" lang="en-US" sz="2000"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url = Request.Url;</a:t>
            </a:r>
          </a:p>
        </p:txBody>
      </p:sp>
      <p:sp>
        <p:nvSpPr>
          <p:cNvPr id="10" name="Text Placeholder 6"/>
          <p:cNvSpPr txBox="1">
            <a:spLocks/>
          </p:cNvSpPr>
          <p:nvPr/>
        </p:nvSpPr>
        <p:spPr>
          <a:xfrm>
            <a:off x="827584" y="6021288"/>
            <a:ext cx="7492752" cy="400110"/>
          </a:xfrm>
          <a:prstGeom prst="rect">
            <a:avLst/>
          </a:prstGeom>
          <a:solidFill>
            <a:schemeClr val="accent5">
              <a:lumMod val="40000"/>
              <a:lumOff val="60000"/>
              <a:alpha val="15000"/>
            </a:schemeClr>
          </a:solidFill>
          <a:ln>
            <a:solidFill>
              <a:schemeClr val="accent5">
                <a:lumMod val="60000"/>
                <a:lumOff val="40000"/>
              </a:schemeClr>
            </a:solidFill>
          </a:ln>
        </p:spPr>
        <p:txBody>
          <a:bodyPr wrap="square" anchor="ctr" anchorCtr="0">
            <a:spAutoFit/>
          </a:bodyPr>
          <a:lstStyle>
            <a:defPPr>
              <a:defRPr lang="en-US"/>
            </a:defPPr>
            <a:lvl1pPr algn="r" rtl="0" eaLnBrk="0" fontAlgn="base" hangingPunct="0">
              <a:lnSpc>
                <a:spcPct val="85000"/>
              </a:lnSpc>
              <a:spcBef>
                <a:spcPct val="0"/>
              </a:spcBef>
              <a:spcAft>
                <a:spcPct val="0"/>
              </a:spcAft>
              <a:defRPr kumimoji="1" sz="1100" b="1" kern="1200">
                <a:solidFill>
                  <a:srgbClr val="000000"/>
                </a:solidFill>
                <a:latin typeface="Arial" charset="0"/>
                <a:ea typeface="+mn-ea"/>
                <a:cs typeface="+mn-cs"/>
              </a:defRPr>
            </a:lvl1pPr>
            <a:lvl2pPr marL="457200" algn="l" rtl="0" eaLnBrk="0" fontAlgn="base" hangingPunct="0">
              <a:lnSpc>
                <a:spcPct val="85000"/>
              </a:lnSpc>
              <a:spcBef>
                <a:spcPct val="0"/>
              </a:spcBef>
              <a:spcAft>
                <a:spcPct val="0"/>
              </a:spcAft>
              <a:defRPr kumimoji="1" sz="4000" b="1" kern="1200">
                <a:solidFill>
                  <a:srgbClr val="000000"/>
                </a:solidFill>
                <a:latin typeface="Arial" charset="0"/>
                <a:ea typeface="+mn-ea"/>
                <a:cs typeface="+mn-cs"/>
              </a:defRPr>
            </a:lvl2pPr>
            <a:lvl3pPr marL="914400" algn="l" rtl="0" eaLnBrk="0" fontAlgn="base" hangingPunct="0">
              <a:lnSpc>
                <a:spcPct val="85000"/>
              </a:lnSpc>
              <a:spcBef>
                <a:spcPct val="0"/>
              </a:spcBef>
              <a:spcAft>
                <a:spcPct val="0"/>
              </a:spcAft>
              <a:defRPr kumimoji="1" sz="4000" b="1" kern="1200">
                <a:solidFill>
                  <a:srgbClr val="000000"/>
                </a:solidFill>
                <a:latin typeface="Arial" charset="0"/>
                <a:ea typeface="+mn-ea"/>
                <a:cs typeface="+mn-cs"/>
              </a:defRPr>
            </a:lvl3pPr>
            <a:lvl4pPr marL="1371600" algn="l" rtl="0" eaLnBrk="0" fontAlgn="base" hangingPunct="0">
              <a:lnSpc>
                <a:spcPct val="85000"/>
              </a:lnSpc>
              <a:spcBef>
                <a:spcPct val="0"/>
              </a:spcBef>
              <a:spcAft>
                <a:spcPct val="0"/>
              </a:spcAft>
              <a:defRPr kumimoji="1" sz="4000" b="1" kern="1200">
                <a:solidFill>
                  <a:srgbClr val="000000"/>
                </a:solidFill>
                <a:latin typeface="Arial" charset="0"/>
                <a:ea typeface="+mn-ea"/>
                <a:cs typeface="+mn-cs"/>
              </a:defRPr>
            </a:lvl4pPr>
            <a:lvl5pPr marL="1828800" algn="l" rtl="0" eaLnBrk="0" fontAlgn="base" hangingPunct="0">
              <a:lnSpc>
                <a:spcPct val="85000"/>
              </a:lnSpc>
              <a:spcBef>
                <a:spcPct val="0"/>
              </a:spcBef>
              <a:spcAft>
                <a:spcPct val="0"/>
              </a:spcAft>
              <a:defRPr kumimoji="1" sz="4000" b="1" kern="1200">
                <a:solidFill>
                  <a:srgbClr val="000000"/>
                </a:solidFill>
                <a:latin typeface="Arial" charset="0"/>
                <a:ea typeface="+mn-ea"/>
                <a:cs typeface="+mn-cs"/>
              </a:defRPr>
            </a:lvl5pPr>
            <a:lvl6pPr marL="2286000" algn="l" defTabSz="914400" rtl="0" eaLnBrk="1" latinLnBrk="0" hangingPunct="1">
              <a:defRPr kumimoji="1" sz="4000" b="1" kern="1200">
                <a:solidFill>
                  <a:srgbClr val="000000"/>
                </a:solidFill>
                <a:latin typeface="Arial" charset="0"/>
                <a:ea typeface="+mn-ea"/>
                <a:cs typeface="+mn-cs"/>
              </a:defRPr>
            </a:lvl6pPr>
            <a:lvl7pPr marL="2743200" algn="l" defTabSz="914400" rtl="0" eaLnBrk="1" latinLnBrk="0" hangingPunct="1">
              <a:defRPr kumimoji="1" sz="4000" b="1" kern="1200">
                <a:solidFill>
                  <a:srgbClr val="000000"/>
                </a:solidFill>
                <a:latin typeface="Arial" charset="0"/>
                <a:ea typeface="+mn-ea"/>
                <a:cs typeface="+mn-cs"/>
              </a:defRPr>
            </a:lvl7pPr>
            <a:lvl8pPr marL="3200400" algn="l" defTabSz="914400" rtl="0" eaLnBrk="1" latinLnBrk="0" hangingPunct="1">
              <a:defRPr kumimoji="1" sz="4000" b="1" kern="1200">
                <a:solidFill>
                  <a:srgbClr val="000000"/>
                </a:solidFill>
                <a:latin typeface="Arial" charset="0"/>
                <a:ea typeface="+mn-ea"/>
                <a:cs typeface="+mn-cs"/>
              </a:defRPr>
            </a:lvl8pPr>
            <a:lvl9pPr marL="3657600" algn="l" defTabSz="914400" rtl="0" eaLnBrk="1" latinLnBrk="0" hangingPunct="1">
              <a:defRPr kumimoji="1" sz="4000" b="1" kern="1200">
                <a:solidFill>
                  <a:srgbClr val="000000"/>
                </a:solidFill>
                <a:latin typeface="Arial" charset="0"/>
                <a:ea typeface="+mn-ea"/>
                <a:cs typeface="+mn-cs"/>
              </a:defRPr>
            </a:lvl9pPr>
          </a:lstStyle>
          <a:p>
            <a:pPr algn="l" eaLnBrk="1" hangingPunct="1">
              <a:lnSpc>
                <a:spcPct val="100000"/>
              </a:lnSpc>
              <a:spcBef>
                <a:spcPts val="0"/>
              </a:spcBef>
              <a:defRPr/>
            </a:pPr>
            <a:r>
              <a:rPr kumimoji="0" lang="en-US" sz="2000"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browserType = Request.Browser.Type;</a:t>
            </a:r>
          </a:p>
        </p:txBody>
      </p:sp>
      <p:sp>
        <p:nvSpPr>
          <p:cNvPr id="11"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solidFill>
                  <a:schemeClr val="tx1">
                    <a:lumMod val="60000"/>
                    <a:lumOff val="40000"/>
                  </a:schemeClr>
                </a:solidFill>
                <a:latin typeface="+mj-lt"/>
              </a:rPr>
              <a:pPr>
                <a:defRPr/>
              </a:pPr>
              <a:t>9</a:t>
            </a:fld>
            <a:endParaRPr lang="en-US" dirty="0">
              <a:solidFill>
                <a:schemeClr val="tx1">
                  <a:lumMod val="60000"/>
                  <a:lumOff val="40000"/>
                </a:schemeClr>
              </a:solidFill>
              <a:latin typeface="+mj-lt"/>
            </a:endParaRPr>
          </a:p>
        </p:txBody>
      </p:sp>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DEFINEDINNAVIGATOR" val="True"/>
  <p:tag name="HOTSPOTTYPE" val="DefinedInNavigator"/>
  <p:tag name="BRANCHTO" val="262"/>
</p:tagLst>
</file>

<file path=ppt/theme/theme1.xml><?xml version="1.0" encoding="utf-8"?>
<a:theme xmlns:a="http://schemas.openxmlformats.org/drawingml/2006/main" name="BASD">
  <a:themeElements>
    <a:clrScheme name="">
      <a:dk1>
        <a:srgbClr val="000000"/>
      </a:dk1>
      <a:lt1>
        <a:srgbClr val="DDECFF"/>
      </a:lt1>
      <a:dk2>
        <a:srgbClr val="0066FF"/>
      </a:dk2>
      <a:lt2>
        <a:srgbClr val="FFFFFF"/>
      </a:lt2>
      <a:accent1>
        <a:srgbClr val="D60093"/>
      </a:accent1>
      <a:accent2>
        <a:srgbClr val="FFFF66"/>
      </a:accent2>
      <a:accent3>
        <a:srgbClr val="EBF4FF"/>
      </a:accent3>
      <a:accent4>
        <a:srgbClr val="000000"/>
      </a:accent4>
      <a:accent5>
        <a:srgbClr val="E8AAC8"/>
      </a:accent5>
      <a:accent6>
        <a:srgbClr val="E7E75C"/>
      </a:accent6>
      <a:hlink>
        <a:srgbClr val="0000B0"/>
      </a:hlink>
      <a:folHlink>
        <a:srgbClr val="0000AC"/>
      </a:folHlink>
    </a:clrScheme>
    <a:fontScheme name="BASD">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outerShdw dist="17961" dir="2700000" algn="ctr" rotWithShape="0">
            <a:srgbClr val="FFFFFF"/>
          </a:outerShdw>
        </a:effectLst>
        <a:extLst>
          <a:ext uri="{909E8E84-426E-40DD-AFC4-6F175D3DCCD1}">
            <a14:hiddenFill xmlns:a14="http://schemas.microsoft.com/office/drawing/2010/main" xmlns="">
              <a:solidFill>
                <a:srgbClr val="FFFFFF">
                  <a:alpha val="30000"/>
                </a:srgbClr>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Lst>
      </a:spPr>
      <a:bodyPr vert="horz" wrap="square" lIns="91440" tIns="45720" rIns="91440" bIns="45720" numCol="1" anchor="ctr" anchorCtr="0" compatLnSpc="1">
        <a:prstTxWarp prst="textNoShape">
          <a:avLst/>
        </a:prstTxWarp>
      </a:bodyPr>
      <a:lstStyle>
        <a:defPPr marL="0" marR="0" indent="0" algn="l" defTabSz="914400" rtl="0" eaLnBrk="0" fontAlgn="base" latinLnBrk="0" hangingPunct="0">
          <a:lnSpc>
            <a:spcPct val="85000"/>
          </a:lnSpc>
          <a:spcBef>
            <a:spcPct val="0"/>
          </a:spcBef>
          <a:spcAft>
            <a:spcPct val="0"/>
          </a:spcAft>
          <a:buClrTx/>
          <a:buSzTx/>
          <a:buFontTx/>
          <a:buNone/>
          <a:tabLst/>
          <a:defRPr kumimoji="1" lang="en-US" sz="4000" b="1" i="0" u="none" strike="noStrike" cap="none" normalizeH="0" baseline="0" smtClean="0">
            <a:ln>
              <a:noFill/>
            </a:ln>
            <a:solidFill>
              <a:srgbClr val="000000"/>
            </a:solidFill>
            <a:effectLst>
              <a:outerShdw blurRad="38100" dist="38100" dir="2700000" algn="tl">
                <a:srgbClr val="000000">
                  <a:alpha val="43137"/>
                </a:srgbClr>
              </a:outerShdw>
            </a:effectLst>
            <a:latin typeface="Arial" charset="0"/>
          </a:defRPr>
        </a:defPPr>
      </a:lstStyle>
    </a:spDef>
    <a:lnDef>
      <a:spPr bwMode="auto">
        <a:xfrm>
          <a:off x="0" y="0"/>
          <a:ext cx="1" cy="1"/>
        </a:xfrm>
        <a:custGeom>
          <a:avLst/>
          <a:gdLst/>
          <a:ahLst/>
          <a:cxnLst/>
          <a:rect l="0" t="0" r="0" b="0"/>
          <a:pathLst/>
        </a:custGeom>
        <a:noFill/>
        <a:ln>
          <a:noFill/>
        </a:ln>
        <a:effectLst>
          <a:outerShdw dist="17961" dir="2700000" algn="ctr" rotWithShape="0">
            <a:srgbClr val="FFFFFF"/>
          </a:outerShdw>
        </a:effectLst>
        <a:extLst>
          <a:ext uri="{909E8E84-426E-40DD-AFC4-6F175D3DCCD1}">
            <a14:hiddenFill xmlns:a14="http://schemas.microsoft.com/office/drawing/2010/main" xmlns="">
              <a:solidFill>
                <a:srgbClr val="FFFFFF">
                  <a:alpha val="30000"/>
                </a:srgbClr>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Lst>
      </a:spPr>
      <a:bodyPr vert="horz" wrap="square" lIns="91440" tIns="45720" rIns="91440" bIns="45720" numCol="1" anchor="ctr" anchorCtr="0" compatLnSpc="1">
        <a:prstTxWarp prst="textNoShape">
          <a:avLst/>
        </a:prstTxWarp>
      </a:bodyPr>
      <a:lstStyle>
        <a:defPPr marL="0" marR="0" indent="0" algn="l" defTabSz="914400" rtl="0" eaLnBrk="0" fontAlgn="base" latinLnBrk="0" hangingPunct="0">
          <a:lnSpc>
            <a:spcPct val="85000"/>
          </a:lnSpc>
          <a:spcBef>
            <a:spcPct val="0"/>
          </a:spcBef>
          <a:spcAft>
            <a:spcPct val="0"/>
          </a:spcAft>
          <a:buClrTx/>
          <a:buSzTx/>
          <a:buFontTx/>
          <a:buNone/>
          <a:tabLst/>
          <a:defRPr kumimoji="1" lang="en-US" sz="4000" b="1" i="0" u="none" strike="noStrike" cap="none" normalizeH="0" baseline="0" smtClean="0">
            <a:ln>
              <a:noFill/>
            </a:ln>
            <a:solidFill>
              <a:srgbClr val="000000"/>
            </a:solidFill>
            <a:effectLst>
              <a:outerShdw blurRad="38100" dist="38100" dir="2700000" algn="tl">
                <a:srgbClr val="000000">
                  <a:alpha val="43137"/>
                </a:srgbClr>
              </a:outerShdw>
            </a:effectLst>
            <a:latin typeface="Arial" charset="0"/>
          </a:defRPr>
        </a:defPPr>
      </a:lstStyle>
    </a:lnDef>
  </a:objectDefaults>
  <a:extraClrSchemeLst>
    <a:extraClrScheme>
      <a:clrScheme name="BASD 1">
        <a:dk1>
          <a:srgbClr val="000000"/>
        </a:dk1>
        <a:lt1>
          <a:srgbClr val="FFFFFF"/>
        </a:lt1>
        <a:dk2>
          <a:srgbClr val="996633"/>
        </a:dk2>
        <a:lt2>
          <a:srgbClr val="FF9900"/>
        </a:lt2>
        <a:accent1>
          <a:srgbClr val="D60093"/>
        </a:accent1>
        <a:accent2>
          <a:srgbClr val="FFFF66"/>
        </a:accent2>
        <a:accent3>
          <a:srgbClr val="CAB8AD"/>
        </a:accent3>
        <a:accent4>
          <a:srgbClr val="DADADA"/>
        </a:accent4>
        <a:accent5>
          <a:srgbClr val="E8AAC8"/>
        </a:accent5>
        <a:accent6>
          <a:srgbClr val="E7E75C"/>
        </a:accent6>
        <a:hlink>
          <a:srgbClr val="FF9933"/>
        </a:hlink>
        <a:folHlink>
          <a:srgbClr val="FFCCFF"/>
        </a:folHlink>
      </a:clrScheme>
      <a:clrMap bg1="dk2" tx1="lt1" bg2="dk1" tx2="lt2" accent1="accent1" accent2="accent2" accent3="accent3" accent4="accent4" accent5="accent5" accent6="accent6" hlink="hlink" folHlink="folHlink"/>
    </a:extraClrScheme>
    <a:extraClrScheme>
      <a:clrScheme name="BASD 2">
        <a:dk1>
          <a:srgbClr val="FFFFCC"/>
        </a:dk1>
        <a:lt1>
          <a:srgbClr val="FFFFFF"/>
        </a:lt1>
        <a:dk2>
          <a:srgbClr val="FFFFCC"/>
        </a:dk2>
        <a:lt2>
          <a:srgbClr val="996600"/>
        </a:lt2>
        <a:accent1>
          <a:srgbClr val="FFCC00"/>
        </a:accent1>
        <a:accent2>
          <a:srgbClr val="6666FF"/>
        </a:accent2>
        <a:accent3>
          <a:srgbClr val="FFFFE2"/>
        </a:accent3>
        <a:accent4>
          <a:srgbClr val="DADADA"/>
        </a:accent4>
        <a:accent5>
          <a:srgbClr val="FFE2AA"/>
        </a:accent5>
        <a:accent6>
          <a:srgbClr val="5C5CE7"/>
        </a:accent6>
        <a:hlink>
          <a:srgbClr val="999933"/>
        </a:hlink>
        <a:folHlink>
          <a:srgbClr val="990066"/>
        </a:folHlink>
      </a:clrScheme>
      <a:clrMap bg1="dk2" tx1="lt1" bg2="dk1" tx2="lt2" accent1="accent1" accent2="accent2" accent3="accent3" accent4="accent4" accent5="accent5" accent6="accent6" hlink="hlink" folHlink="folHlink"/>
    </a:extraClrScheme>
    <a:extraClrScheme>
      <a:clrScheme name="BASD 3">
        <a:dk1>
          <a:srgbClr val="000000"/>
        </a:dk1>
        <a:lt1>
          <a:srgbClr val="FFFFFF"/>
        </a:lt1>
        <a:dk2>
          <a:srgbClr val="000000"/>
        </a:dk2>
        <a:lt2>
          <a:srgbClr val="FFFFFF"/>
        </a:lt2>
        <a:accent1>
          <a:srgbClr val="EAEAEA"/>
        </a:accent1>
        <a:accent2>
          <a:srgbClr val="969696"/>
        </a:accent2>
        <a:accent3>
          <a:srgbClr val="FFFFFF"/>
        </a:accent3>
        <a:accent4>
          <a:srgbClr val="000000"/>
        </a:accent4>
        <a:accent5>
          <a:srgbClr val="F3F3F3"/>
        </a:accent5>
        <a:accent6>
          <a:srgbClr val="878787"/>
        </a:accent6>
        <a:hlink>
          <a:srgbClr val="5F5F5F"/>
        </a:hlink>
        <a:folHlink>
          <a:srgbClr val="CBCBCB"/>
        </a:folHlink>
      </a:clrScheme>
      <a:clrMap bg1="lt1" tx1="dk1" bg2="lt2" tx2="dk2" accent1="accent1" accent2="accent2" accent3="accent3" accent4="accent4" accent5="accent5" accent6="accent6" hlink="hlink" folHlink="folHlink"/>
    </a:extraClrScheme>
    <a:extraClrScheme>
      <a:clrScheme name="BASD 4">
        <a:dk1>
          <a:srgbClr val="000000"/>
        </a:dk1>
        <a:lt1>
          <a:srgbClr val="FFFFFF"/>
        </a:lt1>
        <a:dk2>
          <a:srgbClr val="990066"/>
        </a:dk2>
        <a:lt2>
          <a:srgbClr val="008080"/>
        </a:lt2>
        <a:accent1>
          <a:srgbClr val="D60093"/>
        </a:accent1>
        <a:accent2>
          <a:srgbClr val="FFFF66"/>
        </a:accent2>
        <a:accent3>
          <a:srgbClr val="CAAAB8"/>
        </a:accent3>
        <a:accent4>
          <a:srgbClr val="DADADA"/>
        </a:accent4>
        <a:accent5>
          <a:srgbClr val="E8AAC8"/>
        </a:accent5>
        <a:accent6>
          <a:srgbClr val="E7E75C"/>
        </a:accent6>
        <a:hlink>
          <a:srgbClr val="FF9933"/>
        </a:hlink>
        <a:folHlink>
          <a:srgbClr val="FFCCFF"/>
        </a:folHlink>
      </a:clrScheme>
      <a:clrMap bg1="dk2" tx1="lt1" bg2="dk1" tx2="lt2" accent1="accent1" accent2="accent2" accent3="accent3" accent4="accent4" accent5="accent5" accent6="accent6" hlink="hlink" folHlink="folHlink"/>
    </a:extraClrScheme>
    <a:extraClrScheme>
      <a:clrScheme name="BASD 5">
        <a:dk1>
          <a:srgbClr val="000066"/>
        </a:dk1>
        <a:lt1>
          <a:srgbClr val="FFCC99"/>
        </a:lt1>
        <a:dk2>
          <a:srgbClr val="FFCC00"/>
        </a:dk2>
        <a:lt2>
          <a:srgbClr val="000000"/>
        </a:lt2>
        <a:accent1>
          <a:srgbClr val="33CC33"/>
        </a:accent1>
        <a:accent2>
          <a:srgbClr val="FFFF66"/>
        </a:accent2>
        <a:accent3>
          <a:srgbClr val="FFE2CA"/>
        </a:accent3>
        <a:accent4>
          <a:srgbClr val="000056"/>
        </a:accent4>
        <a:accent5>
          <a:srgbClr val="ADE2AD"/>
        </a:accent5>
        <a:accent6>
          <a:srgbClr val="E7E75C"/>
        </a:accent6>
        <a:hlink>
          <a:srgbClr val="FFFF00"/>
        </a:hlink>
        <a:folHlink>
          <a:srgbClr val="FFCCFF"/>
        </a:folHlink>
      </a:clrScheme>
      <a:clrMap bg1="lt1" tx1="dk1" bg2="lt2" tx2="dk2" accent1="accent1" accent2="accent2" accent3="accent3" accent4="accent4" accent5="accent5" accent6="accent6" hlink="hlink" folHlink="folHlink"/>
    </a:extraClrScheme>
    <a:extraClrScheme>
      <a:clrScheme name="BASD 6">
        <a:dk1>
          <a:srgbClr val="000066"/>
        </a:dk1>
        <a:lt1>
          <a:srgbClr val="FFCC99"/>
        </a:lt1>
        <a:dk2>
          <a:srgbClr val="FFCC00"/>
        </a:dk2>
        <a:lt2>
          <a:srgbClr val="000000"/>
        </a:lt2>
        <a:accent1>
          <a:srgbClr val="33CC33"/>
        </a:accent1>
        <a:accent2>
          <a:srgbClr val="FFFF66"/>
        </a:accent2>
        <a:accent3>
          <a:srgbClr val="FFE2CA"/>
        </a:accent3>
        <a:accent4>
          <a:srgbClr val="000056"/>
        </a:accent4>
        <a:accent5>
          <a:srgbClr val="ADE2AD"/>
        </a:accent5>
        <a:accent6>
          <a:srgbClr val="E7E75C"/>
        </a:accent6>
        <a:hlink>
          <a:srgbClr val="CCECFF"/>
        </a:hlink>
        <a:folHlink>
          <a:srgbClr val="FFCCFF"/>
        </a:folHlink>
      </a:clrScheme>
      <a:clrMap bg1="lt1" tx1="dk1" bg2="lt2" tx2="dk2" accent1="accent1" accent2="accent2" accent3="accent3" accent4="accent4" accent5="accent5" accent6="accent6" hlink="hlink" folHlink="folHlink"/>
    </a:extraClrScheme>
    <a:extraClrScheme>
      <a:clrScheme name="BASD 7">
        <a:dk1>
          <a:srgbClr val="000066"/>
        </a:dk1>
        <a:lt1>
          <a:srgbClr val="FFCC99"/>
        </a:lt1>
        <a:dk2>
          <a:srgbClr val="FFCC00"/>
        </a:dk2>
        <a:lt2>
          <a:srgbClr val="000000"/>
        </a:lt2>
        <a:accent1>
          <a:srgbClr val="33CC33"/>
        </a:accent1>
        <a:accent2>
          <a:srgbClr val="FFFF66"/>
        </a:accent2>
        <a:accent3>
          <a:srgbClr val="FFE2CA"/>
        </a:accent3>
        <a:accent4>
          <a:srgbClr val="000056"/>
        </a:accent4>
        <a:accent5>
          <a:srgbClr val="ADE2AD"/>
        </a:accent5>
        <a:accent6>
          <a:srgbClr val="E7E75C"/>
        </a:accent6>
        <a:hlink>
          <a:srgbClr val="000000"/>
        </a:hlink>
        <a:folHlink>
          <a:srgbClr val="FFCCFF"/>
        </a:folHlink>
      </a:clrScheme>
      <a:clrMap bg1="lt1" tx1="dk1" bg2="lt2" tx2="dk2" accent1="accent1" accent2="accent2" accent3="accent3" accent4="accent4" accent5="accent5" accent6="accent6" hlink="hlink" folHlink="folHlink"/>
    </a:extraClrScheme>
    <a:extraClrScheme>
      <a:clrScheme name="BASD 8">
        <a:dk1>
          <a:srgbClr val="000066"/>
        </a:dk1>
        <a:lt1>
          <a:srgbClr val="FFCC99"/>
        </a:lt1>
        <a:dk2>
          <a:srgbClr val="FFCC00"/>
        </a:dk2>
        <a:lt2>
          <a:srgbClr val="000000"/>
        </a:lt2>
        <a:accent1>
          <a:srgbClr val="33CC33"/>
        </a:accent1>
        <a:accent2>
          <a:srgbClr val="FFFF66"/>
        </a:accent2>
        <a:accent3>
          <a:srgbClr val="FFE2CA"/>
        </a:accent3>
        <a:accent4>
          <a:srgbClr val="000056"/>
        </a:accent4>
        <a:accent5>
          <a:srgbClr val="ADE2AD"/>
        </a:accent5>
        <a:accent6>
          <a:srgbClr val="E7E75C"/>
        </a:accent6>
        <a:hlink>
          <a:srgbClr val="4D4D4D"/>
        </a:hlink>
        <a:folHlink>
          <a:srgbClr val="FFCCFF"/>
        </a:folHlink>
      </a:clrScheme>
      <a:clrMap bg1="lt1" tx1="dk1" bg2="lt2" tx2="dk2" accent1="accent1" accent2="accent2" accent3="accent3" accent4="accent4" accent5="accent5" accent6="accent6" hlink="hlink" folHlink="folHlink"/>
    </a:extraClrScheme>
    <a:extraClrScheme>
      <a:clrScheme name="BASD 9">
        <a:dk1>
          <a:srgbClr val="000066"/>
        </a:dk1>
        <a:lt1>
          <a:srgbClr val="FFCC99"/>
        </a:lt1>
        <a:dk2>
          <a:srgbClr val="FFCC00"/>
        </a:dk2>
        <a:lt2>
          <a:srgbClr val="000000"/>
        </a:lt2>
        <a:accent1>
          <a:srgbClr val="33CC33"/>
        </a:accent1>
        <a:accent2>
          <a:srgbClr val="FFFF66"/>
        </a:accent2>
        <a:accent3>
          <a:srgbClr val="FFE2CA"/>
        </a:accent3>
        <a:accent4>
          <a:srgbClr val="000056"/>
        </a:accent4>
        <a:accent5>
          <a:srgbClr val="ADE2AD"/>
        </a:accent5>
        <a:accent6>
          <a:srgbClr val="E7E75C"/>
        </a:accent6>
        <a:hlink>
          <a:srgbClr val="808080"/>
        </a:hlink>
        <a:folHlink>
          <a:srgbClr val="FFCCFF"/>
        </a:folHlink>
      </a:clrScheme>
      <a:clrMap bg1="lt1" tx1="dk1" bg2="lt2" tx2="dk2" accent1="accent1" accent2="accent2" accent3="accent3" accent4="accent4" accent5="accent5" accent6="accent6" hlink="hlink" folHlink="folHlink"/>
    </a:extraClrScheme>
    <a:extraClrScheme>
      <a:clrScheme name="BASD 10">
        <a:dk1>
          <a:srgbClr val="000000"/>
        </a:dk1>
        <a:lt1>
          <a:srgbClr val="FFFFFF"/>
        </a:lt1>
        <a:dk2>
          <a:srgbClr val="000000"/>
        </a:dk2>
        <a:lt2>
          <a:srgbClr val="000000"/>
        </a:lt2>
        <a:accent1>
          <a:srgbClr val="33CC33"/>
        </a:accent1>
        <a:accent2>
          <a:srgbClr val="000000"/>
        </a:accent2>
        <a:accent3>
          <a:srgbClr val="FFFFFF"/>
        </a:accent3>
        <a:accent4>
          <a:srgbClr val="000000"/>
        </a:accent4>
        <a:accent5>
          <a:srgbClr val="ADE2AD"/>
        </a:accent5>
        <a:accent6>
          <a:srgbClr val="000000"/>
        </a:accent6>
        <a:hlink>
          <a:srgbClr val="003399"/>
        </a:hlink>
        <a:folHlink>
          <a:srgbClr val="000099"/>
        </a:folHlink>
      </a:clrScheme>
      <a:clrMap bg1="lt1" tx1="dk1" bg2="lt2" tx2="dk2" accent1="accent1" accent2="accent2" accent3="accent3" accent4="accent4" accent5="accent5" accent6="accent6" hlink="hlink" folHlink="folHlink"/>
    </a:extraClrScheme>
    <a:extraClrScheme>
      <a:clrScheme name="BASD 11">
        <a:dk1>
          <a:srgbClr val="000000"/>
        </a:dk1>
        <a:lt1>
          <a:srgbClr val="FFFFFF"/>
        </a:lt1>
        <a:dk2>
          <a:srgbClr val="000000"/>
        </a:dk2>
        <a:lt2>
          <a:srgbClr val="FFFFFF"/>
        </a:lt2>
        <a:accent1>
          <a:srgbClr val="33CC33"/>
        </a:accent1>
        <a:accent2>
          <a:srgbClr val="000000"/>
        </a:accent2>
        <a:accent3>
          <a:srgbClr val="FFFFFF"/>
        </a:accent3>
        <a:accent4>
          <a:srgbClr val="000000"/>
        </a:accent4>
        <a:accent5>
          <a:srgbClr val="ADE2AD"/>
        </a:accent5>
        <a:accent6>
          <a:srgbClr val="000000"/>
        </a:accent6>
        <a:hlink>
          <a:srgbClr val="003399"/>
        </a:hlink>
        <a:folHlink>
          <a:srgbClr val="000099"/>
        </a:folHlink>
      </a:clrScheme>
      <a:clrMap bg1="lt1" tx1="dk1" bg2="lt2" tx2="dk2" accent1="accent1" accent2="accent2" accent3="accent3" accent4="accent4" accent5="accent5" accent6="accent6" hlink="hlink" folHlink="folHlink"/>
    </a:extraClrScheme>
    <a:extraClrScheme>
      <a:clrScheme name="BASD 12">
        <a:dk1>
          <a:srgbClr val="FFFFFF"/>
        </a:dk1>
        <a:lt1>
          <a:srgbClr val="FFFFFF"/>
        </a:lt1>
        <a:dk2>
          <a:srgbClr val="996600"/>
        </a:dk2>
        <a:lt2>
          <a:srgbClr val="FFFFCC"/>
        </a:lt2>
        <a:accent1>
          <a:srgbClr val="FFCC00"/>
        </a:accent1>
        <a:accent2>
          <a:srgbClr val="6666FF"/>
        </a:accent2>
        <a:accent3>
          <a:srgbClr val="FFFFFF"/>
        </a:accent3>
        <a:accent4>
          <a:srgbClr val="DADADA"/>
        </a:accent4>
        <a:accent5>
          <a:srgbClr val="FFE2AA"/>
        </a:accent5>
        <a:accent6>
          <a:srgbClr val="5C5CE7"/>
        </a:accent6>
        <a:hlink>
          <a:srgbClr val="999933"/>
        </a:hlink>
        <a:folHlink>
          <a:srgbClr val="990066"/>
        </a:folHlink>
      </a:clrScheme>
      <a:clrMap bg1="lt1" tx1="dk1" bg2="lt2" tx2="dk2" accent1="accent1" accent2="accent2" accent3="accent3" accent4="accent4" accent5="accent5" accent6="accent6" hlink="hlink" folHlink="folHlink"/>
    </a:extraClrScheme>
    <a:extraClrScheme>
      <a:clrScheme name="BASD 13">
        <a:dk1>
          <a:srgbClr val="FFFFCC"/>
        </a:dk1>
        <a:lt1>
          <a:srgbClr val="FFFFFF"/>
        </a:lt1>
        <a:dk2>
          <a:srgbClr val="000000"/>
        </a:dk2>
        <a:lt2>
          <a:srgbClr val="996600"/>
        </a:lt2>
        <a:accent1>
          <a:srgbClr val="FFCC00"/>
        </a:accent1>
        <a:accent2>
          <a:srgbClr val="6666FF"/>
        </a:accent2>
        <a:accent3>
          <a:srgbClr val="AAAAAA"/>
        </a:accent3>
        <a:accent4>
          <a:srgbClr val="DADADA"/>
        </a:accent4>
        <a:accent5>
          <a:srgbClr val="FFE2AA"/>
        </a:accent5>
        <a:accent6>
          <a:srgbClr val="5C5CE7"/>
        </a:accent6>
        <a:hlink>
          <a:srgbClr val="999933"/>
        </a:hlink>
        <a:folHlink>
          <a:srgbClr val="990066"/>
        </a:folHlink>
      </a:clrScheme>
      <a:clrMap bg1="dk2" tx1="lt1" bg2="dk1" tx2="lt2" accent1="accent1" accent2="accent2" accent3="accent3" accent4="accent4" accent5="accent5" accent6="accent6" hlink="hlink" folHlink="folHlink"/>
    </a:extraClrScheme>
    <a:extraClrScheme>
      <a:clrScheme name="BASD 14">
        <a:dk1>
          <a:srgbClr val="000000"/>
        </a:dk1>
        <a:lt1>
          <a:srgbClr val="000000"/>
        </a:lt1>
        <a:dk2>
          <a:srgbClr val="000000"/>
        </a:dk2>
        <a:lt2>
          <a:srgbClr val="FFFFFF"/>
        </a:lt2>
        <a:accent1>
          <a:srgbClr val="FFCC00"/>
        </a:accent1>
        <a:accent2>
          <a:srgbClr val="000066"/>
        </a:accent2>
        <a:accent3>
          <a:srgbClr val="AAAAAA"/>
        </a:accent3>
        <a:accent4>
          <a:srgbClr val="000000"/>
        </a:accent4>
        <a:accent5>
          <a:srgbClr val="FFE2AA"/>
        </a:accent5>
        <a:accent6>
          <a:srgbClr val="00005C"/>
        </a:accent6>
        <a:hlink>
          <a:srgbClr val="003399"/>
        </a:hlink>
        <a:folHlink>
          <a:srgbClr val="000099"/>
        </a:folHlink>
      </a:clrScheme>
      <a:clrMap bg1="lt1" tx1="dk1" bg2="lt2" tx2="dk2" accent1="accent1" accent2="accent2" accent3="accent3" accent4="accent4" accent5="accent5" accent6="accent6" hlink="hlink" folHlink="folHlink"/>
    </a:extraClrScheme>
    <a:extraClrScheme>
      <a:clrScheme name="BASD 15">
        <a:dk1>
          <a:srgbClr val="000000"/>
        </a:dk1>
        <a:lt1>
          <a:srgbClr val="FFFFFF"/>
        </a:lt1>
        <a:dk2>
          <a:srgbClr val="000000"/>
        </a:dk2>
        <a:lt2>
          <a:srgbClr val="FFFFFF"/>
        </a:lt2>
        <a:accent1>
          <a:srgbClr val="FFCC00"/>
        </a:accent1>
        <a:accent2>
          <a:srgbClr val="000066"/>
        </a:accent2>
        <a:accent3>
          <a:srgbClr val="FFFFFF"/>
        </a:accent3>
        <a:accent4>
          <a:srgbClr val="000000"/>
        </a:accent4>
        <a:accent5>
          <a:srgbClr val="FFE2AA"/>
        </a:accent5>
        <a:accent6>
          <a:srgbClr val="00005C"/>
        </a:accent6>
        <a:hlink>
          <a:srgbClr val="003399"/>
        </a:hlink>
        <a:folHlink>
          <a:srgbClr val="000099"/>
        </a:folHlink>
      </a:clrScheme>
      <a:clrMap bg1="lt1" tx1="dk1" bg2="lt2" tx2="dk2" accent1="accent1" accent2="accent2" accent3="accent3" accent4="accent4" accent5="accent5" accent6="accent6" hlink="hlink" folHlink="folHlink"/>
    </a:extraClrScheme>
    <a:extraClrScheme>
      <a:clrScheme name="BASD 16">
        <a:dk1>
          <a:srgbClr val="000000"/>
        </a:dk1>
        <a:lt1>
          <a:srgbClr val="00CCFF"/>
        </a:lt1>
        <a:dk2>
          <a:srgbClr val="000000"/>
        </a:dk2>
        <a:lt2>
          <a:srgbClr val="FFFFFF"/>
        </a:lt2>
        <a:accent1>
          <a:srgbClr val="FFCC00"/>
        </a:accent1>
        <a:accent2>
          <a:srgbClr val="000066"/>
        </a:accent2>
        <a:accent3>
          <a:srgbClr val="AAE2FF"/>
        </a:accent3>
        <a:accent4>
          <a:srgbClr val="000000"/>
        </a:accent4>
        <a:accent5>
          <a:srgbClr val="FFE2AA"/>
        </a:accent5>
        <a:accent6>
          <a:srgbClr val="00005C"/>
        </a:accent6>
        <a:hlink>
          <a:srgbClr val="003399"/>
        </a:hlink>
        <a:folHlink>
          <a:srgbClr val="0000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lerik Theme">
  <a:themeElements>
    <a:clrScheme name="Telerik Colors Theme">
      <a:dk1>
        <a:sysClr val="windowText" lastClr="000000"/>
      </a:dk1>
      <a:lt1>
        <a:srgbClr val="CCFF66"/>
      </a:lt1>
      <a:dk2>
        <a:srgbClr val="30356E"/>
      </a:dk2>
      <a:lt2>
        <a:srgbClr val="CCFF33"/>
      </a:lt2>
      <a:accent1>
        <a:srgbClr val="CC4757"/>
      </a:accent1>
      <a:accent2>
        <a:srgbClr val="FF6F61"/>
      </a:accent2>
      <a:accent3>
        <a:srgbClr val="FF953E"/>
      </a:accent3>
      <a:accent4>
        <a:srgbClr val="F8BD52"/>
      </a:accent4>
      <a:accent5>
        <a:srgbClr val="46A6BD"/>
      </a:accent5>
      <a:accent6>
        <a:srgbClr val="5488BC"/>
      </a:accent6>
      <a:hlink>
        <a:srgbClr val="76B200"/>
      </a:hlink>
      <a:folHlink>
        <a:srgbClr val="FFCF3E"/>
      </a:folHlink>
    </a:clrScheme>
    <a:fontScheme name="Deluxe">
      <a:maj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Deluxe">
      <a:fillStyleLst>
        <a:solidFill>
          <a:schemeClr val="phClr"/>
        </a:solidFill>
        <a:gradFill rotWithShape="1">
          <a:gsLst>
            <a:gs pos="0">
              <a:schemeClr val="phClr">
                <a:tint val="20000"/>
                <a:satMod val="280000"/>
              </a:schemeClr>
            </a:gs>
            <a:gs pos="14000">
              <a:schemeClr val="phClr">
                <a:tint val="37000"/>
                <a:satMod val="250000"/>
              </a:schemeClr>
            </a:gs>
            <a:gs pos="45000">
              <a:schemeClr val="phClr">
                <a:tint val="53000"/>
                <a:satMod val="220000"/>
              </a:schemeClr>
            </a:gs>
            <a:gs pos="65000">
              <a:schemeClr val="phClr">
                <a:tint val="53000"/>
                <a:satMod val="220000"/>
              </a:schemeClr>
            </a:gs>
            <a:gs pos="86000">
              <a:schemeClr val="phClr">
                <a:tint val="42000"/>
                <a:satMod val="240000"/>
              </a:schemeClr>
            </a:gs>
            <a:gs pos="100000">
              <a:schemeClr val="phClr">
                <a:tint val="20000"/>
                <a:satMod val="230000"/>
              </a:schemeClr>
            </a:gs>
          </a:gsLst>
          <a:lin ang="16200000" scaled="1"/>
        </a:gradFill>
        <a:gradFill rotWithShape="1">
          <a:gsLst>
            <a:gs pos="0">
              <a:schemeClr val="phClr">
                <a:shade val="75000"/>
                <a:satMod val="160000"/>
              </a:schemeClr>
            </a:gs>
            <a:gs pos="60000">
              <a:schemeClr val="phClr">
                <a:satMod val="150000"/>
              </a:schemeClr>
            </a:gs>
            <a:gs pos="100000">
              <a:schemeClr val="phClr">
                <a:tint val="75000"/>
                <a:satMod val="200000"/>
              </a:schemeClr>
            </a:gs>
          </a:gsLst>
          <a:lin ang="16200000" scaled="1"/>
        </a:gradFill>
      </a:fillStyleLst>
      <a:lnStyleLst>
        <a:ln w="9525" cap="flat" cmpd="sng" algn="ctr">
          <a:solidFill>
            <a:schemeClr val="phClr">
              <a:satMod val="140000"/>
            </a:schemeClr>
          </a:solidFill>
          <a:prstDash val="solid"/>
        </a:ln>
        <a:ln w="25400" cap="flat" cmpd="sng" algn="ctr">
          <a:solidFill>
            <a:schemeClr val="phClr"/>
          </a:solidFill>
          <a:prstDash val="solid"/>
        </a:ln>
        <a:ln w="31750" cap="flat" cmpd="sng" algn="ctr">
          <a:solidFill>
            <a:schemeClr val="phClr"/>
          </a:solidFill>
          <a:prstDash val="solid"/>
        </a:ln>
      </a:lnStyleLst>
      <a:effectStyleLst>
        <a:effectStyle>
          <a:effectLst>
            <a:outerShdw blurRad="50800" dist="25400" dir="5400000" rotWithShape="0">
              <a:srgbClr val="000000">
                <a:alpha val="43137"/>
              </a:srgbClr>
            </a:outerShdw>
          </a:effectLst>
        </a:effectStyle>
        <a:effectStyle>
          <a:effectLst>
            <a:outerShdw blurRad="50800" dist="25400" dir="5400000" rotWithShape="0">
              <a:srgbClr val="000000">
                <a:alpha val="43137"/>
              </a:srgbClr>
            </a:outerShdw>
          </a:effectLst>
          <a:scene3d>
            <a:camera prst="orthographicFront" fov="0">
              <a:rot lat="0" lon="0" rev="0"/>
            </a:camera>
            <a:lightRig rig="contrasting" dir="t">
              <a:rot lat="0" lon="0" rev="16500000"/>
            </a:lightRig>
          </a:scene3d>
          <a:sp3d prstMaterial="powder">
            <a:bevelT w="152400"/>
            <a:contourClr>
              <a:schemeClr val="phClr"/>
            </a:contourClr>
          </a:sp3d>
        </a:effectStyle>
        <a:effectStyle>
          <a:effectLst>
            <a:reflection blurRad="12700" stA="26000" endPos="28000" dist="38100" dir="5400000" sy="-100000"/>
          </a:effectLst>
          <a:scene3d>
            <a:camera prst="orthographicFront" fov="0">
              <a:rot lat="0" lon="0" rev="0"/>
            </a:camera>
            <a:lightRig rig="contrasting" dir="t">
              <a:rot lat="0" lon="0" rev="16500000"/>
            </a:lightRig>
          </a:scene3d>
          <a:sp3d prstMaterial="powder">
            <a:bevelT w="190500" h="101600"/>
            <a:contourClr>
              <a:schemeClr val="phClr"/>
            </a:contourClr>
          </a:sp3d>
        </a:effectStyle>
      </a:effectStyleLst>
      <a:bgFillStyleLst>
        <a:solidFill>
          <a:schemeClr val="phClr"/>
        </a:solidFill>
        <a:gradFill rotWithShape="1">
          <a:gsLst>
            <a:gs pos="0">
              <a:schemeClr val="phClr">
                <a:tint val="43000"/>
                <a:satMod val="1550000"/>
              </a:schemeClr>
            </a:gs>
            <a:gs pos="1000">
              <a:schemeClr val="phClr">
                <a:tint val="48000"/>
                <a:satMod val="1550000"/>
              </a:schemeClr>
            </a:gs>
            <a:gs pos="90000">
              <a:schemeClr val="phClr">
                <a:shade val="18000"/>
                <a:satMod val="275000"/>
              </a:schemeClr>
            </a:gs>
          </a:gsLst>
          <a:path path="circle">
            <a:fillToRect r="210000" b="300000"/>
          </a:path>
        </a:gradFill>
        <a:gradFill rotWithShape="1">
          <a:gsLst>
            <a:gs pos="5000">
              <a:schemeClr val="phClr">
                <a:tint val="38000"/>
                <a:satMod val="1800000"/>
              </a:schemeClr>
            </a:gs>
            <a:gs pos="5000">
              <a:schemeClr val="phClr">
                <a:tint val="40000"/>
                <a:satMod val="1800000"/>
              </a:schemeClr>
            </a:gs>
            <a:gs pos="90000">
              <a:schemeClr val="phClr">
                <a:shade val="18000"/>
                <a:satMod val="275000"/>
              </a:schemeClr>
            </a:gs>
          </a:gsLst>
          <a:path path="circle">
            <a:fillToRect l="20000" t="30000" r="135000" b="10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seminar5</Template>
  <TotalTime>16163</TotalTime>
  <Words>3636</Words>
  <Application>Microsoft Office PowerPoint</Application>
  <PresentationFormat>On-screen Show (4:3)</PresentationFormat>
  <Paragraphs>516</Paragraphs>
  <Slides>53</Slides>
  <Notes>46</Notes>
  <HiddenSlides>0</HiddenSlides>
  <MMClips>0</MMClips>
  <ScaleCrop>false</ScaleCrop>
  <HeadingPairs>
    <vt:vector size="4" baseType="variant">
      <vt:variant>
        <vt:lpstr>Theme</vt:lpstr>
      </vt:variant>
      <vt:variant>
        <vt:i4>2</vt:i4>
      </vt:variant>
      <vt:variant>
        <vt:lpstr>Slide Titles</vt:lpstr>
      </vt:variant>
      <vt:variant>
        <vt:i4>53</vt:i4>
      </vt:variant>
    </vt:vector>
  </HeadingPairs>
  <TitlesOfParts>
    <vt:vector size="55" baseType="lpstr">
      <vt:lpstr>BASD</vt:lpstr>
      <vt:lpstr>Telerik Theme</vt:lpstr>
      <vt:lpstr>ASP.NET State Management</vt:lpstr>
      <vt:lpstr>Table of Contents </vt:lpstr>
      <vt:lpstr>Intrinsic Objects in ASP.NET</vt:lpstr>
      <vt:lpstr>Intrinsic Objects in ASP.NET</vt:lpstr>
      <vt:lpstr>HttpApplication</vt:lpstr>
      <vt:lpstr>HttpRequest</vt:lpstr>
      <vt:lpstr>HttpResponse</vt:lpstr>
      <vt:lpstr>HttpServerUtility</vt:lpstr>
      <vt:lpstr>Intrinsic Objects  – Examples</vt:lpstr>
      <vt:lpstr>Intrinsic ASP.NET Objects</vt:lpstr>
      <vt:lpstr>Redirecting to Another URL</vt:lpstr>
      <vt:lpstr>Client and Server Redirection</vt:lpstr>
      <vt:lpstr>State Management: Standard Mechanisms in Web Applications</vt:lpstr>
      <vt:lpstr>What is a Cookie?</vt:lpstr>
      <vt:lpstr>Cookie Properties</vt:lpstr>
      <vt:lpstr>Working With Cookies</vt:lpstr>
      <vt:lpstr>Working With Cookies – Example</vt:lpstr>
      <vt:lpstr>Cookies</vt:lpstr>
      <vt:lpstr>What are Hidden Fields?</vt:lpstr>
      <vt:lpstr>Parameterized Addresses</vt:lpstr>
      <vt:lpstr>Page Execution Lifecycle</vt:lpstr>
      <vt:lpstr>Page Execution Lifecycle</vt:lpstr>
      <vt:lpstr>Page Execution Lifecycle (2)</vt:lpstr>
      <vt:lpstr>Page Execution Lifecycle (3)</vt:lpstr>
      <vt:lpstr>Page Execution Lifecycle (4)</vt:lpstr>
      <vt:lpstr>Page Execution Lifecycle (5)</vt:lpstr>
      <vt:lpstr>Page Execution Lifecycle</vt:lpstr>
      <vt:lpstr>ASP.NET  State Management</vt:lpstr>
      <vt:lpstr>State Management</vt:lpstr>
      <vt:lpstr>ASP.NET Based State Management</vt:lpstr>
      <vt:lpstr>ASP.NET Client Side State Management</vt:lpstr>
      <vt:lpstr>ViewState</vt:lpstr>
      <vt:lpstr>ViewState – Behind the Scene</vt:lpstr>
      <vt:lpstr>ViewState Configuration</vt:lpstr>
      <vt:lpstr>ASP.NET  Server Side State Management</vt:lpstr>
      <vt:lpstr>Application State</vt:lpstr>
      <vt:lpstr>Application State (2)</vt:lpstr>
      <vt:lpstr>ASP.NET Application State</vt:lpstr>
      <vt:lpstr>Session State</vt:lpstr>
      <vt:lpstr>Session State (2)</vt:lpstr>
      <vt:lpstr>Session Configuration</vt:lpstr>
      <vt:lpstr>Session Configuration (2)</vt:lpstr>
      <vt:lpstr>ASP.NET Session State</vt:lpstr>
      <vt:lpstr>Session – Recommendations</vt:lpstr>
      <vt:lpstr>Manipulating the HTTP Response Headers</vt:lpstr>
      <vt:lpstr>Manipulating the HTTP Response Headers</vt:lpstr>
      <vt:lpstr>Manipulating the HTTP Response Headers (2)</vt:lpstr>
      <vt:lpstr>Manipulating the HTTP Response Headers –  Example</vt:lpstr>
      <vt:lpstr>Manipulating the HTTP Response Headers</vt:lpstr>
      <vt:lpstr>ASP.NET State Management</vt:lpstr>
      <vt:lpstr>Exercises</vt:lpstr>
      <vt:lpstr>Exercises (2)</vt:lpstr>
      <vt:lpstr>Exercises (3)</vt:lpstr>
    </vt:vector>
  </TitlesOfParts>
  <Company>National Academy for Software Development - http://academy.devbg.org</Company>
  <LinksUpToDate>false</LinksUpToDate>
  <SharedDoc>false</SharedDoc>
  <HyperlinkBase/>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National Academy for Software Development</dc:title>
  <dc:creator>NASD</dc:creator>
  <cp:lastModifiedBy>Svetlin Nakov</cp:lastModifiedBy>
  <cp:revision>417</cp:revision>
  <dcterms:created xsi:type="dcterms:W3CDTF">2003-11-24T23:05:59Z</dcterms:created>
  <dcterms:modified xsi:type="dcterms:W3CDTF">2010-07-26T10:40:29Z</dcterms:modified>
</cp:coreProperties>
</file>