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53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56" r:id="rId21"/>
    <p:sldId id="341" r:id="rId22"/>
    <p:sldId id="342" r:id="rId23"/>
    <p:sldId id="355" r:id="rId24"/>
    <p:sldId id="345" r:id="rId25"/>
    <p:sldId id="346" r:id="rId26"/>
    <p:sldId id="347" r:id="rId27"/>
    <p:sldId id="348" r:id="rId28"/>
    <p:sldId id="352" r:id="rId29"/>
    <p:sldId id="349" r:id="rId30"/>
    <p:sldId id="350" r:id="rId31"/>
    <p:sldId id="351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100" d="100"/>
          <a:sy n="100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12/14/2009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12/14/2009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r>
              <a:rPr lang="en-US" dirty="0"/>
              <a:t>We can read: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Numeral types (after conversion)</a:t>
            </a:r>
          </a:p>
          <a:p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Gets a single character form console</a:t>
            </a:r>
          </a:p>
          <a:p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r>
              <a:rPr lang="en-US" sz="3000" dirty="0" smtClean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</a:t>
            </a:r>
            <a:r>
              <a:rPr lang="en-US" sz="3000" dirty="0"/>
              <a:t> if there aren’t more symbols</a:t>
            </a:r>
          </a:p>
          <a:p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</a:t>
            </a:r>
            <a:r>
              <a:rPr lang="en-US" sz="3000" i="1" dirty="0"/>
              <a:t>cast</a:t>
            </a:r>
            <a:r>
              <a:rPr lang="en-US" sz="3000" dirty="0"/>
              <a:t>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755650" y="42926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Gets the code of the entered symbol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ch, i);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Gets a line of characters</a:t>
            </a:r>
          </a:p>
          <a:p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/>
            <a:r>
              <a:rPr lang="en-US" sz="2800" dirty="0"/>
              <a:t>Numeral types can not be read directly from the console</a:t>
            </a:r>
          </a:p>
          <a:p>
            <a:pPr marL="273050" indent="-273050"/>
            <a:r>
              <a:rPr lang="en-US" sz="2800" dirty="0"/>
              <a:t>To read a numeral type do following:</a:t>
            </a:r>
          </a:p>
          <a:p>
            <a:pPr marL="804863" lvl="1" indent="-352425"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/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011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4196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ts val="4000"/>
              </a:lnSpc>
              <a:buFontTx/>
              <a:buAutoNum type="arabicPeriod"/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ts val="4000"/>
              </a:lnSpc>
            </a:pPr>
            <a:r>
              <a:rPr lang="en-US" dirty="0"/>
              <a:t>Printing Strings and Numbers </a:t>
            </a:r>
          </a:p>
          <a:p>
            <a:pPr marL="450850" indent="-450850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ts val="4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ts val="4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ts val="4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ts val="4000"/>
              </a:lnSpc>
            </a:pPr>
            <a:r>
              <a:rPr lang="en-US" dirty="0"/>
              <a:t>Reading Numeral Types</a:t>
            </a:r>
          </a:p>
          <a:p>
            <a:pPr marL="450850" indent="-450850">
              <a:lnSpc>
                <a:spcPts val="4000"/>
              </a:lnSpc>
              <a:buFontTx/>
              <a:buAutoNum type="arabicPeriod"/>
            </a:pPr>
            <a:r>
              <a:rPr lang="en-US" dirty="0"/>
              <a:t>Various Examples</a:t>
            </a:r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 the </a:t>
            </a:r>
            <a:br>
              <a:rPr lang="en-US" dirty="0" smtClean="0"/>
            </a:br>
            <a:r>
              <a:rPr lang="en-US" dirty="0" smtClean="0"/>
              <a:t>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5240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207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810000"/>
            <a:ext cx="5334000" cy="2324100"/>
          </a:xfrm>
          <a:prstGeom prst="ellipseRibb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429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9624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8862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69950" lvl="1" indent="-41275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/>
            <a:r>
              <a:rPr lang="en-US" dirty="0"/>
              <a:t>Used to write values to the console</a:t>
            </a:r>
          </a:p>
          <a:p>
            <a:pPr marL="869950" lvl="1" indent="-41275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/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/>
            <a:r>
              <a:rPr lang="en-US" dirty="0" smtClean="0"/>
              <a:t>Parsing numbers to strings</a:t>
            </a:r>
          </a:p>
          <a:p>
            <a:pPr marL="920750"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12001" y="4378801"/>
            <a:ext cx="2327558" cy="2327558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 indent="-360000">
              <a:buFont typeface="+mj-lt"/>
              <a:buAutoNum type="arabicPeriod"/>
            </a:pPr>
            <a:r>
              <a:rPr lang="en-US" sz="2800" dirty="0"/>
              <a:t>Write a program that reads 3 integer numbers from the console and prints their sum.</a:t>
            </a:r>
          </a:p>
          <a:p>
            <a:pPr marL="360000" indent="-360000"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562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0213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 indent="-360000"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</a:t>
            </a:r>
            <a:r>
              <a:rPr lang="en-US" sz="2800" dirty="0"/>
              <a:t>integer numbers and prints how many numbers </a:t>
            </a:r>
            <a:r>
              <a:rPr lang="en-US" sz="2800" dirty="0" smtClean="0"/>
              <a:t>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5 is 0.</a:t>
            </a:r>
          </a:p>
          <a:p>
            <a:pPr marL="360000" indent="-360000"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ts val="35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ts val="35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Fibonacci: </a:t>
            </a:r>
            <a:r>
              <a:rPr lang="bg-BG" sz="2800" dirty="0"/>
              <a:t>0, 1, </a:t>
            </a:r>
            <a:r>
              <a:rPr lang="bg-BG" sz="2800" dirty="0" err="1"/>
              <a:t>1</a:t>
            </a:r>
            <a:r>
              <a:rPr lang="bg-BG" sz="2800" dirty="0"/>
              <a:t>, 2, 3, 5, 8, 13, 21, 34, 55, 89, 144, 233, 377, …</a:t>
            </a:r>
            <a:endParaRPr lang="en-US" sz="2800" dirty="0"/>
          </a:p>
          <a:p>
            <a:pPr marL="450850" indent="-450850">
              <a:lnSpc>
                <a:spcPts val="3500"/>
              </a:lnSpc>
              <a:buFontTx/>
              <a:buAutoNum type="arabicPeriod" startAt="7"/>
            </a:pPr>
            <a:r>
              <a:rPr lang="en-US" sz="2800" dirty="0"/>
              <a:t>Write 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r>
              <a:rPr lang="en-US" dirty="0" smtClean="0"/>
              <a:t>Can display different values:</a:t>
            </a:r>
            <a:endParaRPr lang="en-US" dirty="0"/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Numeral types</a:t>
            </a:r>
          </a:p>
          <a:p>
            <a:pPr lvl="1"/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ts val="35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5598</TotalTime>
  <Words>1986</Words>
  <Application>Microsoft Office PowerPoint</Application>
  <PresentationFormat>On-screen Show (4:3)</PresentationFormat>
  <Paragraphs>319</Paragraphs>
  <Slides>31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Master Template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Using Parameters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 Console – Example</vt:lpstr>
      <vt:lpstr>Reading Numbers from the Console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creator>Svetlin Nakov</dc:creator>
  <cp:lastModifiedBy>nakov</cp:lastModifiedBy>
  <cp:revision>285</cp:revision>
  <dcterms:created xsi:type="dcterms:W3CDTF">2007-12-08T16:03:35Z</dcterms:created>
  <dcterms:modified xsi:type="dcterms:W3CDTF">2009-12-14T17:32:05Z</dcterms:modified>
</cp:coreProperties>
</file>