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6"/>
  </p:notesMasterIdLst>
  <p:handoutMasterIdLst>
    <p:handoutMasterId r:id="rId57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75" r:id="rId42"/>
    <p:sldId id="377" r:id="rId43"/>
    <p:sldId id="374" r:id="rId44"/>
    <p:sldId id="378" r:id="rId45"/>
    <p:sldId id="372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3" r:id="rId54"/>
    <p:sldId id="376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2"/>
    <a:srgbClr val="E8FFC8"/>
    <a:srgbClr val="FAF7C8"/>
    <a:srgbClr val="FAF8C8"/>
    <a:srgbClr val="F5FFC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3" autoAdjust="0"/>
    <p:restoredTop sz="94660" autoAdjust="0"/>
  </p:normalViewPr>
  <p:slideViewPr>
    <p:cSldViewPr>
      <p:cViewPr>
        <p:scale>
          <a:sx n="90" d="100"/>
          <a:sy n="90" d="100"/>
        </p:scale>
        <p:origin x="-39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32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dirty="0" smtClean="0"/>
              <a:t>SQL, Part II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(with Microsoft SQL Server)</a:t>
            </a:r>
            <a:endParaRPr lang="bg-BG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74754" name="Picture 2" descr="http://www.unixwiz.net/images/sqlinjecti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0653"/>
            <a:ext cx="2585707" cy="1324249"/>
          </a:xfrm>
          <a:prstGeom prst="roundRect">
            <a:avLst>
              <a:gd name="adj" fmla="val 40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2" name="Picture 6" descr="http://azerdark.files.wordpress.com/2009/11/sql_server_2008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68" y="570653"/>
            <a:ext cx="2133600" cy="1334347"/>
          </a:xfrm>
          <a:prstGeom prst="roundRect">
            <a:avLst>
              <a:gd name="adj" fmla="val 40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1378" name="Picture 2" descr="http://the-dream.co.uk/images/db_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2174">
            <a:off x="3470354" y="4842913"/>
            <a:ext cx="1021403" cy="10001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408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/>
        </p:nvGraphicFramePr>
        <p:xfrm>
          <a:off x="755650" y="517525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343912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/>
        </p:nvGraphicFramePr>
        <p:xfrm>
          <a:off x="838200" y="3334512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8200" y="5616714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9600" y="24447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/>
        </p:nvGraphicFramePr>
        <p:xfrm>
          <a:off x="6110287" y="24384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9600" y="4772025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/>
        </p:nvGraphicFramePr>
        <p:xfrm>
          <a:off x="6162674" y="4797425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e.FirstName, e.LastName, e.HireDate,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MIN(HireDate)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spcBef>
                <a:spcPct val="50000"/>
              </a:spcBef>
            </a:pPr>
            <a:endParaRPr lang="en-US" sz="3000" dirty="0"/>
          </a:p>
          <a:p>
            <a:pPr>
              <a:spcBef>
                <a:spcPct val="50000"/>
              </a:spcBef>
            </a:pPr>
            <a:endParaRPr lang="en-US" sz="3000" dirty="0"/>
          </a:p>
          <a:p>
            <a:pPr>
              <a:spcBef>
                <a:spcPct val="50000"/>
              </a:spcBef>
            </a:pPr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3048000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9050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/>
        </p:nvGraphicFramePr>
        <p:xfrm>
          <a:off x="755650" y="33238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spcBef>
                <a:spcPct val="20000"/>
              </a:spcBef>
              <a:buNone/>
            </a:pP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  <a:buNone/>
            </a:pPr>
            <a:endParaRPr lang="en-US" dirty="0"/>
          </a:p>
          <a:p>
            <a:pPr lvl="1"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467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09972"/>
            <a:ext cx="878153" cy="8430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/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791361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Single-row functions</a:t>
            </a:r>
          </a:p>
          <a:p>
            <a:pPr lvl="1"/>
            <a:r>
              <a:rPr lang="en-US" dirty="0"/>
              <a:t>String functions</a:t>
            </a:r>
          </a:p>
          <a:p>
            <a:pPr lvl="1"/>
            <a:r>
              <a:rPr lang="en-US" dirty="0"/>
              <a:t>Mathematical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Conversion functions</a:t>
            </a:r>
          </a:p>
          <a:p>
            <a:r>
              <a:rPr lang="en-US" dirty="0"/>
              <a:t>Multiple-row functions</a:t>
            </a:r>
          </a:p>
          <a:p>
            <a:pPr lvl="1"/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8200" y="2286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COALESCE(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/>
        </p:nvGraphicFramePr>
        <p:xfrm>
          <a:off x="838200" y="3657600"/>
          <a:ext cx="7478713" cy="2695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Frame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286000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5156537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COALESCE(CONVERT(nvarchar(50), EndDate),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spcBef>
                <a:spcPts val="3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spcBef>
                <a:spcPts val="3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6851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ts val="36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ts val="36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3835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ts val="36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ts val="36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74290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is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ts val="34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locking </a:t>
            </a:r>
            <a:r>
              <a:rPr lang="en-US" dirty="0" smtClean="0"/>
              <a:t>(default in Oracle)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/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/>
            <a:r>
              <a:rPr lang="en-US" dirty="0"/>
              <a:t>Nested transactions are not allowed</a:t>
            </a:r>
          </a:p>
          <a:p>
            <a:pPr lvl="1"/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to SQL (Part II)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1975480" cy="3819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Find </a:t>
            </a:r>
            <a:r>
              <a:rPr lang="en-US"/>
              <a:t>all </a:t>
            </a:r>
            <a:r>
              <a:rPr lang="en-US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</a:t>
            </a:r>
            <a:r>
              <a:rPr lang="en-US" smtClean="0"/>
              <a:t>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1444</TotalTime>
  <Words>3319</Words>
  <Application>Microsoft Office PowerPoint</Application>
  <PresentationFormat>On-screen Show (4:3)</PresentationFormat>
  <Paragraphs>754</Paragraphs>
  <Slides>54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Telerik-PowerPoint-Theme</vt:lpstr>
      <vt:lpstr>Introduction to SQL, Part II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Introduction to SQL (Part II)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512</cp:revision>
  <dcterms:created xsi:type="dcterms:W3CDTF">2007-12-08T16:03:35Z</dcterms:created>
  <dcterms:modified xsi:type="dcterms:W3CDTF">2010-07-26T14:43:03Z</dcterms:modified>
</cp:coreProperties>
</file>