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1" r:id="rId3"/>
    <p:sldId id="322" r:id="rId4"/>
    <p:sldId id="358" r:id="rId5"/>
    <p:sldId id="324" r:id="rId6"/>
    <p:sldId id="356" r:id="rId7"/>
    <p:sldId id="326" r:id="rId8"/>
    <p:sldId id="327" r:id="rId9"/>
    <p:sldId id="328" r:id="rId10"/>
    <p:sldId id="355" r:id="rId11"/>
    <p:sldId id="330" r:id="rId12"/>
    <p:sldId id="331" r:id="rId13"/>
    <p:sldId id="332" r:id="rId14"/>
    <p:sldId id="333" r:id="rId15"/>
    <p:sldId id="334" r:id="rId16"/>
    <p:sldId id="357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54" r:id="rId31"/>
    <p:sldId id="349" r:id="rId32"/>
    <p:sldId id="350" r:id="rId33"/>
    <p:sldId id="351" r:id="rId34"/>
    <p:sldId id="352" r:id="rId35"/>
    <p:sldId id="353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>
        <p:scale>
          <a:sx n="95" d="100"/>
          <a:sy n="95" d="100"/>
        </p:scale>
        <p:origin x="-26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12/16/2009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12/16/2009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19200"/>
            <a:ext cx="8077200" cy="50763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535238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512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2900" dirty="0"/>
              <a:t>More complex and useful conditional statement</a:t>
            </a:r>
          </a:p>
          <a:p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40183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4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ts val="3400"/>
              </a:lnSpc>
              <a:spcBef>
                <a:spcPts val="300"/>
              </a:spcBef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716996"/>
            <a:ext cx="7561263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/>
            <a:r>
              <a:rPr lang="en-US" dirty="0" smtClean="0"/>
              <a:t>Even when a single statement follows</a:t>
            </a:r>
            <a:endParaRPr lang="en-US" dirty="0"/>
          </a:p>
          <a:p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statements</a:t>
            </a:r>
          </a:p>
          <a:p>
            <a:r>
              <a:rPr lang="en-US" dirty="0"/>
              <a:t>Put the case you normally expect to process first, then write the unusual cases</a:t>
            </a:r>
          </a:p>
          <a:p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ts val="52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ts val="52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ts val="52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ts val="52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ts val="52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/>
            <a:r>
              <a:rPr lang="en-US" dirty="0"/>
              <a:t>The statement that corresponds to that case is executed</a:t>
            </a:r>
          </a:p>
          <a:p>
            <a:pPr marL="542925" indent="-542925"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/>
            <a:r>
              <a:rPr lang="en-US" dirty="0"/>
              <a:t>If there is default case, it is executed</a:t>
            </a:r>
          </a:p>
          <a:p>
            <a:pPr marL="1073150" lvl="1" indent="-350838"/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ts val="4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ts val="4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ts val="4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ts val="4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spcBef>
                <a:spcPct val="35000"/>
              </a:spcBef>
            </a:pPr>
            <a:r>
              <a:rPr lang="en-US" dirty="0"/>
              <a:t>Put the normal case first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spcBef>
                <a:spcPct val="35000"/>
              </a:spcBef>
            </a:pPr>
            <a:r>
              <a:rPr lang="en-US" dirty="0"/>
              <a:t>Order cases alphabetically or numerically</a:t>
            </a:r>
          </a:p>
          <a:p>
            <a:pPr>
              <a:spcBef>
                <a:spcPct val="35000"/>
              </a:spcBef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  <a:spcBef>
                <a:spcPts val="900"/>
              </a:spcBef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ts val="4000"/>
              </a:lnSpc>
              <a:spcBef>
                <a:spcPts val="900"/>
              </a:spcBef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ts val="4000"/>
              </a:lnSpc>
              <a:spcBef>
                <a:spcPts val="900"/>
              </a:spcBef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ts val="4000"/>
              </a:lnSpc>
              <a:spcBef>
                <a:spcPts val="900"/>
              </a:spcBef>
            </a:pPr>
            <a:r>
              <a:rPr lang="en-US" dirty="0"/>
              <a:t>Conditional statements can be nested</a:t>
            </a:r>
          </a:p>
          <a:p>
            <a:pPr>
              <a:lnSpc>
                <a:spcPts val="4000"/>
              </a:lnSpc>
              <a:spcBef>
                <a:spcPts val="9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343400"/>
            <a:ext cx="2667000" cy="2120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program that shows the sign 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Sort 3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+b*y+c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0, 1 or 2 real roots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5 variables.</a:t>
            </a:r>
          </a:p>
          <a:p>
            <a:pPr marL="450850" indent="-450850">
              <a:buFontTx/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spcBef>
                <a:spcPct val="30000"/>
              </a:spcBef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spcBef>
                <a:spcPct val="30000"/>
              </a:spcBef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spcBef>
                <a:spcPct val="30000"/>
              </a:spcBef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spcBef>
                <a:spcPct val="30000"/>
              </a:spcBef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spcBef>
                <a:spcPct val="30000"/>
              </a:spcBef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"Severn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smtClean="0"/>
              <a:t>Implementing </a:t>
            </a:r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The most simple conditional statement</a:t>
            </a:r>
          </a:p>
          <a:p>
            <a:pPr>
              <a:spcBef>
                <a:spcPts val="900"/>
              </a:spcBef>
            </a:pPr>
            <a:r>
              <a:rPr lang="en-US" dirty="0"/>
              <a:t>Enables you to test for a condition</a:t>
            </a:r>
          </a:p>
          <a:p>
            <a:pPr>
              <a:spcBef>
                <a:spcPts val="900"/>
              </a:spcBef>
            </a:pPr>
            <a:r>
              <a:rPr lang="en-US" dirty="0"/>
              <a:t>Branch to different parts of the code depending on the result</a:t>
            </a:r>
          </a:p>
          <a:p>
            <a:pPr>
              <a:spcBef>
                <a:spcPts val="900"/>
              </a:spcBef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ts val="37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ts val="37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ts val="37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ts val="37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ts val="37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ts val="37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ts val="37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r>
              <a:rPr lang="en-US" dirty="0"/>
              <a:t>The condition is evaluated</a:t>
            </a:r>
          </a:p>
          <a:p>
            <a:pPr lvl="1"/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/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8265</TotalTime>
  <Words>1709</Words>
  <Application>Microsoft Office PowerPoint</Application>
  <PresentationFormat>On-screen Show (4:3)</PresentationFormat>
  <Paragraphs>318</Paragraphs>
  <Slides>35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 Master Template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Svetlin Nakov</dc:creator>
  <cp:lastModifiedBy>nakov</cp:lastModifiedBy>
  <cp:revision>362</cp:revision>
  <dcterms:created xsi:type="dcterms:W3CDTF">2007-12-08T16:03:35Z</dcterms:created>
  <dcterms:modified xsi:type="dcterms:W3CDTF">2009-12-16T13:53:07Z</dcterms:modified>
</cp:coreProperties>
</file>