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68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9" r:id="rId43"/>
    <p:sldId id="362" r:id="rId44"/>
    <p:sldId id="363" r:id="rId45"/>
    <p:sldId id="364" r:id="rId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>
        <p:scale>
          <a:sx n="100" d="100"/>
          <a:sy n="100" d="100"/>
        </p:scale>
        <p:origin x="-1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12/14/2009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12/14/2009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Performing Simple Calculations with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514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937000"/>
            <a:ext cx="396240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ts val="4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ts val="4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ts val="4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30184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3580">
            <a:off x="2500250" y="4012708"/>
            <a:ext cx="4087677" cy="2094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06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2136" y="3292271"/>
            <a:ext cx="4074864" cy="2727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ts val="4000"/>
              </a:lnSpc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/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55172">
            <a:off x="5633471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4587" y="2017712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143000" y="28788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52600" y="1524000"/>
            <a:ext cx="5562600" cy="247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/>
              <a:t>turns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and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smtClean="0"/>
              <a:t>for boolean expressions but bit by bit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operators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behave like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 smtClean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Behavior of the operators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 smtClean="0"/>
              <a:t> and</a:t>
            </a:r>
            <a:r>
              <a:rPr lang="en-US" sz="3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 smtClean="0"/>
              <a:t>:</a:t>
            </a:r>
            <a:endParaRPr lang="en-US" sz="3000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</a:t>
            </a:r>
            <a:r>
              <a:rPr lang="en-US" dirty="0" smtClean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09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31337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5691">
            <a:off x="3387700" y="4064627"/>
            <a:ext cx="4852092" cy="2062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784265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3686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7707" y="3733800"/>
            <a:ext cx="3160668" cy="2480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877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857625"/>
            <a:ext cx="5486400" cy="2009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 Type Conversion</a:t>
            </a:r>
            <a:endParaRPr lang="en-US" dirty="0"/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</a:t>
            </a:r>
            <a:r>
              <a:rPr lang="en-US" dirty="0"/>
              <a:t>Explicit 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9628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038041">
            <a:off x="3384090" y="2927839"/>
            <a:ext cx="2288978" cy="42509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Expressions has:</a:t>
            </a:r>
          </a:p>
          <a:p>
            <a:pPr lvl="1"/>
            <a:r>
              <a:rPr lang="en-US" dirty="0"/>
              <a:t>Type (integer, real, boolean, ...)</a:t>
            </a:r>
          </a:p>
          <a:p>
            <a:pPr lvl="1"/>
            <a:r>
              <a:rPr lang="en-US" dirty="0"/>
              <a:t>Value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295400" y="5562600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3733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47440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06825">
            <a:off x="4574686" y="699408"/>
            <a:ext cx="3437653" cy="2406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 smtClean="0"/>
              <a:t>discussed the </a:t>
            </a:r>
            <a:r>
              <a:rPr lang="en-US" dirty="0"/>
              <a:t>operators in C#: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Arithmetic</a:t>
            </a:r>
            <a:r>
              <a:rPr lang="en-US" dirty="0"/>
              <a:t>, logical, bitwise, comparison, assignment and </a:t>
            </a:r>
            <a:r>
              <a:rPr lang="en-US" dirty="0" smtClean="0"/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589736">
            <a:off x="5642346" y="4235467"/>
            <a:ext cx="1785523" cy="2380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85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361950" indent="-361950">
              <a:lnSpc>
                <a:spcPct val="85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5.</a:t>
            </a:r>
          </a:p>
          <a:p>
            <a:pPr marL="361950" indent="-361950">
              <a:lnSpc>
                <a:spcPct val="85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latin typeface="Courier New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361950" indent="-361950">
              <a:lnSpc>
                <a:spcPct val="85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if its third digit (right-to-left) is 7.</a:t>
            </a:r>
          </a:p>
          <a:p>
            <a:pPr marL="361950" indent="-361950">
              <a:lnSpc>
                <a:spcPct val="85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3 </a:t>
            </a:r>
            <a:r>
              <a:rPr lang="en-US" sz="2800" dirty="0" smtClean="0"/>
              <a:t>(counting from 0) of </a:t>
            </a:r>
            <a:r>
              <a:rPr lang="en-US" sz="2800" dirty="0"/>
              <a:t>a given integer is 1 or 0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85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point (x,  y) is within a circle K(O, 5).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for given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if it is prime number.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area (we are given </a:t>
            </a:r>
            <a:r>
              <a:rPr lang="en-US" sz="2800" dirty="0">
                <a:latin typeface="Courier New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h</a:t>
            </a:r>
            <a:r>
              <a:rPr lang="en-US" sz="2800" dirty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/>
              <a:t>1,1</a:t>
            </a:r>
            <a:r>
              <a:rPr lang="en-US" sz="2800" dirty="0" smtClean="0"/>
              <a:t>), 4) </a:t>
            </a:r>
            <a:r>
              <a:rPr lang="en-US" sz="2800" dirty="0"/>
              <a:t>and out of the rectangle ( ( -</a:t>
            </a:r>
            <a:r>
              <a:rPr lang="en-US" sz="2800" dirty="0" smtClean="0"/>
              <a:t>1, </a:t>
            </a:r>
            <a:r>
              <a:rPr lang="en-US" sz="2800" dirty="0"/>
              <a:t>1</a:t>
            </a:r>
            <a:r>
              <a:rPr lang="en-US" sz="2800" dirty="0" smtClean="0"/>
              <a:t>),  5 , 5).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 smtClean="0"/>
              <a:t>Write a boolean expression that returns if the bit at position </a:t>
            </a:r>
            <a:r>
              <a:rPr lang="en-US" sz="2800" dirty="0" smtClean="0">
                <a:latin typeface="Courier New" pitchFamily="49" charset="0"/>
              </a:rPr>
              <a:t>p</a:t>
            </a:r>
            <a:r>
              <a:rPr lang="en-US" sz="2800" dirty="0" smtClean="0"/>
              <a:t> in a given integer value </a:t>
            </a:r>
            <a:r>
              <a:rPr lang="en-US" sz="2800" dirty="0" smtClean="0">
                <a:latin typeface="Courier New" pitchFamily="49" charset="0"/>
              </a:rPr>
              <a:t>v</a:t>
            </a:r>
            <a:r>
              <a:rPr lang="en-US" sz="2800" dirty="0" smtClean="0"/>
              <a:t> has a value of 1. Example: v=5; p=1 </a:t>
            </a:r>
            <a:r>
              <a:rPr lang="en-US" sz="2800" dirty="0" smtClean="0">
                <a:sym typeface="Wingdings" pitchFamily="2" charset="2"/>
              </a:rPr>
              <a:t> false.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/>
              <a:t>Write </a:t>
            </a:r>
            <a:r>
              <a:rPr lang="en-US" sz="2800" dirty="0"/>
              <a:t>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.</a:t>
            </a:r>
            <a:endParaRPr lang="bg-BG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0668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2082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3909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5425</TotalTime>
  <Words>2549</Words>
  <Application>Microsoft Office PowerPoint</Application>
  <PresentationFormat>On-screen Show (4:3)</PresentationFormat>
  <Paragraphs>483</Paragraphs>
  <Slides>45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Master Template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Svetlin Nakov</dc:creator>
  <cp:lastModifiedBy>nakov</cp:lastModifiedBy>
  <cp:revision>237</cp:revision>
  <dcterms:created xsi:type="dcterms:W3CDTF">2007-12-08T16:03:35Z</dcterms:created>
  <dcterms:modified xsi:type="dcterms:W3CDTF">2009-12-14T13:46:52Z</dcterms:modified>
</cp:coreProperties>
</file>