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2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" dirty="0"/>
            <a:t>Présentation de l’idée originale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" dirty="0"/>
            <a:t>Présentation des fonctionnalités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" dirty="0"/>
            <a:t>Un peu de code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lligence artificielle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ésentation avec organigramme 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aire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2300" kern="1200" dirty="0"/>
            <a:t>Présentation de l’idée originale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2300" kern="1200" dirty="0"/>
            <a:t>Présentation des fonctionnalités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2300" kern="1200" dirty="0"/>
            <a:t>Un peu de code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21/05/2020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21/05/2020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21/05/2020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21/05/2020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21/05/2020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21/05/2020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21/05/2020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21/05/2020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21/05/2020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21/05/2020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21/05/2020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21/05/2020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21/05/2020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21/05/2020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-CA" sz="4400" dirty="0">
                <a:solidFill>
                  <a:schemeClr val="tx1"/>
                </a:solidFill>
              </a:rPr>
              <a:t>Présentation</a:t>
            </a:r>
            <a:br>
              <a:rPr lang="fr-CA" sz="4400" dirty="0">
                <a:solidFill>
                  <a:schemeClr val="tx1"/>
                </a:solidFill>
              </a:rPr>
            </a:br>
            <a:r>
              <a:rPr lang="fr-CA" sz="4400" dirty="0">
                <a:solidFill>
                  <a:schemeClr val="tx1"/>
                </a:solidFill>
              </a:rPr>
              <a:t>Android</a:t>
            </a:r>
            <a:endParaRPr lang="fr" sz="4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CA" dirty="0">
                <a:solidFill>
                  <a:schemeClr val="tx1"/>
                </a:solidFill>
              </a:rPr>
              <a:t>Par: Éric Larivière et Pier-Luc Nadeau</a:t>
            </a:r>
            <a:endParaRPr lang="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-CA" dirty="0"/>
              <a:t>Plan de la présentation</a:t>
            </a:r>
            <a:endParaRPr lang="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44304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14603-98AB-4651-BAAC-DF3D8D97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fr-CA" dirty="0"/>
              <a:t>Présentation de l’idée originale</a:t>
            </a:r>
            <a:endParaRPr lang="fr-CA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429961E-84EC-4117-A1C5-13F606C7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/>
          <a:lstStyle/>
          <a:p>
            <a:pPr algn="ctr"/>
            <a:r>
              <a:rPr lang="en-US" dirty="0" err="1"/>
              <a:t>Idées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B97C239-487D-43AD-AA23-C171F340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>
            <a:normAutofit/>
          </a:bodyPr>
          <a:lstStyle/>
          <a:p>
            <a:r>
              <a:rPr lang="fr-CA" dirty="0"/>
              <a:t>-Prise de photo</a:t>
            </a:r>
          </a:p>
          <a:p>
            <a:r>
              <a:rPr lang="fr-CA" dirty="0"/>
              <a:t>-Gallerie de photo</a:t>
            </a:r>
          </a:p>
          <a:p>
            <a:r>
              <a:rPr lang="en-US" dirty="0"/>
              <a:t>-</a:t>
            </a:r>
            <a:r>
              <a:rPr lang="fr-CA" dirty="0"/>
              <a:t>Carte avec les points de prises de photos</a:t>
            </a:r>
          </a:p>
          <a:p>
            <a:r>
              <a:rPr lang="fr-CA" dirty="0"/>
              <a:t>-Notification lorsqu’on arrive près d’un endroit auquel on a pris une photo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7F0ABA3-7D9D-44CF-9DC5-5E88A219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/>
          <a:lstStyle/>
          <a:p>
            <a:pPr algn="ctr"/>
            <a:r>
              <a:rPr lang="en-US" dirty="0"/>
              <a:t>Logo original</a:t>
            </a:r>
          </a:p>
        </p:txBody>
      </p:sp>
      <p:pic>
        <p:nvPicPr>
          <p:cNvPr id="6" name="Espace réservé du contenu 5" descr="QwikPik">
            <a:extLst>
              <a:ext uri="{FF2B5EF4-FFF2-40B4-BE49-F238E27FC236}">
                <a16:creationId xmlns:a16="http://schemas.microsoft.com/office/drawing/2014/main" id="{26746ECB-428E-4F69-8165-B23E30930E8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58712" y="2818302"/>
            <a:ext cx="4663440" cy="3112846"/>
          </a:xfrm>
          <a:noFill/>
        </p:spPr>
      </p:pic>
    </p:spTree>
    <p:extLst>
      <p:ext uri="{BB962C8B-B14F-4D97-AF65-F5344CB8AC3E}">
        <p14:creationId xmlns:p14="http://schemas.microsoft.com/office/powerpoint/2010/main" val="240090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5E92A-F0D6-46FE-A93C-CEFA7D48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fr-CA" dirty="0"/>
              <a:t>Présentation des fonctionnalités</a:t>
            </a:r>
            <a:endParaRPr lang="fr-CA"/>
          </a:p>
        </p:txBody>
      </p:sp>
      <p:pic>
        <p:nvPicPr>
          <p:cNvPr id="1026" name="Picture 2" descr="6 façons gratuites (et faciles!) d'apprendre à coder">
            <a:extLst>
              <a:ext uri="{FF2B5EF4-FFF2-40B4-BE49-F238E27FC236}">
                <a16:creationId xmlns:a16="http://schemas.microsoft.com/office/drawing/2014/main" id="{D694492F-B682-4333-9D5D-370B5F44B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9"/>
          <a:stretch/>
        </p:blipFill>
        <p:spPr bwMode="auto">
          <a:xfrm>
            <a:off x="1066800" y="2103120"/>
            <a:ext cx="10058400" cy="384962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2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672D3-999C-47DE-A39C-3563BCB9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Un peu de code(code le plus fier)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857D0D-82EA-4219-B710-36FC4A1C8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CA" dirty="0"/>
              <a:t>Pier-Luc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BA9372C-5733-4ACB-AE0E-E24921B805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3057441"/>
            <a:ext cx="4664075" cy="2633830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2B5258-E63D-4769-B72E-5150B8804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CA" dirty="0"/>
              <a:t>Éric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C75E966-91D4-49C3-A46C-EB15845CF2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7950" y="3229967"/>
            <a:ext cx="4664075" cy="22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8BDEC-8C7A-461F-89C7-4718760C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fr-CA"/>
              <a:t>Un peu de code(Plus grande difficulté)</a:t>
            </a:r>
            <a:endParaRPr lang="fr-CA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20E85747-5C58-4AE2-997E-3E7A70E13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846070"/>
            <a:ext cx="10058400" cy="23637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11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BA7E9-8A0E-4FCB-9D23-D97F850F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Fin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D88470A-7B39-4CFF-9327-F818ECFAA624}"/>
              </a:ext>
            </a:extLst>
          </p:cNvPr>
          <p:cNvSpPr txBox="1">
            <a:spLocks/>
          </p:cNvSpPr>
          <p:nvPr/>
        </p:nvSpPr>
        <p:spPr>
          <a:xfrm>
            <a:off x="1066800" y="274320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-CA" dirty="0"/>
              <a:t>Merci de votre écoute!</a:t>
            </a:r>
          </a:p>
        </p:txBody>
      </p:sp>
    </p:spTree>
    <p:extLst>
      <p:ext uri="{BB962C8B-B14F-4D97-AF65-F5344CB8AC3E}">
        <p14:creationId xmlns:p14="http://schemas.microsoft.com/office/powerpoint/2010/main" val="283633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Garamond</vt:lpstr>
      <vt:lpstr>SavonVTI</vt:lpstr>
      <vt:lpstr>Présentation Android</vt:lpstr>
      <vt:lpstr>Plan de la présentation</vt:lpstr>
      <vt:lpstr>Présentation de l’idée originale</vt:lpstr>
      <vt:lpstr>Présentation des fonctionnalités</vt:lpstr>
      <vt:lpstr>Un peu de code(code le plus fier)</vt:lpstr>
      <vt:lpstr>Un peu de code(Plus grande difficulté)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2020-05-21T12:49:36Z</dcterms:created>
  <dcterms:modified xsi:type="dcterms:W3CDTF">2020-05-21T12:56:23Z</dcterms:modified>
</cp:coreProperties>
</file>