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3" r:id="rId9"/>
    <p:sldId id="266" r:id="rId10"/>
    <p:sldId id="261" r:id="rId11"/>
    <p:sldId id="262" r:id="rId12"/>
    <p:sldId id="270" r:id="rId13"/>
    <p:sldId id="271" r:id="rId14"/>
    <p:sldId id="269" r:id="rId15"/>
    <p:sldId id="267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81" r:id="rId24"/>
    <p:sldId id="282" r:id="rId25"/>
    <p:sldId id="277" r:id="rId26"/>
    <p:sldId id="268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1E1BCA-635D-4A7B-BC6A-65DA51DEC3AE}">
          <p14:sldIdLst>
            <p14:sldId id="256"/>
            <p14:sldId id="257"/>
          </p14:sldIdLst>
        </p14:section>
        <p14:section name="Alur Kerja" id="{4E108AE2-B1BA-4286-B5DD-E9C00C2FF893}">
          <p14:sldIdLst>
            <p14:sldId id="258"/>
            <p14:sldId id="259"/>
            <p14:sldId id="264"/>
            <p14:sldId id="260"/>
            <p14:sldId id="265"/>
            <p14:sldId id="263"/>
            <p14:sldId id="266"/>
            <p14:sldId id="261"/>
            <p14:sldId id="262"/>
          </p14:sldIdLst>
        </p14:section>
        <p14:section name="Arsitektur" id="{9ED52BE5-A9E3-4F7C-92D8-6BDCD0A38F29}">
          <p14:sldIdLst>
            <p14:sldId id="270"/>
            <p14:sldId id="271"/>
          </p14:sldIdLst>
        </p14:section>
        <p14:section name="Tipe API" id="{5BE61908-41B5-41FC-8C9B-ACAAB7FCC8C8}">
          <p14:sldIdLst>
            <p14:sldId id="269"/>
            <p14:sldId id="267"/>
            <p14:sldId id="272"/>
            <p14:sldId id="273"/>
            <p14:sldId id="274"/>
            <p14:sldId id="275"/>
            <p14:sldId id="278"/>
            <p14:sldId id="279"/>
            <p14:sldId id="280"/>
            <p14:sldId id="281"/>
            <p14:sldId id="282"/>
            <p14:sldId id="277"/>
            <p14:sldId id="268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FFF"/>
    <a:srgbClr val="97E6FF"/>
    <a:srgbClr val="D5F6FF"/>
    <a:srgbClr val="ECFBFF"/>
    <a:srgbClr val="BEEEFE"/>
    <a:srgbClr val="D6F6FF"/>
    <a:srgbClr val="ADC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A28F85-81C5-46A7-924A-4F8966F420E5}" type="doc">
      <dgm:prSet loTypeId="urn:microsoft.com/office/officeart/2005/8/layout/process1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BDDA12C-5A14-420B-AA69-937A7CC1CADC}">
      <dgm:prSet phldrT="[Text]"/>
      <dgm:spPr/>
      <dgm:t>
        <a:bodyPr/>
        <a:lstStyle/>
        <a:p>
          <a:r>
            <a:rPr lang="en-US" dirty="0" smtClean="0"/>
            <a:t>PEMERINTAH / MASYARAKAT</a:t>
          </a:r>
          <a:endParaRPr lang="en-US" dirty="0"/>
        </a:p>
      </dgm:t>
    </dgm:pt>
    <dgm:pt modelId="{35545CFC-419B-41F5-84E3-3EAC912D4D78}" type="parTrans" cxnId="{6E27AB0A-4E97-45D0-AA1C-64355A014683}">
      <dgm:prSet/>
      <dgm:spPr/>
      <dgm:t>
        <a:bodyPr/>
        <a:lstStyle/>
        <a:p>
          <a:endParaRPr lang="en-US"/>
        </a:p>
      </dgm:t>
    </dgm:pt>
    <dgm:pt modelId="{8847DCB0-9E16-4FBA-9A23-C0326CB9F062}" type="sibTrans" cxnId="{6E27AB0A-4E97-45D0-AA1C-64355A014683}">
      <dgm:prSet/>
      <dgm:spPr/>
      <dgm:t>
        <a:bodyPr/>
        <a:lstStyle/>
        <a:p>
          <a:endParaRPr lang="en-US"/>
        </a:p>
      </dgm:t>
    </dgm:pt>
    <dgm:pt modelId="{2585BCE0-5F2E-4F36-9768-835F20BD629E}">
      <dgm:prSet phldrT="[Text]"/>
      <dgm:spPr/>
      <dgm:t>
        <a:bodyPr/>
        <a:lstStyle/>
        <a:p>
          <a:r>
            <a:rPr lang="en-US" dirty="0" smtClean="0"/>
            <a:t>REGISTRASI</a:t>
          </a:r>
          <a:endParaRPr lang="en-US" dirty="0"/>
        </a:p>
      </dgm:t>
    </dgm:pt>
    <dgm:pt modelId="{8F94B6CE-C9DF-48CF-85E4-2D69D78AB151}" type="parTrans" cxnId="{07CB0D02-3150-49C0-9AA7-6C1BD5BF1BF1}">
      <dgm:prSet/>
      <dgm:spPr/>
      <dgm:t>
        <a:bodyPr/>
        <a:lstStyle/>
        <a:p>
          <a:endParaRPr lang="en-US"/>
        </a:p>
      </dgm:t>
    </dgm:pt>
    <dgm:pt modelId="{4A0BCF23-AA11-4D12-9F8F-721EFDD96F93}" type="sibTrans" cxnId="{07CB0D02-3150-49C0-9AA7-6C1BD5BF1BF1}">
      <dgm:prSet/>
      <dgm:spPr/>
      <dgm:t>
        <a:bodyPr/>
        <a:lstStyle/>
        <a:p>
          <a:endParaRPr lang="en-US"/>
        </a:p>
      </dgm:t>
    </dgm:pt>
    <dgm:pt modelId="{BAAA4CF3-63F4-4D9C-BB0C-9A0F6ED40ECD}">
      <dgm:prSet phldrT="[Text]"/>
      <dgm:spPr/>
      <dgm:t>
        <a:bodyPr/>
        <a:lstStyle/>
        <a:p>
          <a:r>
            <a:rPr lang="en-US" dirty="0" smtClean="0"/>
            <a:t>LOGIN</a:t>
          </a:r>
          <a:endParaRPr lang="en-US" dirty="0"/>
        </a:p>
      </dgm:t>
    </dgm:pt>
    <dgm:pt modelId="{E0C716E0-C89A-459A-8B33-473748BA626F}" type="parTrans" cxnId="{90FF6FC6-165E-48CD-9D5E-7F777E76D78C}">
      <dgm:prSet/>
      <dgm:spPr/>
      <dgm:t>
        <a:bodyPr/>
        <a:lstStyle/>
        <a:p>
          <a:endParaRPr lang="en-US"/>
        </a:p>
      </dgm:t>
    </dgm:pt>
    <dgm:pt modelId="{2EF6991C-ECC6-4A15-A7D5-82B9E6A98608}" type="sibTrans" cxnId="{90FF6FC6-165E-48CD-9D5E-7F777E76D78C}">
      <dgm:prSet/>
      <dgm:spPr/>
      <dgm:t>
        <a:bodyPr/>
        <a:lstStyle/>
        <a:p>
          <a:endParaRPr lang="en-US"/>
        </a:p>
      </dgm:t>
    </dgm:pt>
    <dgm:pt modelId="{21464DDD-7A3A-476B-B6C4-B58D6FE0EBAB}" type="pres">
      <dgm:prSet presAssocID="{8DA28F85-81C5-46A7-924A-4F8966F420E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D1441D-EE15-4677-A786-7FD9DE8FC988}" type="pres">
      <dgm:prSet presAssocID="{7BDDA12C-5A14-420B-AA69-937A7CC1CAD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FEB740-C4B7-43F6-B572-7F075A611FD1}" type="pres">
      <dgm:prSet presAssocID="{8847DCB0-9E16-4FBA-9A23-C0326CB9F06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F7F62DE-4555-4D8A-B5A9-04F6633B6B24}" type="pres">
      <dgm:prSet presAssocID="{8847DCB0-9E16-4FBA-9A23-C0326CB9F06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42E98B2-6612-4302-952B-838BB0B6DFD1}" type="pres">
      <dgm:prSet presAssocID="{2585BCE0-5F2E-4F36-9768-835F20BD629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544A3-7FAE-48B7-973B-3389C025CA74}" type="pres">
      <dgm:prSet presAssocID="{4A0BCF23-AA11-4D12-9F8F-721EFDD96F9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A4F1CAE-3864-4CD0-92F1-E993861BA101}" type="pres">
      <dgm:prSet presAssocID="{4A0BCF23-AA11-4D12-9F8F-721EFDD96F9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BF291AF-CAA0-47B6-9F1A-CFCB357737FE}" type="pres">
      <dgm:prSet presAssocID="{BAAA4CF3-63F4-4D9C-BB0C-9A0F6ED40EC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27AB0A-4E97-45D0-AA1C-64355A014683}" srcId="{8DA28F85-81C5-46A7-924A-4F8966F420E5}" destId="{7BDDA12C-5A14-420B-AA69-937A7CC1CADC}" srcOrd="0" destOrd="0" parTransId="{35545CFC-419B-41F5-84E3-3EAC912D4D78}" sibTransId="{8847DCB0-9E16-4FBA-9A23-C0326CB9F062}"/>
    <dgm:cxn modelId="{7C0C50B6-2912-414B-80D4-2D7DD5832D55}" type="presOf" srcId="{2585BCE0-5F2E-4F36-9768-835F20BD629E}" destId="{542E98B2-6612-4302-952B-838BB0B6DFD1}" srcOrd="0" destOrd="0" presId="urn:microsoft.com/office/officeart/2005/8/layout/process1"/>
    <dgm:cxn modelId="{856FB43E-92F8-4150-98F5-19293EE73AF4}" type="presOf" srcId="{4A0BCF23-AA11-4D12-9F8F-721EFDD96F93}" destId="{AA0544A3-7FAE-48B7-973B-3389C025CA74}" srcOrd="0" destOrd="0" presId="urn:microsoft.com/office/officeart/2005/8/layout/process1"/>
    <dgm:cxn modelId="{9F1C3FDE-6EF1-4E68-9463-4AC45B616DD2}" type="presOf" srcId="{7BDDA12C-5A14-420B-AA69-937A7CC1CADC}" destId="{98D1441D-EE15-4677-A786-7FD9DE8FC988}" srcOrd="0" destOrd="0" presId="urn:microsoft.com/office/officeart/2005/8/layout/process1"/>
    <dgm:cxn modelId="{E7BF557D-757C-46FF-B6A7-8624F8936D8A}" type="presOf" srcId="{8847DCB0-9E16-4FBA-9A23-C0326CB9F062}" destId="{35FEB740-C4B7-43F6-B572-7F075A611FD1}" srcOrd="0" destOrd="0" presId="urn:microsoft.com/office/officeart/2005/8/layout/process1"/>
    <dgm:cxn modelId="{06E40948-FAD7-4879-8F95-D9A50F48C509}" type="presOf" srcId="{4A0BCF23-AA11-4D12-9F8F-721EFDD96F93}" destId="{FA4F1CAE-3864-4CD0-92F1-E993861BA101}" srcOrd="1" destOrd="0" presId="urn:microsoft.com/office/officeart/2005/8/layout/process1"/>
    <dgm:cxn modelId="{07CB0D02-3150-49C0-9AA7-6C1BD5BF1BF1}" srcId="{8DA28F85-81C5-46A7-924A-4F8966F420E5}" destId="{2585BCE0-5F2E-4F36-9768-835F20BD629E}" srcOrd="1" destOrd="0" parTransId="{8F94B6CE-C9DF-48CF-85E4-2D69D78AB151}" sibTransId="{4A0BCF23-AA11-4D12-9F8F-721EFDD96F93}"/>
    <dgm:cxn modelId="{EEEBA873-C398-496A-BC97-90EF21546A47}" type="presOf" srcId="{8847DCB0-9E16-4FBA-9A23-C0326CB9F062}" destId="{5F7F62DE-4555-4D8A-B5A9-04F6633B6B24}" srcOrd="1" destOrd="0" presId="urn:microsoft.com/office/officeart/2005/8/layout/process1"/>
    <dgm:cxn modelId="{68532F2E-3604-48FD-9831-A47961511430}" type="presOf" srcId="{BAAA4CF3-63F4-4D9C-BB0C-9A0F6ED40ECD}" destId="{ABF291AF-CAA0-47B6-9F1A-CFCB357737FE}" srcOrd="0" destOrd="0" presId="urn:microsoft.com/office/officeart/2005/8/layout/process1"/>
    <dgm:cxn modelId="{90FF6FC6-165E-48CD-9D5E-7F777E76D78C}" srcId="{8DA28F85-81C5-46A7-924A-4F8966F420E5}" destId="{BAAA4CF3-63F4-4D9C-BB0C-9A0F6ED40ECD}" srcOrd="2" destOrd="0" parTransId="{E0C716E0-C89A-459A-8B33-473748BA626F}" sibTransId="{2EF6991C-ECC6-4A15-A7D5-82B9E6A98608}"/>
    <dgm:cxn modelId="{AB4340B5-B782-43EE-B5FA-BDD4D10B4294}" type="presOf" srcId="{8DA28F85-81C5-46A7-924A-4F8966F420E5}" destId="{21464DDD-7A3A-476B-B6C4-B58D6FE0EBAB}" srcOrd="0" destOrd="0" presId="urn:microsoft.com/office/officeart/2005/8/layout/process1"/>
    <dgm:cxn modelId="{1A5B01A8-3946-4E26-8015-4994F0D28254}" type="presParOf" srcId="{21464DDD-7A3A-476B-B6C4-B58D6FE0EBAB}" destId="{98D1441D-EE15-4677-A786-7FD9DE8FC988}" srcOrd="0" destOrd="0" presId="urn:microsoft.com/office/officeart/2005/8/layout/process1"/>
    <dgm:cxn modelId="{D32898D0-9910-44DC-9D31-5F3A94D5F070}" type="presParOf" srcId="{21464DDD-7A3A-476B-B6C4-B58D6FE0EBAB}" destId="{35FEB740-C4B7-43F6-B572-7F075A611FD1}" srcOrd="1" destOrd="0" presId="urn:microsoft.com/office/officeart/2005/8/layout/process1"/>
    <dgm:cxn modelId="{DA1F1578-58F5-4373-9D8F-EF026CE0B71F}" type="presParOf" srcId="{35FEB740-C4B7-43F6-B572-7F075A611FD1}" destId="{5F7F62DE-4555-4D8A-B5A9-04F6633B6B24}" srcOrd="0" destOrd="0" presId="urn:microsoft.com/office/officeart/2005/8/layout/process1"/>
    <dgm:cxn modelId="{06D592F2-F6F0-4B46-9244-9A1EFE7828F4}" type="presParOf" srcId="{21464DDD-7A3A-476B-B6C4-B58D6FE0EBAB}" destId="{542E98B2-6612-4302-952B-838BB0B6DFD1}" srcOrd="2" destOrd="0" presId="urn:microsoft.com/office/officeart/2005/8/layout/process1"/>
    <dgm:cxn modelId="{37426140-BDE4-4503-B78B-B3E2567EE29E}" type="presParOf" srcId="{21464DDD-7A3A-476B-B6C4-B58D6FE0EBAB}" destId="{AA0544A3-7FAE-48B7-973B-3389C025CA74}" srcOrd="3" destOrd="0" presId="urn:microsoft.com/office/officeart/2005/8/layout/process1"/>
    <dgm:cxn modelId="{193AA591-EA38-4BFB-A3A4-855877A14EBC}" type="presParOf" srcId="{AA0544A3-7FAE-48B7-973B-3389C025CA74}" destId="{FA4F1CAE-3864-4CD0-92F1-E993861BA101}" srcOrd="0" destOrd="0" presId="urn:microsoft.com/office/officeart/2005/8/layout/process1"/>
    <dgm:cxn modelId="{F94F810E-0883-4434-BF0B-45D7EBD96FA3}" type="presParOf" srcId="{21464DDD-7A3A-476B-B6C4-B58D6FE0EBAB}" destId="{ABF291AF-CAA0-47B6-9F1A-CFCB357737F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DA28F85-81C5-46A7-924A-4F8966F420E5}" type="doc">
      <dgm:prSet loTypeId="urn:microsoft.com/office/officeart/2005/8/layout/hierarchy2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DDA12C-5A14-420B-AA69-937A7CC1CADC}">
      <dgm:prSet phldrT="[Text]" custT="1"/>
      <dgm:spPr/>
      <dgm:t>
        <a:bodyPr/>
        <a:lstStyle/>
        <a:p>
          <a:r>
            <a:rPr lang="en-US" sz="1400" dirty="0" smtClean="0"/>
            <a:t>AKSES KLIEN</a:t>
          </a:r>
          <a:endParaRPr lang="en-US" sz="1400" dirty="0"/>
        </a:p>
      </dgm:t>
    </dgm:pt>
    <dgm:pt modelId="{35545CFC-419B-41F5-84E3-3EAC912D4D78}" type="parTrans" cxnId="{6E27AB0A-4E97-45D0-AA1C-64355A014683}">
      <dgm:prSet/>
      <dgm:spPr/>
      <dgm:t>
        <a:bodyPr/>
        <a:lstStyle/>
        <a:p>
          <a:endParaRPr lang="en-US" sz="1400"/>
        </a:p>
      </dgm:t>
    </dgm:pt>
    <dgm:pt modelId="{8847DCB0-9E16-4FBA-9A23-C0326CB9F062}" type="sibTrans" cxnId="{6E27AB0A-4E97-45D0-AA1C-64355A014683}">
      <dgm:prSet/>
      <dgm:spPr/>
      <dgm:t>
        <a:bodyPr/>
        <a:lstStyle/>
        <a:p>
          <a:endParaRPr lang="en-US" sz="1400"/>
        </a:p>
      </dgm:t>
    </dgm:pt>
    <dgm:pt modelId="{0E0C59B5-1053-42DE-8EFB-92CD15733C3C}">
      <dgm:prSet phldrT="[Text]" custT="1"/>
      <dgm:spPr/>
      <dgm:t>
        <a:bodyPr/>
        <a:lstStyle/>
        <a:p>
          <a:r>
            <a:rPr lang="en-US" sz="1400" dirty="0" smtClean="0"/>
            <a:t>NETWORK LOAD BALANCE</a:t>
          </a:r>
          <a:endParaRPr lang="en-US" sz="1400" dirty="0"/>
        </a:p>
      </dgm:t>
    </dgm:pt>
    <dgm:pt modelId="{56EEE5BE-E968-4F12-A6B7-7FB01369561B}" type="parTrans" cxnId="{B87662B1-DD91-4B59-AFF5-1A67CA64FED9}">
      <dgm:prSet/>
      <dgm:spPr/>
      <dgm:t>
        <a:bodyPr/>
        <a:lstStyle/>
        <a:p>
          <a:endParaRPr lang="en-US" sz="1400"/>
        </a:p>
      </dgm:t>
    </dgm:pt>
    <dgm:pt modelId="{DB0C22D4-D072-4319-B0DC-212A37B5A5E7}" type="sibTrans" cxnId="{B87662B1-DD91-4B59-AFF5-1A67CA64FED9}">
      <dgm:prSet/>
      <dgm:spPr/>
      <dgm:t>
        <a:bodyPr/>
        <a:lstStyle/>
        <a:p>
          <a:endParaRPr lang="en-US" sz="1400"/>
        </a:p>
      </dgm:t>
    </dgm:pt>
    <dgm:pt modelId="{125494A2-D815-47FB-97EF-18802C662705}">
      <dgm:prSet phldrT="[Text]" custT="1"/>
      <dgm:spPr/>
      <dgm:t>
        <a:bodyPr/>
        <a:lstStyle/>
        <a:p>
          <a:r>
            <a:rPr lang="en-US" sz="1400" dirty="0" smtClean="0"/>
            <a:t>WEB</a:t>
          </a:r>
          <a:endParaRPr lang="en-US" sz="1400" dirty="0"/>
        </a:p>
      </dgm:t>
    </dgm:pt>
    <dgm:pt modelId="{20E0D57A-0D63-4A3E-A2C4-BBC6B06A3A5B}" type="parTrans" cxnId="{081882E8-57AE-4EB7-8355-72E47AFF0769}">
      <dgm:prSet/>
      <dgm:spPr/>
      <dgm:t>
        <a:bodyPr/>
        <a:lstStyle/>
        <a:p>
          <a:endParaRPr lang="en-US"/>
        </a:p>
      </dgm:t>
    </dgm:pt>
    <dgm:pt modelId="{974BC623-8A98-429F-AF53-28ED532FE5E1}" type="sibTrans" cxnId="{081882E8-57AE-4EB7-8355-72E47AFF0769}">
      <dgm:prSet/>
      <dgm:spPr/>
      <dgm:t>
        <a:bodyPr/>
        <a:lstStyle/>
        <a:p>
          <a:endParaRPr lang="en-US"/>
        </a:p>
      </dgm:t>
    </dgm:pt>
    <dgm:pt modelId="{4ED2BF3D-E7FC-4D73-87C3-BA7EB6F9B7F3}">
      <dgm:prSet phldrT="[Text]" custT="1"/>
      <dgm:spPr/>
      <dgm:t>
        <a:bodyPr/>
        <a:lstStyle/>
        <a:p>
          <a:r>
            <a:rPr lang="en-US" sz="1400" dirty="0" smtClean="0"/>
            <a:t>WEB</a:t>
          </a:r>
          <a:endParaRPr lang="en-US" sz="1400" dirty="0"/>
        </a:p>
      </dgm:t>
    </dgm:pt>
    <dgm:pt modelId="{7DBB1930-6843-4452-BD0B-0460B27441D9}" type="parTrans" cxnId="{B149E22A-A97C-4E6B-AFF2-65F01F983F02}">
      <dgm:prSet/>
      <dgm:spPr/>
      <dgm:t>
        <a:bodyPr/>
        <a:lstStyle/>
        <a:p>
          <a:endParaRPr lang="en-US"/>
        </a:p>
      </dgm:t>
    </dgm:pt>
    <dgm:pt modelId="{1E1252B7-0A7C-46A1-AA0D-B861B9999750}" type="sibTrans" cxnId="{B149E22A-A97C-4E6B-AFF2-65F01F983F02}">
      <dgm:prSet/>
      <dgm:spPr/>
      <dgm:t>
        <a:bodyPr/>
        <a:lstStyle/>
        <a:p>
          <a:endParaRPr lang="en-US"/>
        </a:p>
      </dgm:t>
    </dgm:pt>
    <dgm:pt modelId="{A283265D-0DAA-4228-9614-76E99BA64190}">
      <dgm:prSet phldrT="[Text]" custT="1"/>
      <dgm:spPr/>
      <dgm:t>
        <a:bodyPr/>
        <a:lstStyle/>
        <a:p>
          <a:r>
            <a:rPr lang="en-US" sz="1400" dirty="0" smtClean="0"/>
            <a:t>WEB</a:t>
          </a:r>
          <a:endParaRPr lang="en-US" sz="1400" dirty="0"/>
        </a:p>
      </dgm:t>
    </dgm:pt>
    <dgm:pt modelId="{1B027A06-6332-43ED-AA1F-C0D6E4390D19}" type="parTrans" cxnId="{A9E7217F-CDD0-4BED-90FA-06F880677676}">
      <dgm:prSet/>
      <dgm:spPr/>
      <dgm:t>
        <a:bodyPr/>
        <a:lstStyle/>
        <a:p>
          <a:endParaRPr lang="en-US"/>
        </a:p>
      </dgm:t>
    </dgm:pt>
    <dgm:pt modelId="{0F0DCB08-973F-4E89-BD82-B214ADD09D8B}" type="sibTrans" cxnId="{A9E7217F-CDD0-4BED-90FA-06F880677676}">
      <dgm:prSet/>
      <dgm:spPr/>
      <dgm:t>
        <a:bodyPr/>
        <a:lstStyle/>
        <a:p>
          <a:endParaRPr lang="en-US"/>
        </a:p>
      </dgm:t>
    </dgm:pt>
    <dgm:pt modelId="{2760B8EA-7EF3-4D28-807A-C28CCE8B8E00}">
      <dgm:prSet phldrT="[Text]" custT="1"/>
      <dgm:spPr/>
      <dgm:t>
        <a:bodyPr/>
        <a:lstStyle/>
        <a:p>
          <a:r>
            <a:rPr lang="en-US" sz="1400" dirty="0" smtClean="0"/>
            <a:t>WEB</a:t>
          </a:r>
          <a:endParaRPr lang="en-US" sz="1400" dirty="0"/>
        </a:p>
      </dgm:t>
    </dgm:pt>
    <dgm:pt modelId="{7040712A-14C4-4085-BA72-3EEBF0F2FCA5}" type="parTrans" cxnId="{593E6794-4E05-4E01-9E9B-F79F02521CAC}">
      <dgm:prSet/>
      <dgm:spPr/>
      <dgm:t>
        <a:bodyPr/>
        <a:lstStyle/>
        <a:p>
          <a:endParaRPr lang="en-US"/>
        </a:p>
      </dgm:t>
    </dgm:pt>
    <dgm:pt modelId="{199AB125-46D2-437D-89A5-9AF1EF2B3315}" type="sibTrans" cxnId="{593E6794-4E05-4E01-9E9B-F79F02521CAC}">
      <dgm:prSet/>
      <dgm:spPr/>
      <dgm:t>
        <a:bodyPr/>
        <a:lstStyle/>
        <a:p>
          <a:endParaRPr lang="en-US"/>
        </a:p>
      </dgm:t>
    </dgm:pt>
    <dgm:pt modelId="{45927A8B-EA5D-4103-B8F2-82A8BBFBD72F}" type="pres">
      <dgm:prSet presAssocID="{8DA28F85-81C5-46A7-924A-4F8966F420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9E0BB4-1CF1-4F27-8E1A-9559A9F093F4}" type="pres">
      <dgm:prSet presAssocID="{7BDDA12C-5A14-420B-AA69-937A7CC1CADC}" presName="root1" presStyleCnt="0"/>
      <dgm:spPr/>
      <dgm:t>
        <a:bodyPr/>
        <a:lstStyle/>
        <a:p>
          <a:endParaRPr lang="en-US"/>
        </a:p>
      </dgm:t>
    </dgm:pt>
    <dgm:pt modelId="{A36E4614-B9D3-4ECB-98BF-8195D166BF1A}" type="pres">
      <dgm:prSet presAssocID="{7BDDA12C-5A14-420B-AA69-937A7CC1CAD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179143-F2D9-461B-BFD3-AB7B6B42E887}" type="pres">
      <dgm:prSet presAssocID="{7BDDA12C-5A14-420B-AA69-937A7CC1CADC}" presName="level2hierChild" presStyleCnt="0"/>
      <dgm:spPr/>
      <dgm:t>
        <a:bodyPr/>
        <a:lstStyle/>
        <a:p>
          <a:endParaRPr lang="en-US"/>
        </a:p>
      </dgm:t>
    </dgm:pt>
    <dgm:pt modelId="{142E3DBC-D556-464D-B7A5-BB919A3A0117}" type="pres">
      <dgm:prSet presAssocID="{56EEE5BE-E968-4F12-A6B7-7FB01369561B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1B198127-2BE9-4B5D-867A-9BED2651B540}" type="pres">
      <dgm:prSet presAssocID="{56EEE5BE-E968-4F12-A6B7-7FB01369561B}" presName="connTx" presStyleLbl="parChTrans1D2" presStyleIdx="0" presStyleCnt="1"/>
      <dgm:spPr/>
      <dgm:t>
        <a:bodyPr/>
        <a:lstStyle/>
        <a:p>
          <a:endParaRPr lang="en-US"/>
        </a:p>
      </dgm:t>
    </dgm:pt>
    <dgm:pt modelId="{71C40D64-BD41-43D7-A3A9-7EE1F5CC37E4}" type="pres">
      <dgm:prSet presAssocID="{0E0C59B5-1053-42DE-8EFB-92CD15733C3C}" presName="root2" presStyleCnt="0"/>
      <dgm:spPr/>
      <dgm:t>
        <a:bodyPr/>
        <a:lstStyle/>
        <a:p>
          <a:endParaRPr lang="en-US"/>
        </a:p>
      </dgm:t>
    </dgm:pt>
    <dgm:pt modelId="{7539F641-BCA3-472F-8B2C-634CF2E36924}" type="pres">
      <dgm:prSet presAssocID="{0E0C59B5-1053-42DE-8EFB-92CD15733C3C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745DF0-20A6-4C48-BC48-8B0B0F44E293}" type="pres">
      <dgm:prSet presAssocID="{0E0C59B5-1053-42DE-8EFB-92CD15733C3C}" presName="level3hierChild" presStyleCnt="0"/>
      <dgm:spPr/>
      <dgm:t>
        <a:bodyPr/>
        <a:lstStyle/>
        <a:p>
          <a:endParaRPr lang="en-US"/>
        </a:p>
      </dgm:t>
    </dgm:pt>
    <dgm:pt modelId="{16EB8561-B58C-4C4C-8AA8-1D47BA7D7A78}" type="pres">
      <dgm:prSet presAssocID="{20E0D57A-0D63-4A3E-A2C4-BBC6B06A3A5B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BEBF6719-0CE7-431D-8448-3C1BC8E62956}" type="pres">
      <dgm:prSet presAssocID="{20E0D57A-0D63-4A3E-A2C4-BBC6B06A3A5B}" presName="connTx" presStyleLbl="parChTrans1D3" presStyleIdx="0" presStyleCnt="4"/>
      <dgm:spPr/>
      <dgm:t>
        <a:bodyPr/>
        <a:lstStyle/>
        <a:p>
          <a:endParaRPr lang="en-US"/>
        </a:p>
      </dgm:t>
    </dgm:pt>
    <dgm:pt modelId="{F25A0A15-F0F6-4D56-ACF0-73583E7AA361}" type="pres">
      <dgm:prSet presAssocID="{125494A2-D815-47FB-97EF-18802C662705}" presName="root2" presStyleCnt="0"/>
      <dgm:spPr/>
      <dgm:t>
        <a:bodyPr/>
        <a:lstStyle/>
        <a:p>
          <a:endParaRPr lang="en-US"/>
        </a:p>
      </dgm:t>
    </dgm:pt>
    <dgm:pt modelId="{F12C91B0-B762-421F-BAB1-9EC529BDD363}" type="pres">
      <dgm:prSet presAssocID="{125494A2-D815-47FB-97EF-18802C662705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5246AB-9EF5-4CD2-83E5-0251F5E5E317}" type="pres">
      <dgm:prSet presAssocID="{125494A2-D815-47FB-97EF-18802C662705}" presName="level3hierChild" presStyleCnt="0"/>
      <dgm:spPr/>
      <dgm:t>
        <a:bodyPr/>
        <a:lstStyle/>
        <a:p>
          <a:endParaRPr lang="en-US"/>
        </a:p>
      </dgm:t>
    </dgm:pt>
    <dgm:pt modelId="{C007D93E-3ADA-4F55-933C-AB721990F36C}" type="pres">
      <dgm:prSet presAssocID="{7DBB1930-6843-4452-BD0B-0460B27441D9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FAD2B1D-F32F-4ACB-80C8-B52D5648F078}" type="pres">
      <dgm:prSet presAssocID="{7DBB1930-6843-4452-BD0B-0460B27441D9}" presName="connTx" presStyleLbl="parChTrans1D3" presStyleIdx="1" presStyleCnt="4"/>
      <dgm:spPr/>
      <dgm:t>
        <a:bodyPr/>
        <a:lstStyle/>
        <a:p>
          <a:endParaRPr lang="en-US"/>
        </a:p>
      </dgm:t>
    </dgm:pt>
    <dgm:pt modelId="{D9809FEA-B927-41C7-97D9-0E7B36E732B7}" type="pres">
      <dgm:prSet presAssocID="{4ED2BF3D-E7FC-4D73-87C3-BA7EB6F9B7F3}" presName="root2" presStyleCnt="0"/>
      <dgm:spPr/>
      <dgm:t>
        <a:bodyPr/>
        <a:lstStyle/>
        <a:p>
          <a:endParaRPr lang="en-US"/>
        </a:p>
      </dgm:t>
    </dgm:pt>
    <dgm:pt modelId="{11CD37A1-4244-40C3-A602-FE5D985CD813}" type="pres">
      <dgm:prSet presAssocID="{4ED2BF3D-E7FC-4D73-87C3-BA7EB6F9B7F3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44E672-C3C7-4795-B198-36A3B9EE3E1D}" type="pres">
      <dgm:prSet presAssocID="{4ED2BF3D-E7FC-4D73-87C3-BA7EB6F9B7F3}" presName="level3hierChild" presStyleCnt="0"/>
      <dgm:spPr/>
      <dgm:t>
        <a:bodyPr/>
        <a:lstStyle/>
        <a:p>
          <a:endParaRPr lang="en-US"/>
        </a:p>
      </dgm:t>
    </dgm:pt>
    <dgm:pt modelId="{40B0DF6B-E7D6-445E-909C-79D07C755461}" type="pres">
      <dgm:prSet presAssocID="{1B027A06-6332-43ED-AA1F-C0D6E4390D19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98FA789B-742F-469D-BDBF-E8356B3937F0}" type="pres">
      <dgm:prSet presAssocID="{1B027A06-6332-43ED-AA1F-C0D6E4390D19}" presName="connTx" presStyleLbl="parChTrans1D3" presStyleIdx="2" presStyleCnt="4"/>
      <dgm:spPr/>
      <dgm:t>
        <a:bodyPr/>
        <a:lstStyle/>
        <a:p>
          <a:endParaRPr lang="en-US"/>
        </a:p>
      </dgm:t>
    </dgm:pt>
    <dgm:pt modelId="{9ACE5D4F-6D4A-4D3D-A1E2-32CA39B2BE20}" type="pres">
      <dgm:prSet presAssocID="{A283265D-0DAA-4228-9614-76E99BA64190}" presName="root2" presStyleCnt="0"/>
      <dgm:spPr/>
      <dgm:t>
        <a:bodyPr/>
        <a:lstStyle/>
        <a:p>
          <a:endParaRPr lang="en-US"/>
        </a:p>
      </dgm:t>
    </dgm:pt>
    <dgm:pt modelId="{FEF93FA5-42CD-4ECC-BEB6-DEE91550A514}" type="pres">
      <dgm:prSet presAssocID="{A283265D-0DAA-4228-9614-76E99BA64190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1D189C-4AD1-4C6D-BB0F-1D2DA970481F}" type="pres">
      <dgm:prSet presAssocID="{A283265D-0DAA-4228-9614-76E99BA64190}" presName="level3hierChild" presStyleCnt="0"/>
      <dgm:spPr/>
      <dgm:t>
        <a:bodyPr/>
        <a:lstStyle/>
        <a:p>
          <a:endParaRPr lang="en-US"/>
        </a:p>
      </dgm:t>
    </dgm:pt>
    <dgm:pt modelId="{3D82106D-0BC1-4830-B36D-14F76151B3E9}" type="pres">
      <dgm:prSet presAssocID="{7040712A-14C4-4085-BA72-3EEBF0F2FCA5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CB9DA8E2-F3A9-493A-99D2-7F127ABCCD56}" type="pres">
      <dgm:prSet presAssocID="{7040712A-14C4-4085-BA72-3EEBF0F2FCA5}" presName="connTx" presStyleLbl="parChTrans1D3" presStyleIdx="3" presStyleCnt="4"/>
      <dgm:spPr/>
      <dgm:t>
        <a:bodyPr/>
        <a:lstStyle/>
        <a:p>
          <a:endParaRPr lang="en-US"/>
        </a:p>
      </dgm:t>
    </dgm:pt>
    <dgm:pt modelId="{E92B8B6C-59CD-4E86-93D8-DA6DCC84F6FD}" type="pres">
      <dgm:prSet presAssocID="{2760B8EA-7EF3-4D28-807A-C28CCE8B8E00}" presName="root2" presStyleCnt="0"/>
      <dgm:spPr/>
      <dgm:t>
        <a:bodyPr/>
        <a:lstStyle/>
        <a:p>
          <a:endParaRPr lang="en-US"/>
        </a:p>
      </dgm:t>
    </dgm:pt>
    <dgm:pt modelId="{D3A89462-5D0B-465D-B44B-8CDF1B3CC7E6}" type="pres">
      <dgm:prSet presAssocID="{2760B8EA-7EF3-4D28-807A-C28CCE8B8E00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23403E-739A-4CAB-82E6-80D0FB6611F2}" type="pres">
      <dgm:prSet presAssocID="{2760B8EA-7EF3-4D28-807A-C28CCE8B8E00}" presName="level3hierChild" presStyleCnt="0"/>
      <dgm:spPr/>
      <dgm:t>
        <a:bodyPr/>
        <a:lstStyle/>
        <a:p>
          <a:endParaRPr lang="en-US"/>
        </a:p>
      </dgm:t>
    </dgm:pt>
  </dgm:ptLst>
  <dgm:cxnLst>
    <dgm:cxn modelId="{2331DAA5-A49B-439A-A0FE-A463A704F9DE}" type="presOf" srcId="{1B027A06-6332-43ED-AA1F-C0D6E4390D19}" destId="{98FA789B-742F-469D-BDBF-E8356B3937F0}" srcOrd="1" destOrd="0" presId="urn:microsoft.com/office/officeart/2005/8/layout/hierarchy2"/>
    <dgm:cxn modelId="{B26F9CF5-100D-4794-9AB7-D4DF58B63B99}" type="presOf" srcId="{20E0D57A-0D63-4A3E-A2C4-BBC6B06A3A5B}" destId="{BEBF6719-0CE7-431D-8448-3C1BC8E62956}" srcOrd="1" destOrd="0" presId="urn:microsoft.com/office/officeart/2005/8/layout/hierarchy2"/>
    <dgm:cxn modelId="{FD84C25D-D667-4B54-B427-E48534874623}" type="presOf" srcId="{1B027A06-6332-43ED-AA1F-C0D6E4390D19}" destId="{40B0DF6B-E7D6-445E-909C-79D07C755461}" srcOrd="0" destOrd="0" presId="urn:microsoft.com/office/officeart/2005/8/layout/hierarchy2"/>
    <dgm:cxn modelId="{F392AC58-6FF7-44E7-827E-209695DA098D}" type="presOf" srcId="{7040712A-14C4-4085-BA72-3EEBF0F2FCA5}" destId="{CB9DA8E2-F3A9-493A-99D2-7F127ABCCD56}" srcOrd="1" destOrd="0" presId="urn:microsoft.com/office/officeart/2005/8/layout/hierarchy2"/>
    <dgm:cxn modelId="{B87662B1-DD91-4B59-AFF5-1A67CA64FED9}" srcId="{7BDDA12C-5A14-420B-AA69-937A7CC1CADC}" destId="{0E0C59B5-1053-42DE-8EFB-92CD15733C3C}" srcOrd="0" destOrd="0" parTransId="{56EEE5BE-E968-4F12-A6B7-7FB01369561B}" sibTransId="{DB0C22D4-D072-4319-B0DC-212A37B5A5E7}"/>
    <dgm:cxn modelId="{B149E22A-A97C-4E6B-AFF2-65F01F983F02}" srcId="{0E0C59B5-1053-42DE-8EFB-92CD15733C3C}" destId="{4ED2BF3D-E7FC-4D73-87C3-BA7EB6F9B7F3}" srcOrd="1" destOrd="0" parTransId="{7DBB1930-6843-4452-BD0B-0460B27441D9}" sibTransId="{1E1252B7-0A7C-46A1-AA0D-B861B9999750}"/>
    <dgm:cxn modelId="{6E27AB0A-4E97-45D0-AA1C-64355A014683}" srcId="{8DA28F85-81C5-46A7-924A-4F8966F420E5}" destId="{7BDDA12C-5A14-420B-AA69-937A7CC1CADC}" srcOrd="0" destOrd="0" parTransId="{35545CFC-419B-41F5-84E3-3EAC912D4D78}" sibTransId="{8847DCB0-9E16-4FBA-9A23-C0326CB9F062}"/>
    <dgm:cxn modelId="{0CE0E014-AD14-41BD-8C58-452B16A27A60}" type="presOf" srcId="{0E0C59B5-1053-42DE-8EFB-92CD15733C3C}" destId="{7539F641-BCA3-472F-8B2C-634CF2E36924}" srcOrd="0" destOrd="0" presId="urn:microsoft.com/office/officeart/2005/8/layout/hierarchy2"/>
    <dgm:cxn modelId="{4DDF867C-F70D-4E4B-A315-160586B4EB47}" type="presOf" srcId="{4ED2BF3D-E7FC-4D73-87C3-BA7EB6F9B7F3}" destId="{11CD37A1-4244-40C3-A602-FE5D985CD813}" srcOrd="0" destOrd="0" presId="urn:microsoft.com/office/officeart/2005/8/layout/hierarchy2"/>
    <dgm:cxn modelId="{C4C1C95C-48C7-47F1-8865-602F659A2773}" type="presOf" srcId="{56EEE5BE-E968-4F12-A6B7-7FB01369561B}" destId="{1B198127-2BE9-4B5D-867A-9BED2651B540}" srcOrd="1" destOrd="0" presId="urn:microsoft.com/office/officeart/2005/8/layout/hierarchy2"/>
    <dgm:cxn modelId="{8BC6DE42-CC26-4671-BE59-905DD283597C}" type="presOf" srcId="{7040712A-14C4-4085-BA72-3EEBF0F2FCA5}" destId="{3D82106D-0BC1-4830-B36D-14F76151B3E9}" srcOrd="0" destOrd="0" presId="urn:microsoft.com/office/officeart/2005/8/layout/hierarchy2"/>
    <dgm:cxn modelId="{1231D5FE-C52E-420F-ACA0-0884FAB9026E}" type="presOf" srcId="{7DBB1930-6843-4452-BD0B-0460B27441D9}" destId="{C007D93E-3ADA-4F55-933C-AB721990F36C}" srcOrd="0" destOrd="0" presId="urn:microsoft.com/office/officeart/2005/8/layout/hierarchy2"/>
    <dgm:cxn modelId="{FE651C78-7EF4-4183-B073-50585BCF50CE}" type="presOf" srcId="{2760B8EA-7EF3-4D28-807A-C28CCE8B8E00}" destId="{D3A89462-5D0B-465D-B44B-8CDF1B3CC7E6}" srcOrd="0" destOrd="0" presId="urn:microsoft.com/office/officeart/2005/8/layout/hierarchy2"/>
    <dgm:cxn modelId="{69F50635-5001-4E1B-8FC2-338D0BFE7F55}" type="presOf" srcId="{20E0D57A-0D63-4A3E-A2C4-BBC6B06A3A5B}" destId="{16EB8561-B58C-4C4C-8AA8-1D47BA7D7A78}" srcOrd="0" destOrd="0" presId="urn:microsoft.com/office/officeart/2005/8/layout/hierarchy2"/>
    <dgm:cxn modelId="{081882E8-57AE-4EB7-8355-72E47AFF0769}" srcId="{0E0C59B5-1053-42DE-8EFB-92CD15733C3C}" destId="{125494A2-D815-47FB-97EF-18802C662705}" srcOrd="0" destOrd="0" parTransId="{20E0D57A-0D63-4A3E-A2C4-BBC6B06A3A5B}" sibTransId="{974BC623-8A98-429F-AF53-28ED532FE5E1}"/>
    <dgm:cxn modelId="{A9E7217F-CDD0-4BED-90FA-06F880677676}" srcId="{0E0C59B5-1053-42DE-8EFB-92CD15733C3C}" destId="{A283265D-0DAA-4228-9614-76E99BA64190}" srcOrd="2" destOrd="0" parTransId="{1B027A06-6332-43ED-AA1F-C0D6E4390D19}" sibTransId="{0F0DCB08-973F-4E89-BD82-B214ADD09D8B}"/>
    <dgm:cxn modelId="{3874E8F5-BBB1-4048-A13E-F5E9A4D5E34B}" type="presOf" srcId="{125494A2-D815-47FB-97EF-18802C662705}" destId="{F12C91B0-B762-421F-BAB1-9EC529BDD363}" srcOrd="0" destOrd="0" presId="urn:microsoft.com/office/officeart/2005/8/layout/hierarchy2"/>
    <dgm:cxn modelId="{90540493-5230-4F89-92DE-55FE15F0D8BC}" type="presOf" srcId="{7DBB1930-6843-4452-BD0B-0460B27441D9}" destId="{9FAD2B1D-F32F-4ACB-80C8-B52D5648F078}" srcOrd="1" destOrd="0" presId="urn:microsoft.com/office/officeart/2005/8/layout/hierarchy2"/>
    <dgm:cxn modelId="{593E6794-4E05-4E01-9E9B-F79F02521CAC}" srcId="{0E0C59B5-1053-42DE-8EFB-92CD15733C3C}" destId="{2760B8EA-7EF3-4D28-807A-C28CCE8B8E00}" srcOrd="3" destOrd="0" parTransId="{7040712A-14C4-4085-BA72-3EEBF0F2FCA5}" sibTransId="{199AB125-46D2-437D-89A5-9AF1EF2B3315}"/>
    <dgm:cxn modelId="{8C7DA24E-F321-48E6-82A6-1D0603432A26}" type="presOf" srcId="{7BDDA12C-5A14-420B-AA69-937A7CC1CADC}" destId="{A36E4614-B9D3-4ECB-98BF-8195D166BF1A}" srcOrd="0" destOrd="0" presId="urn:microsoft.com/office/officeart/2005/8/layout/hierarchy2"/>
    <dgm:cxn modelId="{349FC0F3-8C8B-482B-9FB4-EAE872EA062C}" type="presOf" srcId="{8DA28F85-81C5-46A7-924A-4F8966F420E5}" destId="{45927A8B-EA5D-4103-B8F2-82A8BBFBD72F}" srcOrd="0" destOrd="0" presId="urn:microsoft.com/office/officeart/2005/8/layout/hierarchy2"/>
    <dgm:cxn modelId="{1F5A220E-529E-42B0-AA99-63D4B5F7A305}" type="presOf" srcId="{56EEE5BE-E968-4F12-A6B7-7FB01369561B}" destId="{142E3DBC-D556-464D-B7A5-BB919A3A0117}" srcOrd="0" destOrd="0" presId="urn:microsoft.com/office/officeart/2005/8/layout/hierarchy2"/>
    <dgm:cxn modelId="{EEFEA965-3F02-4B02-92A2-F214FF3838CC}" type="presOf" srcId="{A283265D-0DAA-4228-9614-76E99BA64190}" destId="{FEF93FA5-42CD-4ECC-BEB6-DEE91550A514}" srcOrd="0" destOrd="0" presId="urn:microsoft.com/office/officeart/2005/8/layout/hierarchy2"/>
    <dgm:cxn modelId="{A561B9E3-F660-44C3-A462-3AECA64ABF30}" type="presParOf" srcId="{45927A8B-EA5D-4103-B8F2-82A8BBFBD72F}" destId="{9F9E0BB4-1CF1-4F27-8E1A-9559A9F093F4}" srcOrd="0" destOrd="0" presId="urn:microsoft.com/office/officeart/2005/8/layout/hierarchy2"/>
    <dgm:cxn modelId="{D6CD2F51-072C-4131-8762-6BA8E3EDA5D5}" type="presParOf" srcId="{9F9E0BB4-1CF1-4F27-8E1A-9559A9F093F4}" destId="{A36E4614-B9D3-4ECB-98BF-8195D166BF1A}" srcOrd="0" destOrd="0" presId="urn:microsoft.com/office/officeart/2005/8/layout/hierarchy2"/>
    <dgm:cxn modelId="{7F1DCEF8-4086-44A7-B120-E9C508B1F469}" type="presParOf" srcId="{9F9E0BB4-1CF1-4F27-8E1A-9559A9F093F4}" destId="{B8179143-F2D9-461B-BFD3-AB7B6B42E887}" srcOrd="1" destOrd="0" presId="urn:microsoft.com/office/officeart/2005/8/layout/hierarchy2"/>
    <dgm:cxn modelId="{C2158AA2-2ABA-4C97-8C80-076BEB70F21B}" type="presParOf" srcId="{B8179143-F2D9-461B-BFD3-AB7B6B42E887}" destId="{142E3DBC-D556-464D-B7A5-BB919A3A0117}" srcOrd="0" destOrd="0" presId="urn:microsoft.com/office/officeart/2005/8/layout/hierarchy2"/>
    <dgm:cxn modelId="{373C732D-FE3B-48EF-B4A9-2A0701104BC6}" type="presParOf" srcId="{142E3DBC-D556-464D-B7A5-BB919A3A0117}" destId="{1B198127-2BE9-4B5D-867A-9BED2651B540}" srcOrd="0" destOrd="0" presId="urn:microsoft.com/office/officeart/2005/8/layout/hierarchy2"/>
    <dgm:cxn modelId="{FE2E3FAD-10FC-4C75-A88D-E0167E875583}" type="presParOf" srcId="{B8179143-F2D9-461B-BFD3-AB7B6B42E887}" destId="{71C40D64-BD41-43D7-A3A9-7EE1F5CC37E4}" srcOrd="1" destOrd="0" presId="urn:microsoft.com/office/officeart/2005/8/layout/hierarchy2"/>
    <dgm:cxn modelId="{D5219ED2-2DAD-4286-87FF-CF65D818EFC0}" type="presParOf" srcId="{71C40D64-BD41-43D7-A3A9-7EE1F5CC37E4}" destId="{7539F641-BCA3-472F-8B2C-634CF2E36924}" srcOrd="0" destOrd="0" presId="urn:microsoft.com/office/officeart/2005/8/layout/hierarchy2"/>
    <dgm:cxn modelId="{143A2EC4-37AB-499E-B529-730B0623507A}" type="presParOf" srcId="{71C40D64-BD41-43D7-A3A9-7EE1F5CC37E4}" destId="{91745DF0-20A6-4C48-BC48-8B0B0F44E293}" srcOrd="1" destOrd="0" presId="urn:microsoft.com/office/officeart/2005/8/layout/hierarchy2"/>
    <dgm:cxn modelId="{6E059D95-CB7F-4585-B9C2-AA73E607C0BC}" type="presParOf" srcId="{91745DF0-20A6-4C48-BC48-8B0B0F44E293}" destId="{16EB8561-B58C-4C4C-8AA8-1D47BA7D7A78}" srcOrd="0" destOrd="0" presId="urn:microsoft.com/office/officeart/2005/8/layout/hierarchy2"/>
    <dgm:cxn modelId="{87998A4A-59A7-4D28-9F02-0BE2ACD4CC69}" type="presParOf" srcId="{16EB8561-B58C-4C4C-8AA8-1D47BA7D7A78}" destId="{BEBF6719-0CE7-431D-8448-3C1BC8E62956}" srcOrd="0" destOrd="0" presId="urn:microsoft.com/office/officeart/2005/8/layout/hierarchy2"/>
    <dgm:cxn modelId="{3C74E0AE-7F29-479D-A644-BFA8F95FC85B}" type="presParOf" srcId="{91745DF0-20A6-4C48-BC48-8B0B0F44E293}" destId="{F25A0A15-F0F6-4D56-ACF0-73583E7AA361}" srcOrd="1" destOrd="0" presId="urn:microsoft.com/office/officeart/2005/8/layout/hierarchy2"/>
    <dgm:cxn modelId="{D447CF73-FF81-40E0-A8B1-2A23DF89A3D7}" type="presParOf" srcId="{F25A0A15-F0F6-4D56-ACF0-73583E7AA361}" destId="{F12C91B0-B762-421F-BAB1-9EC529BDD363}" srcOrd="0" destOrd="0" presId="urn:microsoft.com/office/officeart/2005/8/layout/hierarchy2"/>
    <dgm:cxn modelId="{FD4EC597-1EE5-4E4B-99A9-D9886029794A}" type="presParOf" srcId="{F25A0A15-F0F6-4D56-ACF0-73583E7AA361}" destId="{9B5246AB-9EF5-4CD2-83E5-0251F5E5E317}" srcOrd="1" destOrd="0" presId="urn:microsoft.com/office/officeart/2005/8/layout/hierarchy2"/>
    <dgm:cxn modelId="{0C861B7A-8433-428C-8154-7395B6BA25C8}" type="presParOf" srcId="{91745DF0-20A6-4C48-BC48-8B0B0F44E293}" destId="{C007D93E-3ADA-4F55-933C-AB721990F36C}" srcOrd="2" destOrd="0" presId="urn:microsoft.com/office/officeart/2005/8/layout/hierarchy2"/>
    <dgm:cxn modelId="{164DFAEA-C8DA-4393-8419-97BD0E788326}" type="presParOf" srcId="{C007D93E-3ADA-4F55-933C-AB721990F36C}" destId="{9FAD2B1D-F32F-4ACB-80C8-B52D5648F078}" srcOrd="0" destOrd="0" presId="urn:microsoft.com/office/officeart/2005/8/layout/hierarchy2"/>
    <dgm:cxn modelId="{6687DCB0-9998-4FB0-882B-A595B7D4BDED}" type="presParOf" srcId="{91745DF0-20A6-4C48-BC48-8B0B0F44E293}" destId="{D9809FEA-B927-41C7-97D9-0E7B36E732B7}" srcOrd="3" destOrd="0" presId="urn:microsoft.com/office/officeart/2005/8/layout/hierarchy2"/>
    <dgm:cxn modelId="{61FB89D8-3249-4F4D-A867-65A62D18DCB5}" type="presParOf" srcId="{D9809FEA-B927-41C7-97D9-0E7B36E732B7}" destId="{11CD37A1-4244-40C3-A602-FE5D985CD813}" srcOrd="0" destOrd="0" presId="urn:microsoft.com/office/officeart/2005/8/layout/hierarchy2"/>
    <dgm:cxn modelId="{9AD62DCF-D7F5-446D-A43F-0D410DE2E37A}" type="presParOf" srcId="{D9809FEA-B927-41C7-97D9-0E7B36E732B7}" destId="{2544E672-C3C7-4795-B198-36A3B9EE3E1D}" srcOrd="1" destOrd="0" presId="urn:microsoft.com/office/officeart/2005/8/layout/hierarchy2"/>
    <dgm:cxn modelId="{2019C5ED-9698-46EB-8AE4-89F52ADF68F9}" type="presParOf" srcId="{91745DF0-20A6-4C48-BC48-8B0B0F44E293}" destId="{40B0DF6B-E7D6-445E-909C-79D07C755461}" srcOrd="4" destOrd="0" presId="urn:microsoft.com/office/officeart/2005/8/layout/hierarchy2"/>
    <dgm:cxn modelId="{E36DB7C8-45F7-4A17-A17C-D0BE6638459E}" type="presParOf" srcId="{40B0DF6B-E7D6-445E-909C-79D07C755461}" destId="{98FA789B-742F-469D-BDBF-E8356B3937F0}" srcOrd="0" destOrd="0" presId="urn:microsoft.com/office/officeart/2005/8/layout/hierarchy2"/>
    <dgm:cxn modelId="{52E9BC84-830B-4E89-8E71-F59CD247AD3F}" type="presParOf" srcId="{91745DF0-20A6-4C48-BC48-8B0B0F44E293}" destId="{9ACE5D4F-6D4A-4D3D-A1E2-32CA39B2BE20}" srcOrd="5" destOrd="0" presId="urn:microsoft.com/office/officeart/2005/8/layout/hierarchy2"/>
    <dgm:cxn modelId="{39EC7494-E1E6-4E5E-8FD4-878A0A105C53}" type="presParOf" srcId="{9ACE5D4F-6D4A-4D3D-A1E2-32CA39B2BE20}" destId="{FEF93FA5-42CD-4ECC-BEB6-DEE91550A514}" srcOrd="0" destOrd="0" presId="urn:microsoft.com/office/officeart/2005/8/layout/hierarchy2"/>
    <dgm:cxn modelId="{25F6C584-4534-45EE-89C8-95ECC41BA8C7}" type="presParOf" srcId="{9ACE5D4F-6D4A-4D3D-A1E2-32CA39B2BE20}" destId="{D11D189C-4AD1-4C6D-BB0F-1D2DA970481F}" srcOrd="1" destOrd="0" presId="urn:microsoft.com/office/officeart/2005/8/layout/hierarchy2"/>
    <dgm:cxn modelId="{6EE46D26-5BB4-4881-AFDD-6985C8A56F39}" type="presParOf" srcId="{91745DF0-20A6-4C48-BC48-8B0B0F44E293}" destId="{3D82106D-0BC1-4830-B36D-14F76151B3E9}" srcOrd="6" destOrd="0" presId="urn:microsoft.com/office/officeart/2005/8/layout/hierarchy2"/>
    <dgm:cxn modelId="{1AA6DD15-792E-40CD-B15C-28BD86381006}" type="presParOf" srcId="{3D82106D-0BC1-4830-B36D-14F76151B3E9}" destId="{CB9DA8E2-F3A9-493A-99D2-7F127ABCCD56}" srcOrd="0" destOrd="0" presId="urn:microsoft.com/office/officeart/2005/8/layout/hierarchy2"/>
    <dgm:cxn modelId="{403D69E5-665B-45AC-8387-C45FFBD1E117}" type="presParOf" srcId="{91745DF0-20A6-4C48-BC48-8B0B0F44E293}" destId="{E92B8B6C-59CD-4E86-93D8-DA6DCC84F6FD}" srcOrd="7" destOrd="0" presId="urn:microsoft.com/office/officeart/2005/8/layout/hierarchy2"/>
    <dgm:cxn modelId="{ED880BA2-6481-4089-ACB2-F9FB2CCCA517}" type="presParOf" srcId="{E92B8B6C-59CD-4E86-93D8-DA6DCC84F6FD}" destId="{D3A89462-5D0B-465D-B44B-8CDF1B3CC7E6}" srcOrd="0" destOrd="0" presId="urn:microsoft.com/office/officeart/2005/8/layout/hierarchy2"/>
    <dgm:cxn modelId="{E8E54267-72E8-472B-8321-D18EAC5EDBD4}" type="presParOf" srcId="{E92B8B6C-59CD-4E86-93D8-DA6DCC84F6FD}" destId="{4A23403E-739A-4CAB-82E6-80D0FB6611F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DA28F85-81C5-46A7-924A-4F8966F420E5}" type="doc">
      <dgm:prSet loTypeId="urn:microsoft.com/office/officeart/2005/8/layout/orgChart1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DDA12C-5A14-420B-AA69-937A7CC1CADC}">
      <dgm:prSet phldrT="[Text]" custT="1"/>
      <dgm:spPr/>
      <dgm:t>
        <a:bodyPr/>
        <a:lstStyle/>
        <a:p>
          <a:r>
            <a:rPr lang="en-US" sz="1400" dirty="0" smtClean="0"/>
            <a:t>KOORDINATOR REALTIME DATA</a:t>
          </a:r>
          <a:endParaRPr lang="en-US" sz="1400" dirty="0"/>
        </a:p>
      </dgm:t>
    </dgm:pt>
    <dgm:pt modelId="{8847DCB0-9E16-4FBA-9A23-C0326CB9F062}" type="sibTrans" cxnId="{6E27AB0A-4E97-45D0-AA1C-64355A014683}">
      <dgm:prSet/>
      <dgm:spPr/>
      <dgm:t>
        <a:bodyPr/>
        <a:lstStyle/>
        <a:p>
          <a:endParaRPr lang="en-US" sz="1400"/>
        </a:p>
      </dgm:t>
    </dgm:pt>
    <dgm:pt modelId="{35545CFC-419B-41F5-84E3-3EAC912D4D78}" type="parTrans" cxnId="{6E27AB0A-4E97-45D0-AA1C-64355A014683}">
      <dgm:prSet/>
      <dgm:spPr/>
      <dgm:t>
        <a:bodyPr/>
        <a:lstStyle/>
        <a:p>
          <a:endParaRPr lang="en-US" sz="1400"/>
        </a:p>
      </dgm:t>
    </dgm:pt>
    <dgm:pt modelId="{FFEAAD97-E1BE-4790-8445-2DE40A9EFB7B}">
      <dgm:prSet phldrT="[Text]" custT="1"/>
      <dgm:spPr/>
      <dgm:t>
        <a:bodyPr/>
        <a:lstStyle/>
        <a:p>
          <a:r>
            <a:rPr lang="en-US" sz="1400" dirty="0" smtClean="0"/>
            <a:t>EXEC</a:t>
          </a:r>
          <a:endParaRPr lang="en-US" sz="1400" dirty="0"/>
        </a:p>
      </dgm:t>
    </dgm:pt>
    <dgm:pt modelId="{8A0B2FDF-699F-4F15-A34B-9632E91FAC9B}" type="sibTrans" cxnId="{FB7D3C6F-8900-4C17-9744-CF4FF86D2443}">
      <dgm:prSet/>
      <dgm:spPr/>
      <dgm:t>
        <a:bodyPr/>
        <a:lstStyle/>
        <a:p>
          <a:endParaRPr lang="en-US" sz="1400"/>
        </a:p>
      </dgm:t>
    </dgm:pt>
    <dgm:pt modelId="{7C46E84A-E8B2-4563-AD8E-5D74FF596342}" type="parTrans" cxnId="{FB7D3C6F-8900-4C17-9744-CF4FF86D2443}">
      <dgm:prSet/>
      <dgm:spPr/>
      <dgm:t>
        <a:bodyPr/>
        <a:lstStyle/>
        <a:p>
          <a:endParaRPr lang="en-US" sz="1400"/>
        </a:p>
      </dgm:t>
    </dgm:pt>
    <dgm:pt modelId="{5436C528-F78A-45D5-A04D-94DEC6CC9149}">
      <dgm:prSet phldrT="[Text]" custT="1"/>
      <dgm:spPr/>
      <dgm:t>
        <a:bodyPr/>
        <a:lstStyle/>
        <a:p>
          <a:r>
            <a:rPr lang="en-US" sz="1400" dirty="0" smtClean="0"/>
            <a:t>EXEC</a:t>
          </a:r>
          <a:endParaRPr lang="en-US" sz="1400" dirty="0"/>
        </a:p>
      </dgm:t>
    </dgm:pt>
    <dgm:pt modelId="{60C0B5DB-9CF8-4B64-8BCB-5826F3AF514C}" type="sibTrans" cxnId="{871D618D-AE94-47B0-B1E3-84144B372859}">
      <dgm:prSet/>
      <dgm:spPr/>
      <dgm:t>
        <a:bodyPr/>
        <a:lstStyle/>
        <a:p>
          <a:endParaRPr lang="en-US" sz="1400"/>
        </a:p>
      </dgm:t>
    </dgm:pt>
    <dgm:pt modelId="{A9F935FA-AA9D-4C18-A4E5-025E93BFDFA1}" type="parTrans" cxnId="{871D618D-AE94-47B0-B1E3-84144B372859}">
      <dgm:prSet/>
      <dgm:spPr/>
      <dgm:t>
        <a:bodyPr/>
        <a:lstStyle/>
        <a:p>
          <a:endParaRPr lang="en-US" sz="1400"/>
        </a:p>
      </dgm:t>
    </dgm:pt>
    <dgm:pt modelId="{D1841CFA-1F05-4430-B6B5-A01CB9F16E99}">
      <dgm:prSet phldrT="[Text]" custT="1"/>
      <dgm:spPr/>
      <dgm:t>
        <a:bodyPr/>
        <a:lstStyle/>
        <a:p>
          <a:r>
            <a:rPr lang="en-US" sz="1400" dirty="0" smtClean="0"/>
            <a:t>EXEC</a:t>
          </a:r>
          <a:endParaRPr lang="en-US" sz="1400" dirty="0"/>
        </a:p>
      </dgm:t>
    </dgm:pt>
    <dgm:pt modelId="{5314980A-1083-45E1-9FFB-7FDBF994B56C}" type="sibTrans" cxnId="{FCDA1B52-2A85-4E2E-B8C5-9EBAB1782D85}">
      <dgm:prSet/>
      <dgm:spPr/>
      <dgm:t>
        <a:bodyPr/>
        <a:lstStyle/>
        <a:p>
          <a:endParaRPr lang="en-US" sz="1400"/>
        </a:p>
      </dgm:t>
    </dgm:pt>
    <dgm:pt modelId="{2DC7A33D-4DAE-41EC-A4FE-7E9A654EACB5}" type="parTrans" cxnId="{FCDA1B52-2A85-4E2E-B8C5-9EBAB1782D85}">
      <dgm:prSet/>
      <dgm:spPr/>
      <dgm:t>
        <a:bodyPr/>
        <a:lstStyle/>
        <a:p>
          <a:endParaRPr lang="en-US" sz="1400"/>
        </a:p>
      </dgm:t>
    </dgm:pt>
    <dgm:pt modelId="{A4E3B74F-84C1-4851-98AB-B78A00A2CE5A}">
      <dgm:prSet phldrT="[Text]" custT="1"/>
      <dgm:spPr/>
      <dgm:t>
        <a:bodyPr/>
        <a:lstStyle/>
        <a:p>
          <a:r>
            <a:rPr lang="en-US" sz="1400" dirty="0" smtClean="0"/>
            <a:t>KOORDINATOR EMBEDDED / RELATIONAL DATA</a:t>
          </a:r>
          <a:endParaRPr lang="en-US" sz="1400" dirty="0"/>
        </a:p>
      </dgm:t>
    </dgm:pt>
    <dgm:pt modelId="{CA9925B0-0082-4424-B52B-5F3FF9AE0889}" type="sibTrans" cxnId="{662D0BD9-4C9E-43F1-8C57-14C5D5A77004}">
      <dgm:prSet/>
      <dgm:spPr/>
      <dgm:t>
        <a:bodyPr/>
        <a:lstStyle/>
        <a:p>
          <a:endParaRPr lang="en-US" sz="1400"/>
        </a:p>
      </dgm:t>
    </dgm:pt>
    <dgm:pt modelId="{22E707CB-7460-4A79-B18C-42E0C13FB5E7}" type="parTrans" cxnId="{662D0BD9-4C9E-43F1-8C57-14C5D5A77004}">
      <dgm:prSet/>
      <dgm:spPr/>
      <dgm:t>
        <a:bodyPr/>
        <a:lstStyle/>
        <a:p>
          <a:endParaRPr lang="en-US" sz="1400"/>
        </a:p>
      </dgm:t>
    </dgm:pt>
    <dgm:pt modelId="{03C8F0B3-E27D-4A34-948C-E1426455E565}">
      <dgm:prSet phldrT="[Text]" custT="1"/>
      <dgm:spPr/>
      <dgm:t>
        <a:bodyPr/>
        <a:lstStyle/>
        <a:p>
          <a:r>
            <a:rPr lang="en-US" sz="1400" dirty="0" smtClean="0"/>
            <a:t>EXEC</a:t>
          </a:r>
          <a:endParaRPr lang="en-US" sz="1400" dirty="0"/>
        </a:p>
      </dgm:t>
    </dgm:pt>
    <dgm:pt modelId="{149B3B61-7970-461C-9C70-E51A31865C32}" type="sibTrans" cxnId="{A857CC1A-1F89-4E84-8553-4A7CD9DC38DF}">
      <dgm:prSet/>
      <dgm:spPr/>
      <dgm:t>
        <a:bodyPr/>
        <a:lstStyle/>
        <a:p>
          <a:endParaRPr lang="en-US" sz="1400"/>
        </a:p>
      </dgm:t>
    </dgm:pt>
    <dgm:pt modelId="{ACA923EB-DF08-4866-918F-CD1DCB044AFD}" type="parTrans" cxnId="{A857CC1A-1F89-4E84-8553-4A7CD9DC38DF}">
      <dgm:prSet/>
      <dgm:spPr/>
      <dgm:t>
        <a:bodyPr/>
        <a:lstStyle/>
        <a:p>
          <a:endParaRPr lang="en-US" sz="1400"/>
        </a:p>
      </dgm:t>
    </dgm:pt>
    <dgm:pt modelId="{1ED8F7A4-8B83-4D42-89E4-60EF0177CAA6}">
      <dgm:prSet phldrT="[Text]" custT="1"/>
      <dgm:spPr/>
      <dgm:t>
        <a:bodyPr/>
        <a:lstStyle/>
        <a:p>
          <a:r>
            <a:rPr lang="en-US" sz="1400" dirty="0" smtClean="0"/>
            <a:t>EXEC</a:t>
          </a:r>
          <a:endParaRPr lang="en-US" sz="1400" dirty="0"/>
        </a:p>
      </dgm:t>
    </dgm:pt>
    <dgm:pt modelId="{93E00BE0-521D-4F46-99A4-F09F78937421}" type="sibTrans" cxnId="{FB437C6C-5373-4554-BEF1-3E8A85173FB6}">
      <dgm:prSet/>
      <dgm:spPr/>
      <dgm:t>
        <a:bodyPr/>
        <a:lstStyle/>
        <a:p>
          <a:endParaRPr lang="en-US" sz="1400"/>
        </a:p>
      </dgm:t>
    </dgm:pt>
    <dgm:pt modelId="{76E713DC-E551-4FFA-9CFA-CC609156042C}" type="parTrans" cxnId="{FB437C6C-5373-4554-BEF1-3E8A85173FB6}">
      <dgm:prSet/>
      <dgm:spPr/>
      <dgm:t>
        <a:bodyPr/>
        <a:lstStyle/>
        <a:p>
          <a:endParaRPr lang="en-US" sz="1400"/>
        </a:p>
      </dgm:t>
    </dgm:pt>
    <dgm:pt modelId="{A9D29416-0CD0-4738-BFB9-FB33E0DBAD96}">
      <dgm:prSet phldrT="[Text]" custT="1"/>
      <dgm:spPr/>
      <dgm:t>
        <a:bodyPr/>
        <a:lstStyle/>
        <a:p>
          <a:r>
            <a:rPr lang="en-US" sz="1400" dirty="0" smtClean="0"/>
            <a:t>EXEC</a:t>
          </a:r>
          <a:endParaRPr lang="en-US" sz="1400" dirty="0"/>
        </a:p>
      </dgm:t>
    </dgm:pt>
    <dgm:pt modelId="{602BA750-CA3C-44F0-B96C-555273526F66}" type="sibTrans" cxnId="{3516DFF3-3A90-41DA-9734-09A471BD9A3D}">
      <dgm:prSet/>
      <dgm:spPr/>
      <dgm:t>
        <a:bodyPr/>
        <a:lstStyle/>
        <a:p>
          <a:endParaRPr lang="en-US" sz="1400"/>
        </a:p>
      </dgm:t>
    </dgm:pt>
    <dgm:pt modelId="{7EEFB2D1-4EA2-4136-9E1E-002E2FC810F0}" type="parTrans" cxnId="{3516DFF3-3A90-41DA-9734-09A471BD9A3D}">
      <dgm:prSet/>
      <dgm:spPr/>
      <dgm:t>
        <a:bodyPr/>
        <a:lstStyle/>
        <a:p>
          <a:endParaRPr lang="en-US" sz="1400"/>
        </a:p>
      </dgm:t>
    </dgm:pt>
    <dgm:pt modelId="{FAB0D38D-E5D3-416E-88CF-BAA2E822BECE}">
      <dgm:prSet phldrT="[Text]" custT="1"/>
      <dgm:spPr/>
      <dgm:t>
        <a:bodyPr/>
        <a:lstStyle/>
        <a:p>
          <a:r>
            <a:rPr lang="en-US" sz="1400" dirty="0" smtClean="0"/>
            <a:t>KOORDINATOR BY DATA / RELATIONAL DATA</a:t>
          </a:r>
          <a:endParaRPr lang="en-US" sz="1400" dirty="0"/>
        </a:p>
      </dgm:t>
    </dgm:pt>
    <dgm:pt modelId="{C9C4BD34-58A3-46A5-A000-2F3186A3310B}" type="sibTrans" cxnId="{3840B5F5-388A-43EF-B185-D82E8305C7C6}">
      <dgm:prSet/>
      <dgm:spPr/>
      <dgm:t>
        <a:bodyPr/>
        <a:lstStyle/>
        <a:p>
          <a:endParaRPr lang="en-US" sz="1400"/>
        </a:p>
      </dgm:t>
    </dgm:pt>
    <dgm:pt modelId="{B93E5C7B-BFCE-451F-B97E-4A957B7058A7}" type="parTrans" cxnId="{3840B5F5-388A-43EF-B185-D82E8305C7C6}">
      <dgm:prSet/>
      <dgm:spPr/>
      <dgm:t>
        <a:bodyPr/>
        <a:lstStyle/>
        <a:p>
          <a:endParaRPr lang="en-US" sz="1400"/>
        </a:p>
      </dgm:t>
    </dgm:pt>
    <dgm:pt modelId="{EC60796C-6C11-46B6-8DA8-2974E5781342}">
      <dgm:prSet phldrT="[Text]" custT="1"/>
      <dgm:spPr/>
      <dgm:t>
        <a:bodyPr/>
        <a:lstStyle/>
        <a:p>
          <a:r>
            <a:rPr lang="en-US" sz="1400" dirty="0" smtClean="0"/>
            <a:t>EXEC</a:t>
          </a:r>
          <a:endParaRPr lang="en-US" sz="1400" dirty="0"/>
        </a:p>
      </dgm:t>
    </dgm:pt>
    <dgm:pt modelId="{CB21BE25-A1B0-4157-93AB-332EF762696A}" type="sibTrans" cxnId="{AF5F5595-0831-49CD-A514-9CCAA984AE5A}">
      <dgm:prSet/>
      <dgm:spPr/>
      <dgm:t>
        <a:bodyPr/>
        <a:lstStyle/>
        <a:p>
          <a:endParaRPr lang="en-US" sz="1400"/>
        </a:p>
      </dgm:t>
    </dgm:pt>
    <dgm:pt modelId="{F73F811A-6B30-4FED-B735-2B693C17EF62}" type="parTrans" cxnId="{AF5F5595-0831-49CD-A514-9CCAA984AE5A}">
      <dgm:prSet/>
      <dgm:spPr/>
      <dgm:t>
        <a:bodyPr/>
        <a:lstStyle/>
        <a:p>
          <a:endParaRPr lang="en-US" sz="1400"/>
        </a:p>
      </dgm:t>
    </dgm:pt>
    <dgm:pt modelId="{2567D3D1-AA50-491D-ACC4-4E5FD97B1D26}">
      <dgm:prSet phldrT="[Text]" custT="1"/>
      <dgm:spPr/>
      <dgm:t>
        <a:bodyPr/>
        <a:lstStyle/>
        <a:p>
          <a:r>
            <a:rPr lang="en-US" sz="1400" dirty="0" smtClean="0"/>
            <a:t>EXEC</a:t>
          </a:r>
          <a:endParaRPr lang="en-US" sz="1400" dirty="0"/>
        </a:p>
      </dgm:t>
    </dgm:pt>
    <dgm:pt modelId="{8680CAD3-2CBD-48CD-A5FD-9BA346A833A6}" type="sibTrans" cxnId="{1FBB83B6-97BB-42E0-B0D5-2A1CF88EC428}">
      <dgm:prSet/>
      <dgm:spPr/>
      <dgm:t>
        <a:bodyPr/>
        <a:lstStyle/>
        <a:p>
          <a:endParaRPr lang="en-US" sz="1400"/>
        </a:p>
      </dgm:t>
    </dgm:pt>
    <dgm:pt modelId="{B636D024-035D-49E0-A0D4-3170B0DABF0B}" type="parTrans" cxnId="{1FBB83B6-97BB-42E0-B0D5-2A1CF88EC428}">
      <dgm:prSet/>
      <dgm:spPr/>
      <dgm:t>
        <a:bodyPr/>
        <a:lstStyle/>
        <a:p>
          <a:endParaRPr lang="en-US" sz="1400"/>
        </a:p>
      </dgm:t>
    </dgm:pt>
    <dgm:pt modelId="{2166ED59-871A-4806-9FC5-21869A920A74}">
      <dgm:prSet phldrT="[Text]" custT="1"/>
      <dgm:spPr/>
      <dgm:t>
        <a:bodyPr/>
        <a:lstStyle/>
        <a:p>
          <a:r>
            <a:rPr lang="en-US" sz="1400" dirty="0" smtClean="0"/>
            <a:t>EXEC</a:t>
          </a:r>
          <a:endParaRPr lang="en-US" sz="1400" dirty="0"/>
        </a:p>
      </dgm:t>
    </dgm:pt>
    <dgm:pt modelId="{CA4F06EA-C49B-4EF9-A16C-782C50027BF0}" type="sibTrans" cxnId="{7136AD14-6B75-4820-8A50-BE605DD77EF2}">
      <dgm:prSet/>
      <dgm:spPr/>
      <dgm:t>
        <a:bodyPr/>
        <a:lstStyle/>
        <a:p>
          <a:endParaRPr lang="en-US" sz="1400"/>
        </a:p>
      </dgm:t>
    </dgm:pt>
    <dgm:pt modelId="{ED7F7A51-5C29-4BD2-912C-E9A415A4E605}" type="parTrans" cxnId="{7136AD14-6B75-4820-8A50-BE605DD77EF2}">
      <dgm:prSet/>
      <dgm:spPr/>
      <dgm:t>
        <a:bodyPr/>
        <a:lstStyle/>
        <a:p>
          <a:endParaRPr lang="en-US" sz="1400"/>
        </a:p>
      </dgm:t>
    </dgm:pt>
    <dgm:pt modelId="{8DD97DCE-DEF7-47B7-AC37-3AAE0E35D566}" type="pres">
      <dgm:prSet presAssocID="{8DA28F85-81C5-46A7-924A-4F8966F420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7442F92-C3D9-49B4-A7DC-38586CC01401}" type="pres">
      <dgm:prSet presAssocID="{7BDDA12C-5A14-420B-AA69-937A7CC1CADC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30A619E-616D-4A44-A3D6-7DBE675D646F}" type="pres">
      <dgm:prSet presAssocID="{7BDDA12C-5A14-420B-AA69-937A7CC1CADC}" presName="rootComposite1" presStyleCnt="0"/>
      <dgm:spPr/>
      <dgm:t>
        <a:bodyPr/>
        <a:lstStyle/>
        <a:p>
          <a:endParaRPr lang="en-US"/>
        </a:p>
      </dgm:t>
    </dgm:pt>
    <dgm:pt modelId="{4C18AE66-FE51-4939-814A-60BC6732626A}" type="pres">
      <dgm:prSet presAssocID="{7BDDA12C-5A14-420B-AA69-937A7CC1CADC}" presName="rootText1" presStyleLbl="node0" presStyleIdx="0" presStyleCnt="3" custScaleX="2425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593AF7-681A-464C-839F-C95E1EEEF05D}" type="pres">
      <dgm:prSet presAssocID="{7BDDA12C-5A14-420B-AA69-937A7CC1CAD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D00988F-E354-487D-83F5-983A3499BCDB}" type="pres">
      <dgm:prSet presAssocID="{7BDDA12C-5A14-420B-AA69-937A7CC1CADC}" presName="hierChild2" presStyleCnt="0"/>
      <dgm:spPr/>
      <dgm:t>
        <a:bodyPr/>
        <a:lstStyle/>
        <a:p>
          <a:endParaRPr lang="en-US"/>
        </a:p>
      </dgm:t>
    </dgm:pt>
    <dgm:pt modelId="{A66A7645-707E-4163-88B6-5B5832A18F04}" type="pres">
      <dgm:prSet presAssocID="{7C46E84A-E8B2-4563-AD8E-5D74FF596342}" presName="Name37" presStyleLbl="parChTrans1D2" presStyleIdx="0" presStyleCnt="9"/>
      <dgm:spPr/>
      <dgm:t>
        <a:bodyPr/>
        <a:lstStyle/>
        <a:p>
          <a:endParaRPr lang="en-US"/>
        </a:p>
      </dgm:t>
    </dgm:pt>
    <dgm:pt modelId="{DFBA2659-B2BC-4CBB-A3C1-02CCF6AD54AB}" type="pres">
      <dgm:prSet presAssocID="{FFEAAD97-E1BE-4790-8445-2DE40A9EFB7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D194651-F13D-453D-BBD3-7D829F9F85D6}" type="pres">
      <dgm:prSet presAssocID="{FFEAAD97-E1BE-4790-8445-2DE40A9EFB7B}" presName="rootComposite" presStyleCnt="0"/>
      <dgm:spPr/>
      <dgm:t>
        <a:bodyPr/>
        <a:lstStyle/>
        <a:p>
          <a:endParaRPr lang="en-US"/>
        </a:p>
      </dgm:t>
    </dgm:pt>
    <dgm:pt modelId="{D81A759A-B5E6-47BA-A2FE-5941FD1386D0}" type="pres">
      <dgm:prSet presAssocID="{FFEAAD97-E1BE-4790-8445-2DE40A9EFB7B}" presName="rootText" presStyleLbl="node2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DF9CF0-5F81-47F5-8E28-6622C19E8669}" type="pres">
      <dgm:prSet presAssocID="{FFEAAD97-E1BE-4790-8445-2DE40A9EFB7B}" presName="rootConnector" presStyleLbl="node2" presStyleIdx="0" presStyleCnt="9"/>
      <dgm:spPr/>
      <dgm:t>
        <a:bodyPr/>
        <a:lstStyle/>
        <a:p>
          <a:endParaRPr lang="en-US"/>
        </a:p>
      </dgm:t>
    </dgm:pt>
    <dgm:pt modelId="{47FAA589-FE22-4E78-886F-D586E5F80D6F}" type="pres">
      <dgm:prSet presAssocID="{FFEAAD97-E1BE-4790-8445-2DE40A9EFB7B}" presName="hierChild4" presStyleCnt="0"/>
      <dgm:spPr/>
      <dgm:t>
        <a:bodyPr/>
        <a:lstStyle/>
        <a:p>
          <a:endParaRPr lang="en-US"/>
        </a:p>
      </dgm:t>
    </dgm:pt>
    <dgm:pt modelId="{31F08547-AEAC-4489-89AA-F4393DC836B7}" type="pres">
      <dgm:prSet presAssocID="{FFEAAD97-E1BE-4790-8445-2DE40A9EFB7B}" presName="hierChild5" presStyleCnt="0"/>
      <dgm:spPr/>
      <dgm:t>
        <a:bodyPr/>
        <a:lstStyle/>
        <a:p>
          <a:endParaRPr lang="en-US"/>
        </a:p>
      </dgm:t>
    </dgm:pt>
    <dgm:pt modelId="{F4E9E5A8-4D1E-452F-8063-ABC3CA3342F3}" type="pres">
      <dgm:prSet presAssocID="{A9F935FA-AA9D-4C18-A4E5-025E93BFDFA1}" presName="Name37" presStyleLbl="parChTrans1D2" presStyleIdx="1" presStyleCnt="9"/>
      <dgm:spPr/>
      <dgm:t>
        <a:bodyPr/>
        <a:lstStyle/>
        <a:p>
          <a:endParaRPr lang="en-US"/>
        </a:p>
      </dgm:t>
    </dgm:pt>
    <dgm:pt modelId="{A23310FB-8405-4947-9F21-ECF802C8A534}" type="pres">
      <dgm:prSet presAssocID="{5436C528-F78A-45D5-A04D-94DEC6CC914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6478B82-7134-4277-AE43-5E7AA334053D}" type="pres">
      <dgm:prSet presAssocID="{5436C528-F78A-45D5-A04D-94DEC6CC9149}" presName="rootComposite" presStyleCnt="0"/>
      <dgm:spPr/>
      <dgm:t>
        <a:bodyPr/>
        <a:lstStyle/>
        <a:p>
          <a:endParaRPr lang="en-US"/>
        </a:p>
      </dgm:t>
    </dgm:pt>
    <dgm:pt modelId="{926D4FD4-3A74-43BF-8D0D-0AE36979B81F}" type="pres">
      <dgm:prSet presAssocID="{5436C528-F78A-45D5-A04D-94DEC6CC9149}" presName="rootText" presStyleLbl="node2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BDF681-1FAF-4365-AD35-33695C5D9920}" type="pres">
      <dgm:prSet presAssocID="{5436C528-F78A-45D5-A04D-94DEC6CC9149}" presName="rootConnector" presStyleLbl="node2" presStyleIdx="1" presStyleCnt="9"/>
      <dgm:spPr/>
      <dgm:t>
        <a:bodyPr/>
        <a:lstStyle/>
        <a:p>
          <a:endParaRPr lang="en-US"/>
        </a:p>
      </dgm:t>
    </dgm:pt>
    <dgm:pt modelId="{2E4D82BF-9A6C-4DE1-9C4F-7B25002D2FA2}" type="pres">
      <dgm:prSet presAssocID="{5436C528-F78A-45D5-A04D-94DEC6CC9149}" presName="hierChild4" presStyleCnt="0"/>
      <dgm:spPr/>
      <dgm:t>
        <a:bodyPr/>
        <a:lstStyle/>
        <a:p>
          <a:endParaRPr lang="en-US"/>
        </a:p>
      </dgm:t>
    </dgm:pt>
    <dgm:pt modelId="{280DF80D-6D35-45EE-BBD6-F8B0E7A40D62}" type="pres">
      <dgm:prSet presAssocID="{5436C528-F78A-45D5-A04D-94DEC6CC9149}" presName="hierChild5" presStyleCnt="0"/>
      <dgm:spPr/>
      <dgm:t>
        <a:bodyPr/>
        <a:lstStyle/>
        <a:p>
          <a:endParaRPr lang="en-US"/>
        </a:p>
      </dgm:t>
    </dgm:pt>
    <dgm:pt modelId="{3637DB19-7169-42DE-BBFE-805DA5E9DB4F}" type="pres">
      <dgm:prSet presAssocID="{2DC7A33D-4DAE-41EC-A4FE-7E9A654EACB5}" presName="Name37" presStyleLbl="parChTrans1D2" presStyleIdx="2" presStyleCnt="9"/>
      <dgm:spPr/>
      <dgm:t>
        <a:bodyPr/>
        <a:lstStyle/>
        <a:p>
          <a:endParaRPr lang="en-US"/>
        </a:p>
      </dgm:t>
    </dgm:pt>
    <dgm:pt modelId="{2D1C2312-ABCD-4704-9046-69CFC709BCD9}" type="pres">
      <dgm:prSet presAssocID="{D1841CFA-1F05-4430-B6B5-A01CB9F16E9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DF22D32-7924-4DA2-9111-0593A3399ACA}" type="pres">
      <dgm:prSet presAssocID="{D1841CFA-1F05-4430-B6B5-A01CB9F16E99}" presName="rootComposite" presStyleCnt="0"/>
      <dgm:spPr/>
      <dgm:t>
        <a:bodyPr/>
        <a:lstStyle/>
        <a:p>
          <a:endParaRPr lang="en-US"/>
        </a:p>
      </dgm:t>
    </dgm:pt>
    <dgm:pt modelId="{1155CB8C-FBDA-4FC4-864A-267025120717}" type="pres">
      <dgm:prSet presAssocID="{D1841CFA-1F05-4430-B6B5-A01CB9F16E99}" presName="rootText" presStyleLbl="node2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E7BAB0-E92D-4629-BD9C-6B5434751DAD}" type="pres">
      <dgm:prSet presAssocID="{D1841CFA-1F05-4430-B6B5-A01CB9F16E99}" presName="rootConnector" presStyleLbl="node2" presStyleIdx="2" presStyleCnt="9"/>
      <dgm:spPr/>
      <dgm:t>
        <a:bodyPr/>
        <a:lstStyle/>
        <a:p>
          <a:endParaRPr lang="en-US"/>
        </a:p>
      </dgm:t>
    </dgm:pt>
    <dgm:pt modelId="{E8E26D74-17F2-43B0-B9E8-749B6D9D9A11}" type="pres">
      <dgm:prSet presAssocID="{D1841CFA-1F05-4430-B6B5-A01CB9F16E99}" presName="hierChild4" presStyleCnt="0"/>
      <dgm:spPr/>
      <dgm:t>
        <a:bodyPr/>
        <a:lstStyle/>
        <a:p>
          <a:endParaRPr lang="en-US"/>
        </a:p>
      </dgm:t>
    </dgm:pt>
    <dgm:pt modelId="{304CE49C-5F9A-43D6-A30A-15217EBCC2FD}" type="pres">
      <dgm:prSet presAssocID="{D1841CFA-1F05-4430-B6B5-A01CB9F16E99}" presName="hierChild5" presStyleCnt="0"/>
      <dgm:spPr/>
      <dgm:t>
        <a:bodyPr/>
        <a:lstStyle/>
        <a:p>
          <a:endParaRPr lang="en-US"/>
        </a:p>
      </dgm:t>
    </dgm:pt>
    <dgm:pt modelId="{4B6087D5-AE8F-4415-AFDC-B8D4F0266D1F}" type="pres">
      <dgm:prSet presAssocID="{7BDDA12C-5A14-420B-AA69-937A7CC1CADC}" presName="hierChild3" presStyleCnt="0"/>
      <dgm:spPr/>
      <dgm:t>
        <a:bodyPr/>
        <a:lstStyle/>
        <a:p>
          <a:endParaRPr lang="en-US"/>
        </a:p>
      </dgm:t>
    </dgm:pt>
    <dgm:pt modelId="{A8FC4B88-4059-4B28-A70C-EFDCFF5D5971}" type="pres">
      <dgm:prSet presAssocID="{A4E3B74F-84C1-4851-98AB-B78A00A2CE5A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6AF9AD1-F5CE-4A55-B7E0-E5CBB821685E}" type="pres">
      <dgm:prSet presAssocID="{A4E3B74F-84C1-4851-98AB-B78A00A2CE5A}" presName="rootComposite1" presStyleCnt="0"/>
      <dgm:spPr/>
      <dgm:t>
        <a:bodyPr/>
        <a:lstStyle/>
        <a:p>
          <a:endParaRPr lang="en-US"/>
        </a:p>
      </dgm:t>
    </dgm:pt>
    <dgm:pt modelId="{184F6B9A-E111-4D79-B717-04351EADCF44}" type="pres">
      <dgm:prSet presAssocID="{A4E3B74F-84C1-4851-98AB-B78A00A2CE5A}" presName="rootText1" presStyleLbl="node0" presStyleIdx="1" presStyleCnt="3" custScaleX="2425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F907B3-703E-4784-88F4-A93F3CD3A429}" type="pres">
      <dgm:prSet presAssocID="{A4E3B74F-84C1-4851-98AB-B78A00A2CE5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FAAF29E-DE74-444A-95A3-0E68B88677A4}" type="pres">
      <dgm:prSet presAssocID="{A4E3B74F-84C1-4851-98AB-B78A00A2CE5A}" presName="hierChild2" presStyleCnt="0"/>
      <dgm:spPr/>
      <dgm:t>
        <a:bodyPr/>
        <a:lstStyle/>
        <a:p>
          <a:endParaRPr lang="en-US"/>
        </a:p>
      </dgm:t>
    </dgm:pt>
    <dgm:pt modelId="{C1FC829F-33CF-49DA-BA4D-38047DF89D70}" type="pres">
      <dgm:prSet presAssocID="{ACA923EB-DF08-4866-918F-CD1DCB044AFD}" presName="Name37" presStyleLbl="parChTrans1D2" presStyleIdx="3" presStyleCnt="9"/>
      <dgm:spPr/>
      <dgm:t>
        <a:bodyPr/>
        <a:lstStyle/>
        <a:p>
          <a:endParaRPr lang="en-US"/>
        </a:p>
      </dgm:t>
    </dgm:pt>
    <dgm:pt modelId="{55E57584-C46D-485C-B5CC-443C02C5A065}" type="pres">
      <dgm:prSet presAssocID="{03C8F0B3-E27D-4A34-948C-E1426455E56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74BDD26-EEE3-40F1-9FFA-D206D421339B}" type="pres">
      <dgm:prSet presAssocID="{03C8F0B3-E27D-4A34-948C-E1426455E565}" presName="rootComposite" presStyleCnt="0"/>
      <dgm:spPr/>
      <dgm:t>
        <a:bodyPr/>
        <a:lstStyle/>
        <a:p>
          <a:endParaRPr lang="en-US"/>
        </a:p>
      </dgm:t>
    </dgm:pt>
    <dgm:pt modelId="{22D0A27E-8957-4566-BB31-5B1EBBC9D16F}" type="pres">
      <dgm:prSet presAssocID="{03C8F0B3-E27D-4A34-948C-E1426455E565}" presName="rootText" presStyleLbl="node2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01FD74-4F81-431B-A04E-CDE9C8F2119A}" type="pres">
      <dgm:prSet presAssocID="{03C8F0B3-E27D-4A34-948C-E1426455E565}" presName="rootConnector" presStyleLbl="node2" presStyleIdx="3" presStyleCnt="9"/>
      <dgm:spPr/>
      <dgm:t>
        <a:bodyPr/>
        <a:lstStyle/>
        <a:p>
          <a:endParaRPr lang="en-US"/>
        </a:p>
      </dgm:t>
    </dgm:pt>
    <dgm:pt modelId="{E10E5E00-3CAE-416C-901C-D31A43DFF58C}" type="pres">
      <dgm:prSet presAssocID="{03C8F0B3-E27D-4A34-948C-E1426455E565}" presName="hierChild4" presStyleCnt="0"/>
      <dgm:spPr/>
      <dgm:t>
        <a:bodyPr/>
        <a:lstStyle/>
        <a:p>
          <a:endParaRPr lang="en-US"/>
        </a:p>
      </dgm:t>
    </dgm:pt>
    <dgm:pt modelId="{9E375D8B-56F6-4A5A-B98E-9CBD3E0BDD0A}" type="pres">
      <dgm:prSet presAssocID="{03C8F0B3-E27D-4A34-948C-E1426455E565}" presName="hierChild5" presStyleCnt="0"/>
      <dgm:spPr/>
      <dgm:t>
        <a:bodyPr/>
        <a:lstStyle/>
        <a:p>
          <a:endParaRPr lang="en-US"/>
        </a:p>
      </dgm:t>
    </dgm:pt>
    <dgm:pt modelId="{055F6643-9A1D-4679-B3C4-1488BE861439}" type="pres">
      <dgm:prSet presAssocID="{76E713DC-E551-4FFA-9CFA-CC609156042C}" presName="Name37" presStyleLbl="parChTrans1D2" presStyleIdx="4" presStyleCnt="9"/>
      <dgm:spPr/>
      <dgm:t>
        <a:bodyPr/>
        <a:lstStyle/>
        <a:p>
          <a:endParaRPr lang="en-US"/>
        </a:p>
      </dgm:t>
    </dgm:pt>
    <dgm:pt modelId="{64C5F043-23D2-4995-A57A-E5A2BC38E120}" type="pres">
      <dgm:prSet presAssocID="{1ED8F7A4-8B83-4D42-89E4-60EF0177CAA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3FB934A-DD05-4EB3-B356-37101850BFD9}" type="pres">
      <dgm:prSet presAssocID="{1ED8F7A4-8B83-4D42-89E4-60EF0177CAA6}" presName="rootComposite" presStyleCnt="0"/>
      <dgm:spPr/>
      <dgm:t>
        <a:bodyPr/>
        <a:lstStyle/>
        <a:p>
          <a:endParaRPr lang="en-US"/>
        </a:p>
      </dgm:t>
    </dgm:pt>
    <dgm:pt modelId="{023384B4-6E5D-4A76-A8E3-87494EF6F156}" type="pres">
      <dgm:prSet presAssocID="{1ED8F7A4-8B83-4D42-89E4-60EF0177CAA6}" presName="rootText" presStyleLbl="node2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F1732F-180F-4843-B175-BAB3F20CA089}" type="pres">
      <dgm:prSet presAssocID="{1ED8F7A4-8B83-4D42-89E4-60EF0177CAA6}" presName="rootConnector" presStyleLbl="node2" presStyleIdx="4" presStyleCnt="9"/>
      <dgm:spPr/>
      <dgm:t>
        <a:bodyPr/>
        <a:lstStyle/>
        <a:p>
          <a:endParaRPr lang="en-US"/>
        </a:p>
      </dgm:t>
    </dgm:pt>
    <dgm:pt modelId="{C7071552-B09F-495D-8BBF-E843946B0D6F}" type="pres">
      <dgm:prSet presAssocID="{1ED8F7A4-8B83-4D42-89E4-60EF0177CAA6}" presName="hierChild4" presStyleCnt="0"/>
      <dgm:spPr/>
      <dgm:t>
        <a:bodyPr/>
        <a:lstStyle/>
        <a:p>
          <a:endParaRPr lang="en-US"/>
        </a:p>
      </dgm:t>
    </dgm:pt>
    <dgm:pt modelId="{8702178B-C079-40A3-8870-4DF45EEC5BF6}" type="pres">
      <dgm:prSet presAssocID="{1ED8F7A4-8B83-4D42-89E4-60EF0177CAA6}" presName="hierChild5" presStyleCnt="0"/>
      <dgm:spPr/>
      <dgm:t>
        <a:bodyPr/>
        <a:lstStyle/>
        <a:p>
          <a:endParaRPr lang="en-US"/>
        </a:p>
      </dgm:t>
    </dgm:pt>
    <dgm:pt modelId="{3AFB4764-093D-4A2E-AEAC-1B6C74AEAF36}" type="pres">
      <dgm:prSet presAssocID="{7EEFB2D1-4EA2-4136-9E1E-002E2FC810F0}" presName="Name37" presStyleLbl="parChTrans1D2" presStyleIdx="5" presStyleCnt="9"/>
      <dgm:spPr/>
      <dgm:t>
        <a:bodyPr/>
        <a:lstStyle/>
        <a:p>
          <a:endParaRPr lang="en-US"/>
        </a:p>
      </dgm:t>
    </dgm:pt>
    <dgm:pt modelId="{1F848C7C-2C1E-4237-B55E-69D57C78863C}" type="pres">
      <dgm:prSet presAssocID="{A9D29416-0CD0-4738-BFB9-FB33E0DBAD9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28567D8-43F6-4958-8CE7-EB8BFC26395F}" type="pres">
      <dgm:prSet presAssocID="{A9D29416-0CD0-4738-BFB9-FB33E0DBAD96}" presName="rootComposite" presStyleCnt="0"/>
      <dgm:spPr/>
      <dgm:t>
        <a:bodyPr/>
        <a:lstStyle/>
        <a:p>
          <a:endParaRPr lang="en-US"/>
        </a:p>
      </dgm:t>
    </dgm:pt>
    <dgm:pt modelId="{BB3BE65B-B504-45AD-AF1D-099942A16ADF}" type="pres">
      <dgm:prSet presAssocID="{A9D29416-0CD0-4738-BFB9-FB33E0DBAD96}" presName="rootText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0C5390-012E-4ADF-9695-30EFF3CE909D}" type="pres">
      <dgm:prSet presAssocID="{A9D29416-0CD0-4738-BFB9-FB33E0DBAD96}" presName="rootConnector" presStyleLbl="node2" presStyleIdx="5" presStyleCnt="9"/>
      <dgm:spPr/>
      <dgm:t>
        <a:bodyPr/>
        <a:lstStyle/>
        <a:p>
          <a:endParaRPr lang="en-US"/>
        </a:p>
      </dgm:t>
    </dgm:pt>
    <dgm:pt modelId="{3A28AB03-0419-4107-924C-881864A7C2BE}" type="pres">
      <dgm:prSet presAssocID="{A9D29416-0CD0-4738-BFB9-FB33E0DBAD96}" presName="hierChild4" presStyleCnt="0"/>
      <dgm:spPr/>
      <dgm:t>
        <a:bodyPr/>
        <a:lstStyle/>
        <a:p>
          <a:endParaRPr lang="en-US"/>
        </a:p>
      </dgm:t>
    </dgm:pt>
    <dgm:pt modelId="{987A7D9C-960E-4ED4-9031-9797F31ACAEB}" type="pres">
      <dgm:prSet presAssocID="{A9D29416-0CD0-4738-BFB9-FB33E0DBAD96}" presName="hierChild5" presStyleCnt="0"/>
      <dgm:spPr/>
      <dgm:t>
        <a:bodyPr/>
        <a:lstStyle/>
        <a:p>
          <a:endParaRPr lang="en-US"/>
        </a:p>
      </dgm:t>
    </dgm:pt>
    <dgm:pt modelId="{E98EC441-ED07-41BC-866E-59377E0BA947}" type="pres">
      <dgm:prSet presAssocID="{A4E3B74F-84C1-4851-98AB-B78A00A2CE5A}" presName="hierChild3" presStyleCnt="0"/>
      <dgm:spPr/>
      <dgm:t>
        <a:bodyPr/>
        <a:lstStyle/>
        <a:p>
          <a:endParaRPr lang="en-US"/>
        </a:p>
      </dgm:t>
    </dgm:pt>
    <dgm:pt modelId="{194AFFF7-2383-431D-AEA4-E07E313D66A0}" type="pres">
      <dgm:prSet presAssocID="{FAB0D38D-E5D3-416E-88CF-BAA2E822BEC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6C97C5E-73A9-4F30-AE51-CD4D29863971}" type="pres">
      <dgm:prSet presAssocID="{FAB0D38D-E5D3-416E-88CF-BAA2E822BECE}" presName="rootComposite1" presStyleCnt="0"/>
      <dgm:spPr/>
      <dgm:t>
        <a:bodyPr/>
        <a:lstStyle/>
        <a:p>
          <a:endParaRPr lang="en-US"/>
        </a:p>
      </dgm:t>
    </dgm:pt>
    <dgm:pt modelId="{336DDC29-59F0-445D-BECA-B3FCECEFBAF0}" type="pres">
      <dgm:prSet presAssocID="{FAB0D38D-E5D3-416E-88CF-BAA2E822BECE}" presName="rootText1" presStyleLbl="node0" presStyleIdx="2" presStyleCnt="3" custScaleX="2425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7347D0-9DC4-4126-9A70-0BD2981E5BBD}" type="pres">
      <dgm:prSet presAssocID="{FAB0D38D-E5D3-416E-88CF-BAA2E822BEC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67878EF-B8C9-475E-8CEA-8C1BD42B89E9}" type="pres">
      <dgm:prSet presAssocID="{FAB0D38D-E5D3-416E-88CF-BAA2E822BECE}" presName="hierChild2" presStyleCnt="0"/>
      <dgm:spPr/>
      <dgm:t>
        <a:bodyPr/>
        <a:lstStyle/>
        <a:p>
          <a:endParaRPr lang="en-US"/>
        </a:p>
      </dgm:t>
    </dgm:pt>
    <dgm:pt modelId="{C1D350F7-BB5B-44FE-ACFC-B2FADF1AC2DE}" type="pres">
      <dgm:prSet presAssocID="{F73F811A-6B30-4FED-B735-2B693C17EF62}" presName="Name37" presStyleLbl="parChTrans1D2" presStyleIdx="6" presStyleCnt="9"/>
      <dgm:spPr/>
      <dgm:t>
        <a:bodyPr/>
        <a:lstStyle/>
        <a:p>
          <a:endParaRPr lang="en-US"/>
        </a:p>
      </dgm:t>
    </dgm:pt>
    <dgm:pt modelId="{A0BD6A1F-E811-4A95-811E-7867DD050B43}" type="pres">
      <dgm:prSet presAssocID="{EC60796C-6C11-46B6-8DA8-2974E578134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DAA75B7-1E4B-4C36-9EC5-588F7279A7F5}" type="pres">
      <dgm:prSet presAssocID="{EC60796C-6C11-46B6-8DA8-2974E5781342}" presName="rootComposite" presStyleCnt="0"/>
      <dgm:spPr/>
      <dgm:t>
        <a:bodyPr/>
        <a:lstStyle/>
        <a:p>
          <a:endParaRPr lang="en-US"/>
        </a:p>
      </dgm:t>
    </dgm:pt>
    <dgm:pt modelId="{7CFB7E5D-78D0-43B8-96DC-4A10D0484EA0}" type="pres">
      <dgm:prSet presAssocID="{EC60796C-6C11-46B6-8DA8-2974E5781342}" presName="rootText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DE7423-640D-4666-9910-516220D71311}" type="pres">
      <dgm:prSet presAssocID="{EC60796C-6C11-46B6-8DA8-2974E5781342}" presName="rootConnector" presStyleLbl="node2" presStyleIdx="6" presStyleCnt="9"/>
      <dgm:spPr/>
      <dgm:t>
        <a:bodyPr/>
        <a:lstStyle/>
        <a:p>
          <a:endParaRPr lang="en-US"/>
        </a:p>
      </dgm:t>
    </dgm:pt>
    <dgm:pt modelId="{EAFA3850-49F2-474A-A507-A086F5299CAA}" type="pres">
      <dgm:prSet presAssocID="{EC60796C-6C11-46B6-8DA8-2974E5781342}" presName="hierChild4" presStyleCnt="0"/>
      <dgm:spPr/>
      <dgm:t>
        <a:bodyPr/>
        <a:lstStyle/>
        <a:p>
          <a:endParaRPr lang="en-US"/>
        </a:p>
      </dgm:t>
    </dgm:pt>
    <dgm:pt modelId="{E34B505C-0FDB-4B09-989F-3B5296FC8623}" type="pres">
      <dgm:prSet presAssocID="{EC60796C-6C11-46B6-8DA8-2974E5781342}" presName="hierChild5" presStyleCnt="0"/>
      <dgm:spPr/>
      <dgm:t>
        <a:bodyPr/>
        <a:lstStyle/>
        <a:p>
          <a:endParaRPr lang="en-US"/>
        </a:p>
      </dgm:t>
    </dgm:pt>
    <dgm:pt modelId="{D34F5183-C48B-43B0-8190-27333B5682D9}" type="pres">
      <dgm:prSet presAssocID="{B636D024-035D-49E0-A0D4-3170B0DABF0B}" presName="Name37" presStyleLbl="parChTrans1D2" presStyleIdx="7" presStyleCnt="9"/>
      <dgm:spPr/>
      <dgm:t>
        <a:bodyPr/>
        <a:lstStyle/>
        <a:p>
          <a:endParaRPr lang="en-US"/>
        </a:p>
      </dgm:t>
    </dgm:pt>
    <dgm:pt modelId="{1BD185A3-928C-4BA4-9A35-A9D2E02438CF}" type="pres">
      <dgm:prSet presAssocID="{2567D3D1-AA50-491D-ACC4-4E5FD97B1D2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C37408A-2DFE-4F28-B72D-0E2A7C6FDBDA}" type="pres">
      <dgm:prSet presAssocID="{2567D3D1-AA50-491D-ACC4-4E5FD97B1D26}" presName="rootComposite" presStyleCnt="0"/>
      <dgm:spPr/>
      <dgm:t>
        <a:bodyPr/>
        <a:lstStyle/>
        <a:p>
          <a:endParaRPr lang="en-US"/>
        </a:p>
      </dgm:t>
    </dgm:pt>
    <dgm:pt modelId="{4AB687E4-01EC-4A10-AE70-CD5EA4C3084B}" type="pres">
      <dgm:prSet presAssocID="{2567D3D1-AA50-491D-ACC4-4E5FD97B1D26}" presName="rootText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C3F89D-D2AA-4B0C-9FA3-50FBC7CF7017}" type="pres">
      <dgm:prSet presAssocID="{2567D3D1-AA50-491D-ACC4-4E5FD97B1D26}" presName="rootConnector" presStyleLbl="node2" presStyleIdx="7" presStyleCnt="9"/>
      <dgm:spPr/>
      <dgm:t>
        <a:bodyPr/>
        <a:lstStyle/>
        <a:p>
          <a:endParaRPr lang="en-US"/>
        </a:p>
      </dgm:t>
    </dgm:pt>
    <dgm:pt modelId="{BBB9C5BC-1FC1-4C47-B0EA-293D8E2FCDF3}" type="pres">
      <dgm:prSet presAssocID="{2567D3D1-AA50-491D-ACC4-4E5FD97B1D26}" presName="hierChild4" presStyleCnt="0"/>
      <dgm:spPr/>
      <dgm:t>
        <a:bodyPr/>
        <a:lstStyle/>
        <a:p>
          <a:endParaRPr lang="en-US"/>
        </a:p>
      </dgm:t>
    </dgm:pt>
    <dgm:pt modelId="{4BC97B3B-DC23-435B-ABC2-33EBF6C8DE36}" type="pres">
      <dgm:prSet presAssocID="{2567D3D1-AA50-491D-ACC4-4E5FD97B1D26}" presName="hierChild5" presStyleCnt="0"/>
      <dgm:spPr/>
      <dgm:t>
        <a:bodyPr/>
        <a:lstStyle/>
        <a:p>
          <a:endParaRPr lang="en-US"/>
        </a:p>
      </dgm:t>
    </dgm:pt>
    <dgm:pt modelId="{F12CE503-E81C-4C1E-A328-05AA829CB0D4}" type="pres">
      <dgm:prSet presAssocID="{ED7F7A51-5C29-4BD2-912C-E9A415A4E605}" presName="Name37" presStyleLbl="parChTrans1D2" presStyleIdx="8" presStyleCnt="9"/>
      <dgm:spPr/>
      <dgm:t>
        <a:bodyPr/>
        <a:lstStyle/>
        <a:p>
          <a:endParaRPr lang="en-US"/>
        </a:p>
      </dgm:t>
    </dgm:pt>
    <dgm:pt modelId="{3A73D640-3741-4876-A469-780D3538AD91}" type="pres">
      <dgm:prSet presAssocID="{2166ED59-871A-4806-9FC5-21869A920A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524BD51-71B2-4E3D-8EBB-76557952C066}" type="pres">
      <dgm:prSet presAssocID="{2166ED59-871A-4806-9FC5-21869A920A74}" presName="rootComposite" presStyleCnt="0"/>
      <dgm:spPr/>
      <dgm:t>
        <a:bodyPr/>
        <a:lstStyle/>
        <a:p>
          <a:endParaRPr lang="en-US"/>
        </a:p>
      </dgm:t>
    </dgm:pt>
    <dgm:pt modelId="{F1007A6E-0973-416F-B2C9-C1713E7A6A95}" type="pres">
      <dgm:prSet presAssocID="{2166ED59-871A-4806-9FC5-21869A920A74}" presName="rootText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4A0F78-7B42-48C9-94D6-263E2F378464}" type="pres">
      <dgm:prSet presAssocID="{2166ED59-871A-4806-9FC5-21869A920A74}" presName="rootConnector" presStyleLbl="node2" presStyleIdx="8" presStyleCnt="9"/>
      <dgm:spPr/>
      <dgm:t>
        <a:bodyPr/>
        <a:lstStyle/>
        <a:p>
          <a:endParaRPr lang="en-US"/>
        </a:p>
      </dgm:t>
    </dgm:pt>
    <dgm:pt modelId="{C3A42B8B-DF08-48EB-AB6F-99D95945CDE3}" type="pres">
      <dgm:prSet presAssocID="{2166ED59-871A-4806-9FC5-21869A920A74}" presName="hierChild4" presStyleCnt="0"/>
      <dgm:spPr/>
      <dgm:t>
        <a:bodyPr/>
        <a:lstStyle/>
        <a:p>
          <a:endParaRPr lang="en-US"/>
        </a:p>
      </dgm:t>
    </dgm:pt>
    <dgm:pt modelId="{49417D5F-2BBC-4EC7-98E4-7984C8A53AFC}" type="pres">
      <dgm:prSet presAssocID="{2166ED59-871A-4806-9FC5-21869A920A74}" presName="hierChild5" presStyleCnt="0"/>
      <dgm:spPr/>
      <dgm:t>
        <a:bodyPr/>
        <a:lstStyle/>
        <a:p>
          <a:endParaRPr lang="en-US"/>
        </a:p>
      </dgm:t>
    </dgm:pt>
    <dgm:pt modelId="{88272A21-0D4C-41C8-BC78-ABED52D8D656}" type="pres">
      <dgm:prSet presAssocID="{FAB0D38D-E5D3-416E-88CF-BAA2E822BECE}" presName="hierChild3" presStyleCnt="0"/>
      <dgm:spPr/>
      <dgm:t>
        <a:bodyPr/>
        <a:lstStyle/>
        <a:p>
          <a:endParaRPr lang="en-US"/>
        </a:p>
      </dgm:t>
    </dgm:pt>
  </dgm:ptLst>
  <dgm:cxnLst>
    <dgm:cxn modelId="{F9D08F01-19A1-4A72-913B-14A735A37858}" type="presOf" srcId="{7BDDA12C-5A14-420B-AA69-937A7CC1CADC}" destId="{F9593AF7-681A-464C-839F-C95E1EEEF05D}" srcOrd="1" destOrd="0" presId="urn:microsoft.com/office/officeart/2005/8/layout/orgChart1"/>
    <dgm:cxn modelId="{432A54CD-394B-431E-9E5D-341155A925A8}" type="presOf" srcId="{B636D024-035D-49E0-A0D4-3170B0DABF0B}" destId="{D34F5183-C48B-43B0-8190-27333B5682D9}" srcOrd="0" destOrd="0" presId="urn:microsoft.com/office/officeart/2005/8/layout/orgChart1"/>
    <dgm:cxn modelId="{421F550F-B1F5-40D0-A495-CFAFE9A7892C}" type="presOf" srcId="{2166ED59-871A-4806-9FC5-21869A920A74}" destId="{C84A0F78-7B42-48C9-94D6-263E2F378464}" srcOrd="1" destOrd="0" presId="urn:microsoft.com/office/officeart/2005/8/layout/orgChart1"/>
    <dgm:cxn modelId="{FCDA1B52-2A85-4E2E-B8C5-9EBAB1782D85}" srcId="{7BDDA12C-5A14-420B-AA69-937A7CC1CADC}" destId="{D1841CFA-1F05-4430-B6B5-A01CB9F16E99}" srcOrd="2" destOrd="0" parTransId="{2DC7A33D-4DAE-41EC-A4FE-7E9A654EACB5}" sibTransId="{5314980A-1083-45E1-9FFB-7FDBF994B56C}"/>
    <dgm:cxn modelId="{6F0C44CA-0CE7-4C4D-A87D-F8F663120297}" type="presOf" srcId="{ED7F7A51-5C29-4BD2-912C-E9A415A4E605}" destId="{F12CE503-E81C-4C1E-A328-05AA829CB0D4}" srcOrd="0" destOrd="0" presId="urn:microsoft.com/office/officeart/2005/8/layout/orgChart1"/>
    <dgm:cxn modelId="{FF4AFDD7-0370-4C68-8196-5B6F8C9DADFD}" type="presOf" srcId="{2567D3D1-AA50-491D-ACC4-4E5FD97B1D26}" destId="{4AB687E4-01EC-4A10-AE70-CD5EA4C3084B}" srcOrd="0" destOrd="0" presId="urn:microsoft.com/office/officeart/2005/8/layout/orgChart1"/>
    <dgm:cxn modelId="{80768FA1-6949-46AA-A594-F1B86CEABB27}" type="presOf" srcId="{D1841CFA-1F05-4430-B6B5-A01CB9F16E99}" destId="{9AE7BAB0-E92D-4629-BD9C-6B5434751DAD}" srcOrd="1" destOrd="0" presId="urn:microsoft.com/office/officeart/2005/8/layout/orgChart1"/>
    <dgm:cxn modelId="{D9FB58E9-E511-4A48-8571-14CBEC17BEDB}" type="presOf" srcId="{ACA923EB-DF08-4866-918F-CD1DCB044AFD}" destId="{C1FC829F-33CF-49DA-BA4D-38047DF89D70}" srcOrd="0" destOrd="0" presId="urn:microsoft.com/office/officeart/2005/8/layout/orgChart1"/>
    <dgm:cxn modelId="{734F9C1D-6F3C-4601-9793-107942D49FF3}" type="presOf" srcId="{1ED8F7A4-8B83-4D42-89E4-60EF0177CAA6}" destId="{023384B4-6E5D-4A76-A8E3-87494EF6F156}" srcOrd="0" destOrd="0" presId="urn:microsoft.com/office/officeart/2005/8/layout/orgChart1"/>
    <dgm:cxn modelId="{85DC0D45-2B16-44B7-B65E-3843AE2A7162}" type="presOf" srcId="{7C46E84A-E8B2-4563-AD8E-5D74FF596342}" destId="{A66A7645-707E-4163-88B6-5B5832A18F04}" srcOrd="0" destOrd="0" presId="urn:microsoft.com/office/officeart/2005/8/layout/orgChart1"/>
    <dgm:cxn modelId="{4B009EB6-59EA-4A5D-9319-549C802DDD43}" type="presOf" srcId="{7EEFB2D1-4EA2-4136-9E1E-002E2FC810F0}" destId="{3AFB4764-093D-4A2E-AEAC-1B6C74AEAF36}" srcOrd="0" destOrd="0" presId="urn:microsoft.com/office/officeart/2005/8/layout/orgChart1"/>
    <dgm:cxn modelId="{1FBB83B6-97BB-42E0-B0D5-2A1CF88EC428}" srcId="{FAB0D38D-E5D3-416E-88CF-BAA2E822BECE}" destId="{2567D3D1-AA50-491D-ACC4-4E5FD97B1D26}" srcOrd="1" destOrd="0" parTransId="{B636D024-035D-49E0-A0D4-3170B0DABF0B}" sibTransId="{8680CAD3-2CBD-48CD-A5FD-9BA346A833A6}"/>
    <dgm:cxn modelId="{4C454BFF-64BE-4E0A-8EC6-115AA3FD39E4}" type="presOf" srcId="{FFEAAD97-E1BE-4790-8445-2DE40A9EFB7B}" destId="{D81A759A-B5E6-47BA-A2FE-5941FD1386D0}" srcOrd="0" destOrd="0" presId="urn:microsoft.com/office/officeart/2005/8/layout/orgChart1"/>
    <dgm:cxn modelId="{3840B5F5-388A-43EF-B185-D82E8305C7C6}" srcId="{8DA28F85-81C5-46A7-924A-4F8966F420E5}" destId="{FAB0D38D-E5D3-416E-88CF-BAA2E822BECE}" srcOrd="2" destOrd="0" parTransId="{B93E5C7B-BFCE-451F-B97E-4A957B7058A7}" sibTransId="{C9C4BD34-58A3-46A5-A000-2F3186A3310B}"/>
    <dgm:cxn modelId="{96C3D963-9610-429E-B4F3-5861FC6F22C6}" type="presOf" srcId="{03C8F0B3-E27D-4A34-948C-E1426455E565}" destId="{E401FD74-4F81-431B-A04E-CDE9C8F2119A}" srcOrd="1" destOrd="0" presId="urn:microsoft.com/office/officeart/2005/8/layout/orgChart1"/>
    <dgm:cxn modelId="{871D618D-AE94-47B0-B1E3-84144B372859}" srcId="{7BDDA12C-5A14-420B-AA69-937A7CC1CADC}" destId="{5436C528-F78A-45D5-A04D-94DEC6CC9149}" srcOrd="1" destOrd="0" parTransId="{A9F935FA-AA9D-4C18-A4E5-025E93BFDFA1}" sibTransId="{60C0B5DB-9CF8-4B64-8BCB-5826F3AF514C}"/>
    <dgm:cxn modelId="{662D0BD9-4C9E-43F1-8C57-14C5D5A77004}" srcId="{8DA28F85-81C5-46A7-924A-4F8966F420E5}" destId="{A4E3B74F-84C1-4851-98AB-B78A00A2CE5A}" srcOrd="1" destOrd="0" parTransId="{22E707CB-7460-4A79-B18C-42E0C13FB5E7}" sibTransId="{CA9925B0-0082-4424-B52B-5F3FF9AE0889}"/>
    <dgm:cxn modelId="{307BAD2F-240F-40FC-821B-90A8D32A85F0}" type="presOf" srcId="{A9D29416-0CD0-4738-BFB9-FB33E0DBAD96}" destId="{BB3BE65B-B504-45AD-AF1D-099942A16ADF}" srcOrd="0" destOrd="0" presId="urn:microsoft.com/office/officeart/2005/8/layout/orgChart1"/>
    <dgm:cxn modelId="{A857CC1A-1F89-4E84-8553-4A7CD9DC38DF}" srcId="{A4E3B74F-84C1-4851-98AB-B78A00A2CE5A}" destId="{03C8F0B3-E27D-4A34-948C-E1426455E565}" srcOrd="0" destOrd="0" parTransId="{ACA923EB-DF08-4866-918F-CD1DCB044AFD}" sibTransId="{149B3B61-7970-461C-9C70-E51A31865C32}"/>
    <dgm:cxn modelId="{2D315FEF-4F29-4738-A717-2E55B58D5650}" type="presOf" srcId="{2166ED59-871A-4806-9FC5-21869A920A74}" destId="{F1007A6E-0973-416F-B2C9-C1713E7A6A95}" srcOrd="0" destOrd="0" presId="urn:microsoft.com/office/officeart/2005/8/layout/orgChart1"/>
    <dgm:cxn modelId="{55777F76-6E7A-43FD-84D2-3A0CABCB2F7F}" type="presOf" srcId="{8DA28F85-81C5-46A7-924A-4F8966F420E5}" destId="{8DD97DCE-DEF7-47B7-AC37-3AAE0E35D566}" srcOrd="0" destOrd="0" presId="urn:microsoft.com/office/officeart/2005/8/layout/orgChart1"/>
    <dgm:cxn modelId="{9EC7C86D-81F6-4DDB-83AA-79CA98B16F27}" type="presOf" srcId="{FAB0D38D-E5D3-416E-88CF-BAA2E822BECE}" destId="{247347D0-9DC4-4126-9A70-0BD2981E5BBD}" srcOrd="1" destOrd="0" presId="urn:microsoft.com/office/officeart/2005/8/layout/orgChart1"/>
    <dgm:cxn modelId="{FF977CFB-512C-4F8D-B2F7-1AE0DF4F06BC}" type="presOf" srcId="{A4E3B74F-84C1-4851-98AB-B78A00A2CE5A}" destId="{A3F907B3-703E-4784-88F4-A93F3CD3A429}" srcOrd="1" destOrd="0" presId="urn:microsoft.com/office/officeart/2005/8/layout/orgChart1"/>
    <dgm:cxn modelId="{3516DFF3-3A90-41DA-9734-09A471BD9A3D}" srcId="{A4E3B74F-84C1-4851-98AB-B78A00A2CE5A}" destId="{A9D29416-0CD0-4738-BFB9-FB33E0DBAD96}" srcOrd="2" destOrd="0" parTransId="{7EEFB2D1-4EA2-4136-9E1E-002E2FC810F0}" sibTransId="{602BA750-CA3C-44F0-B96C-555273526F66}"/>
    <dgm:cxn modelId="{965D06F7-EE8E-4BF2-A72E-7409E9530F2F}" type="presOf" srcId="{A4E3B74F-84C1-4851-98AB-B78A00A2CE5A}" destId="{184F6B9A-E111-4D79-B717-04351EADCF44}" srcOrd="0" destOrd="0" presId="urn:microsoft.com/office/officeart/2005/8/layout/orgChart1"/>
    <dgm:cxn modelId="{6FA67CCC-53B2-4814-8200-EEA71D327FA3}" type="presOf" srcId="{2567D3D1-AA50-491D-ACC4-4E5FD97B1D26}" destId="{66C3F89D-D2AA-4B0C-9FA3-50FBC7CF7017}" srcOrd="1" destOrd="0" presId="urn:microsoft.com/office/officeart/2005/8/layout/orgChart1"/>
    <dgm:cxn modelId="{A43623FB-6EEF-4BC2-AD24-460CB49485BC}" type="presOf" srcId="{2DC7A33D-4DAE-41EC-A4FE-7E9A654EACB5}" destId="{3637DB19-7169-42DE-BBFE-805DA5E9DB4F}" srcOrd="0" destOrd="0" presId="urn:microsoft.com/office/officeart/2005/8/layout/orgChart1"/>
    <dgm:cxn modelId="{F43E8244-37E6-4F9D-802F-33913F1D77F6}" type="presOf" srcId="{D1841CFA-1F05-4430-B6B5-A01CB9F16E99}" destId="{1155CB8C-FBDA-4FC4-864A-267025120717}" srcOrd="0" destOrd="0" presId="urn:microsoft.com/office/officeart/2005/8/layout/orgChart1"/>
    <dgm:cxn modelId="{3BDED80B-A47A-479E-B760-5075DDACF544}" type="presOf" srcId="{03C8F0B3-E27D-4A34-948C-E1426455E565}" destId="{22D0A27E-8957-4566-BB31-5B1EBBC9D16F}" srcOrd="0" destOrd="0" presId="urn:microsoft.com/office/officeart/2005/8/layout/orgChart1"/>
    <dgm:cxn modelId="{351FFF81-CBCD-4162-9AE6-C7CA05A45BA2}" type="presOf" srcId="{FFEAAD97-E1BE-4790-8445-2DE40A9EFB7B}" destId="{CDDF9CF0-5F81-47F5-8E28-6622C19E8669}" srcOrd="1" destOrd="0" presId="urn:microsoft.com/office/officeart/2005/8/layout/orgChart1"/>
    <dgm:cxn modelId="{FB437C6C-5373-4554-BEF1-3E8A85173FB6}" srcId="{A4E3B74F-84C1-4851-98AB-B78A00A2CE5A}" destId="{1ED8F7A4-8B83-4D42-89E4-60EF0177CAA6}" srcOrd="1" destOrd="0" parTransId="{76E713DC-E551-4FFA-9CFA-CC609156042C}" sibTransId="{93E00BE0-521D-4F46-99A4-F09F78937421}"/>
    <dgm:cxn modelId="{6E27AB0A-4E97-45D0-AA1C-64355A014683}" srcId="{8DA28F85-81C5-46A7-924A-4F8966F420E5}" destId="{7BDDA12C-5A14-420B-AA69-937A7CC1CADC}" srcOrd="0" destOrd="0" parTransId="{35545CFC-419B-41F5-84E3-3EAC912D4D78}" sibTransId="{8847DCB0-9E16-4FBA-9A23-C0326CB9F062}"/>
    <dgm:cxn modelId="{EA8345B9-581E-4F96-8B5D-C5E809278E3A}" type="presOf" srcId="{FAB0D38D-E5D3-416E-88CF-BAA2E822BECE}" destId="{336DDC29-59F0-445D-BECA-B3FCECEFBAF0}" srcOrd="0" destOrd="0" presId="urn:microsoft.com/office/officeart/2005/8/layout/orgChart1"/>
    <dgm:cxn modelId="{53BCC8ED-FD83-4751-BCAF-3761631126B3}" type="presOf" srcId="{A9F935FA-AA9D-4C18-A4E5-025E93BFDFA1}" destId="{F4E9E5A8-4D1E-452F-8063-ABC3CA3342F3}" srcOrd="0" destOrd="0" presId="urn:microsoft.com/office/officeart/2005/8/layout/orgChart1"/>
    <dgm:cxn modelId="{FB7D3C6F-8900-4C17-9744-CF4FF86D2443}" srcId="{7BDDA12C-5A14-420B-AA69-937A7CC1CADC}" destId="{FFEAAD97-E1BE-4790-8445-2DE40A9EFB7B}" srcOrd="0" destOrd="0" parTransId="{7C46E84A-E8B2-4563-AD8E-5D74FF596342}" sibTransId="{8A0B2FDF-699F-4F15-A34B-9632E91FAC9B}"/>
    <dgm:cxn modelId="{AF5F5595-0831-49CD-A514-9CCAA984AE5A}" srcId="{FAB0D38D-E5D3-416E-88CF-BAA2E822BECE}" destId="{EC60796C-6C11-46B6-8DA8-2974E5781342}" srcOrd="0" destOrd="0" parTransId="{F73F811A-6B30-4FED-B735-2B693C17EF62}" sibTransId="{CB21BE25-A1B0-4157-93AB-332EF762696A}"/>
    <dgm:cxn modelId="{3B9FC973-E75D-4874-A011-2100C3EFF728}" type="presOf" srcId="{5436C528-F78A-45D5-A04D-94DEC6CC9149}" destId="{926D4FD4-3A74-43BF-8D0D-0AE36979B81F}" srcOrd="0" destOrd="0" presId="urn:microsoft.com/office/officeart/2005/8/layout/orgChart1"/>
    <dgm:cxn modelId="{91DAF0C0-24D7-47EA-A777-873E95877D84}" type="presOf" srcId="{76E713DC-E551-4FFA-9CFA-CC609156042C}" destId="{055F6643-9A1D-4679-B3C4-1488BE861439}" srcOrd="0" destOrd="0" presId="urn:microsoft.com/office/officeart/2005/8/layout/orgChart1"/>
    <dgm:cxn modelId="{FD689D3D-9D53-42F2-B24E-690F609D8414}" type="presOf" srcId="{EC60796C-6C11-46B6-8DA8-2974E5781342}" destId="{E4DE7423-640D-4666-9910-516220D71311}" srcOrd="1" destOrd="0" presId="urn:microsoft.com/office/officeart/2005/8/layout/orgChart1"/>
    <dgm:cxn modelId="{77B183D0-BAD2-4BA2-897A-B594B5DB2457}" type="presOf" srcId="{7BDDA12C-5A14-420B-AA69-937A7CC1CADC}" destId="{4C18AE66-FE51-4939-814A-60BC6732626A}" srcOrd="0" destOrd="0" presId="urn:microsoft.com/office/officeart/2005/8/layout/orgChart1"/>
    <dgm:cxn modelId="{9467381A-F701-4883-832F-F03AED9307D8}" type="presOf" srcId="{1ED8F7A4-8B83-4D42-89E4-60EF0177CAA6}" destId="{4FF1732F-180F-4843-B175-BAB3F20CA089}" srcOrd="1" destOrd="0" presId="urn:microsoft.com/office/officeart/2005/8/layout/orgChart1"/>
    <dgm:cxn modelId="{7136AD14-6B75-4820-8A50-BE605DD77EF2}" srcId="{FAB0D38D-E5D3-416E-88CF-BAA2E822BECE}" destId="{2166ED59-871A-4806-9FC5-21869A920A74}" srcOrd="2" destOrd="0" parTransId="{ED7F7A51-5C29-4BD2-912C-E9A415A4E605}" sibTransId="{CA4F06EA-C49B-4EF9-A16C-782C50027BF0}"/>
    <dgm:cxn modelId="{4B1824A2-5B35-4F33-A406-2F46656227FC}" type="presOf" srcId="{A9D29416-0CD0-4738-BFB9-FB33E0DBAD96}" destId="{380C5390-012E-4ADF-9695-30EFF3CE909D}" srcOrd="1" destOrd="0" presId="urn:microsoft.com/office/officeart/2005/8/layout/orgChart1"/>
    <dgm:cxn modelId="{2A44DDA8-4ABC-4FF7-964C-F3FF26BA53AB}" type="presOf" srcId="{F73F811A-6B30-4FED-B735-2B693C17EF62}" destId="{C1D350F7-BB5B-44FE-ACFC-B2FADF1AC2DE}" srcOrd="0" destOrd="0" presId="urn:microsoft.com/office/officeart/2005/8/layout/orgChart1"/>
    <dgm:cxn modelId="{8C72B637-1469-4327-A598-B432ABA5D086}" type="presOf" srcId="{EC60796C-6C11-46B6-8DA8-2974E5781342}" destId="{7CFB7E5D-78D0-43B8-96DC-4A10D0484EA0}" srcOrd="0" destOrd="0" presId="urn:microsoft.com/office/officeart/2005/8/layout/orgChart1"/>
    <dgm:cxn modelId="{3A73E53A-87B5-45BA-9D79-84A25777786F}" type="presOf" srcId="{5436C528-F78A-45D5-A04D-94DEC6CC9149}" destId="{B3BDF681-1FAF-4365-AD35-33695C5D9920}" srcOrd="1" destOrd="0" presId="urn:microsoft.com/office/officeart/2005/8/layout/orgChart1"/>
    <dgm:cxn modelId="{468BDF1F-89DD-487E-903C-84660F750475}" type="presParOf" srcId="{8DD97DCE-DEF7-47B7-AC37-3AAE0E35D566}" destId="{C7442F92-C3D9-49B4-A7DC-38586CC01401}" srcOrd="0" destOrd="0" presId="urn:microsoft.com/office/officeart/2005/8/layout/orgChart1"/>
    <dgm:cxn modelId="{B89EDF80-6135-45CC-B10B-BF0BEFD233B1}" type="presParOf" srcId="{C7442F92-C3D9-49B4-A7DC-38586CC01401}" destId="{930A619E-616D-4A44-A3D6-7DBE675D646F}" srcOrd="0" destOrd="0" presId="urn:microsoft.com/office/officeart/2005/8/layout/orgChart1"/>
    <dgm:cxn modelId="{E290C704-CFC6-4330-A932-7F40F4309FCC}" type="presParOf" srcId="{930A619E-616D-4A44-A3D6-7DBE675D646F}" destId="{4C18AE66-FE51-4939-814A-60BC6732626A}" srcOrd="0" destOrd="0" presId="urn:microsoft.com/office/officeart/2005/8/layout/orgChart1"/>
    <dgm:cxn modelId="{8449A251-755E-4AE1-B0CB-1D16DDF09106}" type="presParOf" srcId="{930A619E-616D-4A44-A3D6-7DBE675D646F}" destId="{F9593AF7-681A-464C-839F-C95E1EEEF05D}" srcOrd="1" destOrd="0" presId="urn:microsoft.com/office/officeart/2005/8/layout/orgChart1"/>
    <dgm:cxn modelId="{33CA809A-E224-4088-AA22-7F049B39F5E4}" type="presParOf" srcId="{C7442F92-C3D9-49B4-A7DC-38586CC01401}" destId="{9D00988F-E354-487D-83F5-983A3499BCDB}" srcOrd="1" destOrd="0" presId="urn:microsoft.com/office/officeart/2005/8/layout/orgChart1"/>
    <dgm:cxn modelId="{63B11179-CE9F-4449-B537-05FE7C339A83}" type="presParOf" srcId="{9D00988F-E354-487D-83F5-983A3499BCDB}" destId="{A66A7645-707E-4163-88B6-5B5832A18F04}" srcOrd="0" destOrd="0" presId="urn:microsoft.com/office/officeart/2005/8/layout/orgChart1"/>
    <dgm:cxn modelId="{29D0B3BE-8A9F-4482-AF53-FA530E454FEC}" type="presParOf" srcId="{9D00988F-E354-487D-83F5-983A3499BCDB}" destId="{DFBA2659-B2BC-4CBB-A3C1-02CCF6AD54AB}" srcOrd="1" destOrd="0" presId="urn:microsoft.com/office/officeart/2005/8/layout/orgChart1"/>
    <dgm:cxn modelId="{B18E6479-2980-4D10-9F89-8CEFB5A3F332}" type="presParOf" srcId="{DFBA2659-B2BC-4CBB-A3C1-02CCF6AD54AB}" destId="{4D194651-F13D-453D-BBD3-7D829F9F85D6}" srcOrd="0" destOrd="0" presId="urn:microsoft.com/office/officeart/2005/8/layout/orgChart1"/>
    <dgm:cxn modelId="{73CB77F1-C0F4-451E-B156-06553AD489D9}" type="presParOf" srcId="{4D194651-F13D-453D-BBD3-7D829F9F85D6}" destId="{D81A759A-B5E6-47BA-A2FE-5941FD1386D0}" srcOrd="0" destOrd="0" presId="urn:microsoft.com/office/officeart/2005/8/layout/orgChart1"/>
    <dgm:cxn modelId="{333C174C-4C9D-47B3-BCDC-47F59F598416}" type="presParOf" srcId="{4D194651-F13D-453D-BBD3-7D829F9F85D6}" destId="{CDDF9CF0-5F81-47F5-8E28-6622C19E8669}" srcOrd="1" destOrd="0" presId="urn:microsoft.com/office/officeart/2005/8/layout/orgChart1"/>
    <dgm:cxn modelId="{1952E691-791A-47B0-8829-866B1519BF8C}" type="presParOf" srcId="{DFBA2659-B2BC-4CBB-A3C1-02CCF6AD54AB}" destId="{47FAA589-FE22-4E78-886F-D586E5F80D6F}" srcOrd="1" destOrd="0" presId="urn:microsoft.com/office/officeart/2005/8/layout/orgChart1"/>
    <dgm:cxn modelId="{DBA4B4A3-295D-49FC-8996-E18ECDE2FDF6}" type="presParOf" srcId="{DFBA2659-B2BC-4CBB-A3C1-02CCF6AD54AB}" destId="{31F08547-AEAC-4489-89AA-F4393DC836B7}" srcOrd="2" destOrd="0" presId="urn:microsoft.com/office/officeart/2005/8/layout/orgChart1"/>
    <dgm:cxn modelId="{4016B84D-AB69-4FD0-84F8-E0866922F5AC}" type="presParOf" srcId="{9D00988F-E354-487D-83F5-983A3499BCDB}" destId="{F4E9E5A8-4D1E-452F-8063-ABC3CA3342F3}" srcOrd="2" destOrd="0" presId="urn:microsoft.com/office/officeart/2005/8/layout/orgChart1"/>
    <dgm:cxn modelId="{3D5A3CBE-86B1-4940-ACA8-2759767E03A3}" type="presParOf" srcId="{9D00988F-E354-487D-83F5-983A3499BCDB}" destId="{A23310FB-8405-4947-9F21-ECF802C8A534}" srcOrd="3" destOrd="0" presId="urn:microsoft.com/office/officeart/2005/8/layout/orgChart1"/>
    <dgm:cxn modelId="{0005F36E-853C-46B5-BD8A-DDC5E0EF83F9}" type="presParOf" srcId="{A23310FB-8405-4947-9F21-ECF802C8A534}" destId="{F6478B82-7134-4277-AE43-5E7AA334053D}" srcOrd="0" destOrd="0" presId="urn:microsoft.com/office/officeart/2005/8/layout/orgChart1"/>
    <dgm:cxn modelId="{69188EA7-DF14-4F69-8537-51D560B4194C}" type="presParOf" srcId="{F6478B82-7134-4277-AE43-5E7AA334053D}" destId="{926D4FD4-3A74-43BF-8D0D-0AE36979B81F}" srcOrd="0" destOrd="0" presId="urn:microsoft.com/office/officeart/2005/8/layout/orgChart1"/>
    <dgm:cxn modelId="{5F19408B-DA1F-4E77-BF69-CC6C561A144D}" type="presParOf" srcId="{F6478B82-7134-4277-AE43-5E7AA334053D}" destId="{B3BDF681-1FAF-4365-AD35-33695C5D9920}" srcOrd="1" destOrd="0" presId="urn:microsoft.com/office/officeart/2005/8/layout/orgChart1"/>
    <dgm:cxn modelId="{60734E97-3492-43CC-BE87-40A33B8E6981}" type="presParOf" srcId="{A23310FB-8405-4947-9F21-ECF802C8A534}" destId="{2E4D82BF-9A6C-4DE1-9C4F-7B25002D2FA2}" srcOrd="1" destOrd="0" presId="urn:microsoft.com/office/officeart/2005/8/layout/orgChart1"/>
    <dgm:cxn modelId="{252A2A91-C4B2-4FEB-9BDE-32F31A66835E}" type="presParOf" srcId="{A23310FB-8405-4947-9F21-ECF802C8A534}" destId="{280DF80D-6D35-45EE-BBD6-F8B0E7A40D62}" srcOrd="2" destOrd="0" presId="urn:microsoft.com/office/officeart/2005/8/layout/orgChart1"/>
    <dgm:cxn modelId="{D9B8B48C-F477-4763-AC13-5F7BA0B4BB85}" type="presParOf" srcId="{9D00988F-E354-487D-83F5-983A3499BCDB}" destId="{3637DB19-7169-42DE-BBFE-805DA5E9DB4F}" srcOrd="4" destOrd="0" presId="urn:microsoft.com/office/officeart/2005/8/layout/orgChart1"/>
    <dgm:cxn modelId="{7703CE36-E760-4552-82CD-4FA1DD4F7BCC}" type="presParOf" srcId="{9D00988F-E354-487D-83F5-983A3499BCDB}" destId="{2D1C2312-ABCD-4704-9046-69CFC709BCD9}" srcOrd="5" destOrd="0" presId="urn:microsoft.com/office/officeart/2005/8/layout/orgChart1"/>
    <dgm:cxn modelId="{CA9681F1-1B0F-49EA-898A-FCF60A8B2DF8}" type="presParOf" srcId="{2D1C2312-ABCD-4704-9046-69CFC709BCD9}" destId="{5DF22D32-7924-4DA2-9111-0593A3399ACA}" srcOrd="0" destOrd="0" presId="urn:microsoft.com/office/officeart/2005/8/layout/orgChart1"/>
    <dgm:cxn modelId="{1C18E289-F572-463A-9C95-E4604A28B9EF}" type="presParOf" srcId="{5DF22D32-7924-4DA2-9111-0593A3399ACA}" destId="{1155CB8C-FBDA-4FC4-864A-267025120717}" srcOrd="0" destOrd="0" presId="urn:microsoft.com/office/officeart/2005/8/layout/orgChart1"/>
    <dgm:cxn modelId="{832739C3-A1B8-4559-9AF8-30BEFB9484C5}" type="presParOf" srcId="{5DF22D32-7924-4DA2-9111-0593A3399ACA}" destId="{9AE7BAB0-E92D-4629-BD9C-6B5434751DAD}" srcOrd="1" destOrd="0" presId="urn:microsoft.com/office/officeart/2005/8/layout/orgChart1"/>
    <dgm:cxn modelId="{D53906A9-DD09-4B95-87BD-A17DA5FB3BD0}" type="presParOf" srcId="{2D1C2312-ABCD-4704-9046-69CFC709BCD9}" destId="{E8E26D74-17F2-43B0-B9E8-749B6D9D9A11}" srcOrd="1" destOrd="0" presId="urn:microsoft.com/office/officeart/2005/8/layout/orgChart1"/>
    <dgm:cxn modelId="{C5B3B938-19B3-4C62-B4CA-9ADFB4C2968B}" type="presParOf" srcId="{2D1C2312-ABCD-4704-9046-69CFC709BCD9}" destId="{304CE49C-5F9A-43D6-A30A-15217EBCC2FD}" srcOrd="2" destOrd="0" presId="urn:microsoft.com/office/officeart/2005/8/layout/orgChart1"/>
    <dgm:cxn modelId="{BB7E5011-BF00-41F8-8DF2-E0729236289D}" type="presParOf" srcId="{C7442F92-C3D9-49B4-A7DC-38586CC01401}" destId="{4B6087D5-AE8F-4415-AFDC-B8D4F0266D1F}" srcOrd="2" destOrd="0" presId="urn:microsoft.com/office/officeart/2005/8/layout/orgChart1"/>
    <dgm:cxn modelId="{B0CC954A-724A-429D-8BD8-ED6ACDCA3E18}" type="presParOf" srcId="{8DD97DCE-DEF7-47B7-AC37-3AAE0E35D566}" destId="{A8FC4B88-4059-4B28-A70C-EFDCFF5D5971}" srcOrd="1" destOrd="0" presId="urn:microsoft.com/office/officeart/2005/8/layout/orgChart1"/>
    <dgm:cxn modelId="{0D401AE2-F200-47F6-9AC6-22781EC307AD}" type="presParOf" srcId="{A8FC4B88-4059-4B28-A70C-EFDCFF5D5971}" destId="{26AF9AD1-F5CE-4A55-B7E0-E5CBB821685E}" srcOrd="0" destOrd="0" presId="urn:microsoft.com/office/officeart/2005/8/layout/orgChart1"/>
    <dgm:cxn modelId="{E4676FC9-F553-4498-8156-8F6240FD2A1B}" type="presParOf" srcId="{26AF9AD1-F5CE-4A55-B7E0-E5CBB821685E}" destId="{184F6B9A-E111-4D79-B717-04351EADCF44}" srcOrd="0" destOrd="0" presId="urn:microsoft.com/office/officeart/2005/8/layout/orgChart1"/>
    <dgm:cxn modelId="{1F1807F3-4050-49D8-B979-6BEE40A2D050}" type="presParOf" srcId="{26AF9AD1-F5CE-4A55-B7E0-E5CBB821685E}" destId="{A3F907B3-703E-4784-88F4-A93F3CD3A429}" srcOrd="1" destOrd="0" presId="urn:microsoft.com/office/officeart/2005/8/layout/orgChart1"/>
    <dgm:cxn modelId="{F5531EDC-728D-427F-A555-71BC0282B45A}" type="presParOf" srcId="{A8FC4B88-4059-4B28-A70C-EFDCFF5D5971}" destId="{FFAAF29E-DE74-444A-95A3-0E68B88677A4}" srcOrd="1" destOrd="0" presId="urn:microsoft.com/office/officeart/2005/8/layout/orgChart1"/>
    <dgm:cxn modelId="{CA4CC691-789E-4114-A74D-0CF3CA3D5251}" type="presParOf" srcId="{FFAAF29E-DE74-444A-95A3-0E68B88677A4}" destId="{C1FC829F-33CF-49DA-BA4D-38047DF89D70}" srcOrd="0" destOrd="0" presId="urn:microsoft.com/office/officeart/2005/8/layout/orgChart1"/>
    <dgm:cxn modelId="{796250F5-4EC3-459E-851F-A57E834B66BA}" type="presParOf" srcId="{FFAAF29E-DE74-444A-95A3-0E68B88677A4}" destId="{55E57584-C46D-485C-B5CC-443C02C5A065}" srcOrd="1" destOrd="0" presId="urn:microsoft.com/office/officeart/2005/8/layout/orgChart1"/>
    <dgm:cxn modelId="{D389B4E0-7FC0-456C-9C1F-C3650B350F4B}" type="presParOf" srcId="{55E57584-C46D-485C-B5CC-443C02C5A065}" destId="{A74BDD26-EEE3-40F1-9FFA-D206D421339B}" srcOrd="0" destOrd="0" presId="urn:microsoft.com/office/officeart/2005/8/layout/orgChart1"/>
    <dgm:cxn modelId="{87C9BB54-062A-4C69-8D2D-ED9381252754}" type="presParOf" srcId="{A74BDD26-EEE3-40F1-9FFA-D206D421339B}" destId="{22D0A27E-8957-4566-BB31-5B1EBBC9D16F}" srcOrd="0" destOrd="0" presId="urn:microsoft.com/office/officeart/2005/8/layout/orgChart1"/>
    <dgm:cxn modelId="{D92D2703-DC5F-427F-AE46-909983E7283B}" type="presParOf" srcId="{A74BDD26-EEE3-40F1-9FFA-D206D421339B}" destId="{E401FD74-4F81-431B-A04E-CDE9C8F2119A}" srcOrd="1" destOrd="0" presId="urn:microsoft.com/office/officeart/2005/8/layout/orgChart1"/>
    <dgm:cxn modelId="{F124FFBA-BB0A-4515-8513-5A10A9507EC4}" type="presParOf" srcId="{55E57584-C46D-485C-B5CC-443C02C5A065}" destId="{E10E5E00-3CAE-416C-901C-D31A43DFF58C}" srcOrd="1" destOrd="0" presId="urn:microsoft.com/office/officeart/2005/8/layout/orgChart1"/>
    <dgm:cxn modelId="{835C1C57-0306-4D12-9EFB-F8177C797BF6}" type="presParOf" srcId="{55E57584-C46D-485C-B5CC-443C02C5A065}" destId="{9E375D8B-56F6-4A5A-B98E-9CBD3E0BDD0A}" srcOrd="2" destOrd="0" presId="urn:microsoft.com/office/officeart/2005/8/layout/orgChart1"/>
    <dgm:cxn modelId="{B4DF0B59-AC42-4FFD-BD30-487F46ACF4A8}" type="presParOf" srcId="{FFAAF29E-DE74-444A-95A3-0E68B88677A4}" destId="{055F6643-9A1D-4679-B3C4-1488BE861439}" srcOrd="2" destOrd="0" presId="urn:microsoft.com/office/officeart/2005/8/layout/orgChart1"/>
    <dgm:cxn modelId="{6B52BF9B-6C8D-4B68-9667-25CF85293F27}" type="presParOf" srcId="{FFAAF29E-DE74-444A-95A3-0E68B88677A4}" destId="{64C5F043-23D2-4995-A57A-E5A2BC38E120}" srcOrd="3" destOrd="0" presId="urn:microsoft.com/office/officeart/2005/8/layout/orgChart1"/>
    <dgm:cxn modelId="{E9B713A6-DD6E-4CDA-ACFA-EF667F3D7C0B}" type="presParOf" srcId="{64C5F043-23D2-4995-A57A-E5A2BC38E120}" destId="{D3FB934A-DD05-4EB3-B356-37101850BFD9}" srcOrd="0" destOrd="0" presId="urn:microsoft.com/office/officeart/2005/8/layout/orgChart1"/>
    <dgm:cxn modelId="{12A60026-DB76-4146-AFB0-06A7588839CF}" type="presParOf" srcId="{D3FB934A-DD05-4EB3-B356-37101850BFD9}" destId="{023384B4-6E5D-4A76-A8E3-87494EF6F156}" srcOrd="0" destOrd="0" presId="urn:microsoft.com/office/officeart/2005/8/layout/orgChart1"/>
    <dgm:cxn modelId="{2749A273-EACB-4A3E-B4E6-2341ACDCCBA0}" type="presParOf" srcId="{D3FB934A-DD05-4EB3-B356-37101850BFD9}" destId="{4FF1732F-180F-4843-B175-BAB3F20CA089}" srcOrd="1" destOrd="0" presId="urn:microsoft.com/office/officeart/2005/8/layout/orgChart1"/>
    <dgm:cxn modelId="{6F38EF3B-8A39-42DE-A485-188669595E31}" type="presParOf" srcId="{64C5F043-23D2-4995-A57A-E5A2BC38E120}" destId="{C7071552-B09F-495D-8BBF-E843946B0D6F}" srcOrd="1" destOrd="0" presId="urn:microsoft.com/office/officeart/2005/8/layout/orgChart1"/>
    <dgm:cxn modelId="{437E2225-A3DE-4543-8F8D-C52F8B296565}" type="presParOf" srcId="{64C5F043-23D2-4995-A57A-E5A2BC38E120}" destId="{8702178B-C079-40A3-8870-4DF45EEC5BF6}" srcOrd="2" destOrd="0" presId="urn:microsoft.com/office/officeart/2005/8/layout/orgChart1"/>
    <dgm:cxn modelId="{34E23871-05D7-4486-880A-7A76FC8824AE}" type="presParOf" srcId="{FFAAF29E-DE74-444A-95A3-0E68B88677A4}" destId="{3AFB4764-093D-4A2E-AEAC-1B6C74AEAF36}" srcOrd="4" destOrd="0" presId="urn:microsoft.com/office/officeart/2005/8/layout/orgChart1"/>
    <dgm:cxn modelId="{43772CAA-51FA-4FE0-BD3D-E619CA6FAC2B}" type="presParOf" srcId="{FFAAF29E-DE74-444A-95A3-0E68B88677A4}" destId="{1F848C7C-2C1E-4237-B55E-69D57C78863C}" srcOrd="5" destOrd="0" presId="urn:microsoft.com/office/officeart/2005/8/layout/orgChart1"/>
    <dgm:cxn modelId="{23847514-0F79-41BB-A92F-2B0FFBD679E6}" type="presParOf" srcId="{1F848C7C-2C1E-4237-B55E-69D57C78863C}" destId="{328567D8-43F6-4958-8CE7-EB8BFC26395F}" srcOrd="0" destOrd="0" presId="urn:microsoft.com/office/officeart/2005/8/layout/orgChart1"/>
    <dgm:cxn modelId="{30370FAB-2AE2-4E89-A624-B3E2D2830528}" type="presParOf" srcId="{328567D8-43F6-4958-8CE7-EB8BFC26395F}" destId="{BB3BE65B-B504-45AD-AF1D-099942A16ADF}" srcOrd="0" destOrd="0" presId="urn:microsoft.com/office/officeart/2005/8/layout/orgChart1"/>
    <dgm:cxn modelId="{9261ECED-A0B8-4E23-AF65-32F450B52BBA}" type="presParOf" srcId="{328567D8-43F6-4958-8CE7-EB8BFC26395F}" destId="{380C5390-012E-4ADF-9695-30EFF3CE909D}" srcOrd="1" destOrd="0" presId="urn:microsoft.com/office/officeart/2005/8/layout/orgChart1"/>
    <dgm:cxn modelId="{1E5D33D3-23CC-4429-8429-D81602586118}" type="presParOf" srcId="{1F848C7C-2C1E-4237-B55E-69D57C78863C}" destId="{3A28AB03-0419-4107-924C-881864A7C2BE}" srcOrd="1" destOrd="0" presId="urn:microsoft.com/office/officeart/2005/8/layout/orgChart1"/>
    <dgm:cxn modelId="{A664D2F3-0360-4915-8988-FF9CAFFE323F}" type="presParOf" srcId="{1F848C7C-2C1E-4237-B55E-69D57C78863C}" destId="{987A7D9C-960E-4ED4-9031-9797F31ACAEB}" srcOrd="2" destOrd="0" presId="urn:microsoft.com/office/officeart/2005/8/layout/orgChart1"/>
    <dgm:cxn modelId="{3320B11B-AFC3-4294-BB40-FAD0E28FF34B}" type="presParOf" srcId="{A8FC4B88-4059-4B28-A70C-EFDCFF5D5971}" destId="{E98EC441-ED07-41BC-866E-59377E0BA947}" srcOrd="2" destOrd="0" presId="urn:microsoft.com/office/officeart/2005/8/layout/orgChart1"/>
    <dgm:cxn modelId="{4D02A44C-4AB8-469F-BA4E-D1084D559EA5}" type="presParOf" srcId="{8DD97DCE-DEF7-47B7-AC37-3AAE0E35D566}" destId="{194AFFF7-2383-431D-AEA4-E07E313D66A0}" srcOrd="2" destOrd="0" presId="urn:microsoft.com/office/officeart/2005/8/layout/orgChart1"/>
    <dgm:cxn modelId="{5B7A02A9-4A04-4969-B818-2FBA32B25B9E}" type="presParOf" srcId="{194AFFF7-2383-431D-AEA4-E07E313D66A0}" destId="{16C97C5E-73A9-4F30-AE51-CD4D29863971}" srcOrd="0" destOrd="0" presId="urn:microsoft.com/office/officeart/2005/8/layout/orgChart1"/>
    <dgm:cxn modelId="{DB8ECB86-FE19-4EE4-91DD-45C63C05ADA3}" type="presParOf" srcId="{16C97C5E-73A9-4F30-AE51-CD4D29863971}" destId="{336DDC29-59F0-445D-BECA-B3FCECEFBAF0}" srcOrd="0" destOrd="0" presId="urn:microsoft.com/office/officeart/2005/8/layout/orgChart1"/>
    <dgm:cxn modelId="{5F14596E-7B2B-4D0D-92FB-DA6EB63CCC63}" type="presParOf" srcId="{16C97C5E-73A9-4F30-AE51-CD4D29863971}" destId="{247347D0-9DC4-4126-9A70-0BD2981E5BBD}" srcOrd="1" destOrd="0" presId="urn:microsoft.com/office/officeart/2005/8/layout/orgChart1"/>
    <dgm:cxn modelId="{ED9A3CB3-7366-4C55-943C-65256B0BB14C}" type="presParOf" srcId="{194AFFF7-2383-431D-AEA4-E07E313D66A0}" destId="{567878EF-B8C9-475E-8CEA-8C1BD42B89E9}" srcOrd="1" destOrd="0" presId="urn:microsoft.com/office/officeart/2005/8/layout/orgChart1"/>
    <dgm:cxn modelId="{A513BAC7-CEF7-48DA-A892-03EEC195FD63}" type="presParOf" srcId="{567878EF-B8C9-475E-8CEA-8C1BD42B89E9}" destId="{C1D350F7-BB5B-44FE-ACFC-B2FADF1AC2DE}" srcOrd="0" destOrd="0" presId="urn:microsoft.com/office/officeart/2005/8/layout/orgChart1"/>
    <dgm:cxn modelId="{1FAA3530-BA69-41E3-8E1C-FB19F7F4A41B}" type="presParOf" srcId="{567878EF-B8C9-475E-8CEA-8C1BD42B89E9}" destId="{A0BD6A1F-E811-4A95-811E-7867DD050B43}" srcOrd="1" destOrd="0" presId="urn:microsoft.com/office/officeart/2005/8/layout/orgChart1"/>
    <dgm:cxn modelId="{149AFB0F-9142-43B1-A036-7A93FD39CD99}" type="presParOf" srcId="{A0BD6A1F-E811-4A95-811E-7867DD050B43}" destId="{0DAA75B7-1E4B-4C36-9EC5-588F7279A7F5}" srcOrd="0" destOrd="0" presId="urn:microsoft.com/office/officeart/2005/8/layout/orgChart1"/>
    <dgm:cxn modelId="{A0430F86-B960-4703-A8EE-16D760552CEF}" type="presParOf" srcId="{0DAA75B7-1E4B-4C36-9EC5-588F7279A7F5}" destId="{7CFB7E5D-78D0-43B8-96DC-4A10D0484EA0}" srcOrd="0" destOrd="0" presId="urn:microsoft.com/office/officeart/2005/8/layout/orgChart1"/>
    <dgm:cxn modelId="{2AABB46A-CD4C-449B-8B64-58E37CFE26A1}" type="presParOf" srcId="{0DAA75B7-1E4B-4C36-9EC5-588F7279A7F5}" destId="{E4DE7423-640D-4666-9910-516220D71311}" srcOrd="1" destOrd="0" presId="urn:microsoft.com/office/officeart/2005/8/layout/orgChart1"/>
    <dgm:cxn modelId="{43DAB8A6-9A82-4542-A413-B13D42C9A80A}" type="presParOf" srcId="{A0BD6A1F-E811-4A95-811E-7867DD050B43}" destId="{EAFA3850-49F2-474A-A507-A086F5299CAA}" srcOrd="1" destOrd="0" presId="urn:microsoft.com/office/officeart/2005/8/layout/orgChart1"/>
    <dgm:cxn modelId="{95224CCF-F242-4AA5-918B-FD7C437DF0A3}" type="presParOf" srcId="{A0BD6A1F-E811-4A95-811E-7867DD050B43}" destId="{E34B505C-0FDB-4B09-989F-3B5296FC8623}" srcOrd="2" destOrd="0" presId="urn:microsoft.com/office/officeart/2005/8/layout/orgChart1"/>
    <dgm:cxn modelId="{E8415CC0-4E21-4ED9-8AAE-B271577EA19C}" type="presParOf" srcId="{567878EF-B8C9-475E-8CEA-8C1BD42B89E9}" destId="{D34F5183-C48B-43B0-8190-27333B5682D9}" srcOrd="2" destOrd="0" presId="urn:microsoft.com/office/officeart/2005/8/layout/orgChart1"/>
    <dgm:cxn modelId="{3544A6B2-7D59-43E7-BBA9-37B2036ECA7D}" type="presParOf" srcId="{567878EF-B8C9-475E-8CEA-8C1BD42B89E9}" destId="{1BD185A3-928C-4BA4-9A35-A9D2E02438CF}" srcOrd="3" destOrd="0" presId="urn:microsoft.com/office/officeart/2005/8/layout/orgChart1"/>
    <dgm:cxn modelId="{53910F49-7450-4C8A-9903-3B1B132A3B9D}" type="presParOf" srcId="{1BD185A3-928C-4BA4-9A35-A9D2E02438CF}" destId="{9C37408A-2DFE-4F28-B72D-0E2A7C6FDBDA}" srcOrd="0" destOrd="0" presId="urn:microsoft.com/office/officeart/2005/8/layout/orgChart1"/>
    <dgm:cxn modelId="{C9BD6404-1C62-40BB-865D-D447EE91E6B6}" type="presParOf" srcId="{9C37408A-2DFE-4F28-B72D-0E2A7C6FDBDA}" destId="{4AB687E4-01EC-4A10-AE70-CD5EA4C3084B}" srcOrd="0" destOrd="0" presId="urn:microsoft.com/office/officeart/2005/8/layout/orgChart1"/>
    <dgm:cxn modelId="{97E811D4-C3D3-4177-BE93-81C3C0E36264}" type="presParOf" srcId="{9C37408A-2DFE-4F28-B72D-0E2A7C6FDBDA}" destId="{66C3F89D-D2AA-4B0C-9FA3-50FBC7CF7017}" srcOrd="1" destOrd="0" presId="urn:microsoft.com/office/officeart/2005/8/layout/orgChart1"/>
    <dgm:cxn modelId="{165E4EDB-4E3C-4CA2-A068-C64D1785F04E}" type="presParOf" srcId="{1BD185A3-928C-4BA4-9A35-A9D2E02438CF}" destId="{BBB9C5BC-1FC1-4C47-B0EA-293D8E2FCDF3}" srcOrd="1" destOrd="0" presId="urn:microsoft.com/office/officeart/2005/8/layout/orgChart1"/>
    <dgm:cxn modelId="{1115D286-9BA2-4829-858B-4CB4451101BF}" type="presParOf" srcId="{1BD185A3-928C-4BA4-9A35-A9D2E02438CF}" destId="{4BC97B3B-DC23-435B-ABC2-33EBF6C8DE36}" srcOrd="2" destOrd="0" presId="urn:microsoft.com/office/officeart/2005/8/layout/orgChart1"/>
    <dgm:cxn modelId="{707DC01D-43EB-4E1D-9208-92B1FEF3D7AB}" type="presParOf" srcId="{567878EF-B8C9-475E-8CEA-8C1BD42B89E9}" destId="{F12CE503-E81C-4C1E-A328-05AA829CB0D4}" srcOrd="4" destOrd="0" presId="urn:microsoft.com/office/officeart/2005/8/layout/orgChart1"/>
    <dgm:cxn modelId="{815199C5-DA4D-44E8-864A-9849E5C9EFAB}" type="presParOf" srcId="{567878EF-B8C9-475E-8CEA-8C1BD42B89E9}" destId="{3A73D640-3741-4876-A469-780D3538AD91}" srcOrd="5" destOrd="0" presId="urn:microsoft.com/office/officeart/2005/8/layout/orgChart1"/>
    <dgm:cxn modelId="{801505C7-E020-4727-B0A8-A63425B55787}" type="presParOf" srcId="{3A73D640-3741-4876-A469-780D3538AD91}" destId="{C524BD51-71B2-4E3D-8EBB-76557952C066}" srcOrd="0" destOrd="0" presId="urn:microsoft.com/office/officeart/2005/8/layout/orgChart1"/>
    <dgm:cxn modelId="{6ED97792-3DAB-47E9-8368-E6B285D635F3}" type="presParOf" srcId="{C524BD51-71B2-4E3D-8EBB-76557952C066}" destId="{F1007A6E-0973-416F-B2C9-C1713E7A6A95}" srcOrd="0" destOrd="0" presId="urn:microsoft.com/office/officeart/2005/8/layout/orgChart1"/>
    <dgm:cxn modelId="{0243059E-7AB1-4F62-A3E3-EB928FEA1E46}" type="presParOf" srcId="{C524BD51-71B2-4E3D-8EBB-76557952C066}" destId="{C84A0F78-7B42-48C9-94D6-263E2F378464}" srcOrd="1" destOrd="0" presId="urn:microsoft.com/office/officeart/2005/8/layout/orgChart1"/>
    <dgm:cxn modelId="{FB49A34D-63D5-4B89-8D1E-8B1CEA8BB8BF}" type="presParOf" srcId="{3A73D640-3741-4876-A469-780D3538AD91}" destId="{C3A42B8B-DF08-48EB-AB6F-99D95945CDE3}" srcOrd="1" destOrd="0" presId="urn:microsoft.com/office/officeart/2005/8/layout/orgChart1"/>
    <dgm:cxn modelId="{0056EA85-A8FC-451C-A11F-7DF6E56ED4C0}" type="presParOf" srcId="{3A73D640-3741-4876-A469-780D3538AD91}" destId="{49417D5F-2BBC-4EC7-98E4-7984C8A53AFC}" srcOrd="2" destOrd="0" presId="urn:microsoft.com/office/officeart/2005/8/layout/orgChart1"/>
    <dgm:cxn modelId="{0C914DC3-8336-4113-AF17-7B21D93FEB90}" type="presParOf" srcId="{194AFFF7-2383-431D-AEA4-E07E313D66A0}" destId="{88272A21-0D4C-41C8-BC78-ABED52D8D65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DA28F85-81C5-46A7-924A-4F8966F420E5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DDA12C-5A14-420B-AA69-937A7CC1CADC}">
      <dgm:prSet phldrT="[Text]" custT="1"/>
      <dgm:spPr/>
      <dgm:t>
        <a:bodyPr/>
        <a:lstStyle/>
        <a:p>
          <a:r>
            <a:rPr lang="en-US" sz="1400" dirty="0" smtClean="0"/>
            <a:t>API</a:t>
          </a:r>
          <a:endParaRPr lang="en-US" sz="1400" dirty="0"/>
        </a:p>
      </dgm:t>
    </dgm:pt>
    <dgm:pt modelId="{35545CFC-419B-41F5-84E3-3EAC912D4D78}" type="parTrans" cxnId="{6E27AB0A-4E97-45D0-AA1C-64355A014683}">
      <dgm:prSet/>
      <dgm:spPr/>
      <dgm:t>
        <a:bodyPr/>
        <a:lstStyle/>
        <a:p>
          <a:endParaRPr lang="en-US" sz="1400"/>
        </a:p>
      </dgm:t>
    </dgm:pt>
    <dgm:pt modelId="{8847DCB0-9E16-4FBA-9A23-C0326CB9F062}" type="sibTrans" cxnId="{6E27AB0A-4E97-45D0-AA1C-64355A014683}">
      <dgm:prSet/>
      <dgm:spPr/>
      <dgm:t>
        <a:bodyPr/>
        <a:lstStyle/>
        <a:p>
          <a:endParaRPr lang="en-US" sz="1400"/>
        </a:p>
      </dgm:t>
    </dgm:pt>
    <dgm:pt modelId="{0E0C59B5-1053-42DE-8EFB-92CD15733C3C}">
      <dgm:prSet phldrT="[Text]" custT="1"/>
      <dgm:spPr/>
      <dgm:t>
        <a:bodyPr/>
        <a:lstStyle/>
        <a:p>
          <a:r>
            <a:rPr lang="en-US" sz="1400" dirty="0" smtClean="0"/>
            <a:t>CSV / ODATA</a:t>
          </a:r>
          <a:endParaRPr lang="en-US" sz="1400" dirty="0"/>
        </a:p>
      </dgm:t>
    </dgm:pt>
    <dgm:pt modelId="{DB0C22D4-D072-4319-B0DC-212A37B5A5E7}" type="sibTrans" cxnId="{B87662B1-DD91-4B59-AFF5-1A67CA64FED9}">
      <dgm:prSet/>
      <dgm:spPr/>
      <dgm:t>
        <a:bodyPr/>
        <a:lstStyle/>
        <a:p>
          <a:endParaRPr lang="en-US" sz="1400"/>
        </a:p>
      </dgm:t>
    </dgm:pt>
    <dgm:pt modelId="{56EEE5BE-E968-4F12-A6B7-7FB01369561B}" type="parTrans" cxnId="{B87662B1-DD91-4B59-AFF5-1A67CA64FED9}">
      <dgm:prSet/>
      <dgm:spPr/>
      <dgm:t>
        <a:bodyPr/>
        <a:lstStyle/>
        <a:p>
          <a:endParaRPr lang="en-US" sz="1400"/>
        </a:p>
      </dgm:t>
    </dgm:pt>
    <dgm:pt modelId="{7BE8777A-561C-4F0D-A012-F4DC83A76345}">
      <dgm:prSet phldrT="[Text]" custT="1"/>
      <dgm:spPr/>
      <dgm:t>
        <a:bodyPr/>
        <a:lstStyle/>
        <a:p>
          <a:r>
            <a:rPr lang="en-US" sz="1400" dirty="0" smtClean="0"/>
            <a:t>TABLEAU PUBLIC</a:t>
          </a:r>
          <a:endParaRPr lang="en-US" sz="1400" dirty="0"/>
        </a:p>
      </dgm:t>
    </dgm:pt>
    <dgm:pt modelId="{18F348CE-A255-4D0D-B3A8-27068BAE45D1}" type="parTrans" cxnId="{D655F2F0-536B-46DB-AB01-BF34282FA656}">
      <dgm:prSet/>
      <dgm:spPr/>
      <dgm:t>
        <a:bodyPr/>
        <a:lstStyle/>
        <a:p>
          <a:endParaRPr lang="en-US"/>
        </a:p>
      </dgm:t>
    </dgm:pt>
    <dgm:pt modelId="{A00AB946-E76A-4760-BCBA-BAB7D60B50F8}" type="sibTrans" cxnId="{D655F2F0-536B-46DB-AB01-BF34282FA656}">
      <dgm:prSet/>
      <dgm:spPr/>
      <dgm:t>
        <a:bodyPr/>
        <a:lstStyle/>
        <a:p>
          <a:endParaRPr lang="en-US"/>
        </a:p>
      </dgm:t>
    </dgm:pt>
    <dgm:pt modelId="{44EC1480-FE6A-4477-AA3E-90F89848724D}">
      <dgm:prSet phldrT="[Text]" custT="1"/>
      <dgm:spPr/>
      <dgm:t>
        <a:bodyPr/>
        <a:lstStyle/>
        <a:p>
          <a:r>
            <a:rPr lang="en-US" sz="1400" dirty="0" smtClean="0"/>
            <a:t>SIMPAN DI PORTAL</a:t>
          </a:r>
          <a:endParaRPr lang="en-US" sz="1400" dirty="0"/>
        </a:p>
      </dgm:t>
    </dgm:pt>
    <dgm:pt modelId="{2CAE5AAD-84F2-4C42-B44B-7F2F3916FE44}" type="parTrans" cxnId="{D1AC0254-8806-49EC-9594-827DD4C51295}">
      <dgm:prSet/>
      <dgm:spPr/>
      <dgm:t>
        <a:bodyPr/>
        <a:lstStyle/>
        <a:p>
          <a:endParaRPr lang="en-US"/>
        </a:p>
      </dgm:t>
    </dgm:pt>
    <dgm:pt modelId="{BAD06F57-4F44-4615-B73A-BC29DE1FC3F4}" type="sibTrans" cxnId="{D1AC0254-8806-49EC-9594-827DD4C51295}">
      <dgm:prSet/>
      <dgm:spPr/>
      <dgm:t>
        <a:bodyPr/>
        <a:lstStyle/>
        <a:p>
          <a:endParaRPr lang="en-US"/>
        </a:p>
      </dgm:t>
    </dgm:pt>
    <dgm:pt modelId="{4EB27EB6-B596-4655-88DE-F31675D5B7BD}">
      <dgm:prSet phldrT="[Text]" custT="1"/>
      <dgm:spPr/>
      <dgm:t>
        <a:bodyPr/>
        <a:lstStyle/>
        <a:p>
          <a:r>
            <a:rPr lang="en-US" sz="1400" dirty="0" smtClean="0"/>
            <a:t>SAVE LINK</a:t>
          </a:r>
          <a:endParaRPr lang="en-US" sz="1400" dirty="0"/>
        </a:p>
      </dgm:t>
    </dgm:pt>
    <dgm:pt modelId="{8781D45B-DC05-4D19-B2EE-705F401F3D30}" type="parTrans" cxnId="{F76854DA-37C3-4683-8D14-2F11AAE48B56}">
      <dgm:prSet/>
      <dgm:spPr/>
      <dgm:t>
        <a:bodyPr/>
        <a:lstStyle/>
        <a:p>
          <a:endParaRPr lang="en-US"/>
        </a:p>
      </dgm:t>
    </dgm:pt>
    <dgm:pt modelId="{EC3B5600-409D-4ED7-97DE-6416FAF2FF06}" type="sibTrans" cxnId="{F76854DA-37C3-4683-8D14-2F11AAE48B56}">
      <dgm:prSet/>
      <dgm:spPr/>
      <dgm:t>
        <a:bodyPr/>
        <a:lstStyle/>
        <a:p>
          <a:endParaRPr lang="en-US"/>
        </a:p>
      </dgm:t>
    </dgm:pt>
    <dgm:pt modelId="{D2F3B7A0-4474-4C96-8C8E-DA69996E72B6}" type="pres">
      <dgm:prSet presAssocID="{8DA28F85-81C5-46A7-924A-4F8966F420E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8A0B95-A38F-4FC7-9657-77DD34D79A66}" type="pres">
      <dgm:prSet presAssocID="{7BDDA12C-5A14-420B-AA69-937A7CC1CADC}" presName="root1" presStyleCnt="0"/>
      <dgm:spPr/>
      <dgm:t>
        <a:bodyPr/>
        <a:lstStyle/>
        <a:p>
          <a:endParaRPr lang="en-US"/>
        </a:p>
      </dgm:t>
    </dgm:pt>
    <dgm:pt modelId="{DEE261DB-BBB5-4F13-B68D-7C685A3DF988}" type="pres">
      <dgm:prSet presAssocID="{7BDDA12C-5A14-420B-AA69-937A7CC1CAD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B44B84-5CB8-4965-B60E-3B3B155F0584}" type="pres">
      <dgm:prSet presAssocID="{7BDDA12C-5A14-420B-AA69-937A7CC1CADC}" presName="level2hierChild" presStyleCnt="0"/>
      <dgm:spPr/>
      <dgm:t>
        <a:bodyPr/>
        <a:lstStyle/>
        <a:p>
          <a:endParaRPr lang="en-US"/>
        </a:p>
      </dgm:t>
    </dgm:pt>
    <dgm:pt modelId="{3984A152-A48C-4327-A3D8-D685CF89B4CA}" type="pres">
      <dgm:prSet presAssocID="{56EEE5BE-E968-4F12-A6B7-7FB01369561B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653A966A-C9F5-4B61-ACC3-7E8128863EC8}" type="pres">
      <dgm:prSet presAssocID="{56EEE5BE-E968-4F12-A6B7-7FB01369561B}" presName="connTx" presStyleLbl="parChTrans1D2" presStyleIdx="0" presStyleCnt="1"/>
      <dgm:spPr/>
      <dgm:t>
        <a:bodyPr/>
        <a:lstStyle/>
        <a:p>
          <a:endParaRPr lang="en-US"/>
        </a:p>
      </dgm:t>
    </dgm:pt>
    <dgm:pt modelId="{08BA87E7-EBD2-460C-A486-F395F24BC158}" type="pres">
      <dgm:prSet presAssocID="{0E0C59B5-1053-42DE-8EFB-92CD15733C3C}" presName="root2" presStyleCnt="0"/>
      <dgm:spPr/>
      <dgm:t>
        <a:bodyPr/>
        <a:lstStyle/>
        <a:p>
          <a:endParaRPr lang="en-US"/>
        </a:p>
      </dgm:t>
    </dgm:pt>
    <dgm:pt modelId="{37C2BC3B-6F01-406D-8481-402DF7F5E8DD}" type="pres">
      <dgm:prSet presAssocID="{0E0C59B5-1053-42DE-8EFB-92CD15733C3C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E47477-800E-4FDF-ACE9-4B85252BE0C3}" type="pres">
      <dgm:prSet presAssocID="{0E0C59B5-1053-42DE-8EFB-92CD15733C3C}" presName="level3hierChild" presStyleCnt="0"/>
      <dgm:spPr/>
      <dgm:t>
        <a:bodyPr/>
        <a:lstStyle/>
        <a:p>
          <a:endParaRPr lang="en-US"/>
        </a:p>
      </dgm:t>
    </dgm:pt>
    <dgm:pt modelId="{90E7F41B-50FC-4FD1-A9B0-A0C53DD51643}" type="pres">
      <dgm:prSet presAssocID="{18F348CE-A255-4D0D-B3A8-27068BAE45D1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2CFE7AE5-BC13-4913-94C9-4DE6D949EA95}" type="pres">
      <dgm:prSet presAssocID="{18F348CE-A255-4D0D-B3A8-27068BAE45D1}" presName="connTx" presStyleLbl="parChTrans1D3" presStyleIdx="0" presStyleCnt="1"/>
      <dgm:spPr/>
      <dgm:t>
        <a:bodyPr/>
        <a:lstStyle/>
        <a:p>
          <a:endParaRPr lang="en-US"/>
        </a:p>
      </dgm:t>
    </dgm:pt>
    <dgm:pt modelId="{CAA82EFA-AB73-40E5-A80A-C7519DAD02A3}" type="pres">
      <dgm:prSet presAssocID="{7BE8777A-561C-4F0D-A012-F4DC83A76345}" presName="root2" presStyleCnt="0"/>
      <dgm:spPr/>
      <dgm:t>
        <a:bodyPr/>
        <a:lstStyle/>
        <a:p>
          <a:endParaRPr lang="en-US"/>
        </a:p>
      </dgm:t>
    </dgm:pt>
    <dgm:pt modelId="{5D3E37F3-8AC5-4416-B38A-F6434F958446}" type="pres">
      <dgm:prSet presAssocID="{7BE8777A-561C-4F0D-A012-F4DC83A76345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B75D8C-1625-40CD-8F65-162A2D342FB8}" type="pres">
      <dgm:prSet presAssocID="{7BE8777A-561C-4F0D-A012-F4DC83A76345}" presName="level3hierChild" presStyleCnt="0"/>
      <dgm:spPr/>
      <dgm:t>
        <a:bodyPr/>
        <a:lstStyle/>
        <a:p>
          <a:endParaRPr lang="en-US"/>
        </a:p>
      </dgm:t>
    </dgm:pt>
    <dgm:pt modelId="{D6A5A7EA-4C5C-41EA-A26D-5C58EF71341F}" type="pres">
      <dgm:prSet presAssocID="{2CAE5AAD-84F2-4C42-B44B-7F2F3916FE44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4E794F2E-BC00-4DC6-B769-A5921A12DDC2}" type="pres">
      <dgm:prSet presAssocID="{2CAE5AAD-84F2-4C42-B44B-7F2F3916FE44}" presName="connTx" presStyleLbl="parChTrans1D4" presStyleIdx="0" presStyleCnt="2"/>
      <dgm:spPr/>
      <dgm:t>
        <a:bodyPr/>
        <a:lstStyle/>
        <a:p>
          <a:endParaRPr lang="en-US"/>
        </a:p>
      </dgm:t>
    </dgm:pt>
    <dgm:pt modelId="{9E6E399D-6B9D-49D8-AAE2-E15B4D0AE999}" type="pres">
      <dgm:prSet presAssocID="{44EC1480-FE6A-4477-AA3E-90F89848724D}" presName="root2" presStyleCnt="0"/>
      <dgm:spPr/>
      <dgm:t>
        <a:bodyPr/>
        <a:lstStyle/>
        <a:p>
          <a:endParaRPr lang="en-US"/>
        </a:p>
      </dgm:t>
    </dgm:pt>
    <dgm:pt modelId="{90092615-A162-4DC9-9506-4F801B17C694}" type="pres">
      <dgm:prSet presAssocID="{44EC1480-FE6A-4477-AA3E-90F89848724D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75352F-A4B2-42C7-B490-E3E1DF8B4CDA}" type="pres">
      <dgm:prSet presAssocID="{44EC1480-FE6A-4477-AA3E-90F89848724D}" presName="level3hierChild" presStyleCnt="0"/>
      <dgm:spPr/>
      <dgm:t>
        <a:bodyPr/>
        <a:lstStyle/>
        <a:p>
          <a:endParaRPr lang="en-US"/>
        </a:p>
      </dgm:t>
    </dgm:pt>
    <dgm:pt modelId="{C14DBF81-AE0A-42AF-AB52-CA3A428A8E54}" type="pres">
      <dgm:prSet presAssocID="{8781D45B-DC05-4D19-B2EE-705F401F3D30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0FAB882F-8322-4304-B64B-D1EA0EEFBEC8}" type="pres">
      <dgm:prSet presAssocID="{8781D45B-DC05-4D19-B2EE-705F401F3D30}" presName="connTx" presStyleLbl="parChTrans1D4" presStyleIdx="1" presStyleCnt="2"/>
      <dgm:spPr/>
      <dgm:t>
        <a:bodyPr/>
        <a:lstStyle/>
        <a:p>
          <a:endParaRPr lang="en-US"/>
        </a:p>
      </dgm:t>
    </dgm:pt>
    <dgm:pt modelId="{33F01DD5-EEF7-4FCC-AB69-E6E4440F9975}" type="pres">
      <dgm:prSet presAssocID="{4EB27EB6-B596-4655-88DE-F31675D5B7BD}" presName="root2" presStyleCnt="0"/>
      <dgm:spPr/>
      <dgm:t>
        <a:bodyPr/>
        <a:lstStyle/>
        <a:p>
          <a:endParaRPr lang="en-US"/>
        </a:p>
      </dgm:t>
    </dgm:pt>
    <dgm:pt modelId="{35F5A4ED-92D1-4C51-BE47-8CE612051516}" type="pres">
      <dgm:prSet presAssocID="{4EB27EB6-B596-4655-88DE-F31675D5B7BD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0BAB2B-236B-49DB-8D01-F14DC7922B6B}" type="pres">
      <dgm:prSet presAssocID="{4EB27EB6-B596-4655-88DE-F31675D5B7BD}" presName="level3hierChild" presStyleCnt="0"/>
      <dgm:spPr/>
      <dgm:t>
        <a:bodyPr/>
        <a:lstStyle/>
        <a:p>
          <a:endParaRPr lang="en-US"/>
        </a:p>
      </dgm:t>
    </dgm:pt>
  </dgm:ptLst>
  <dgm:cxnLst>
    <dgm:cxn modelId="{AC610DBA-16FA-417B-9136-78EC2119B713}" type="presOf" srcId="{18F348CE-A255-4D0D-B3A8-27068BAE45D1}" destId="{2CFE7AE5-BC13-4913-94C9-4DE6D949EA95}" srcOrd="1" destOrd="0" presId="urn:microsoft.com/office/officeart/2008/layout/HorizontalMultiLevelHierarchy"/>
    <dgm:cxn modelId="{F76854DA-37C3-4683-8D14-2F11AAE48B56}" srcId="{44EC1480-FE6A-4477-AA3E-90F89848724D}" destId="{4EB27EB6-B596-4655-88DE-F31675D5B7BD}" srcOrd="0" destOrd="0" parTransId="{8781D45B-DC05-4D19-B2EE-705F401F3D30}" sibTransId="{EC3B5600-409D-4ED7-97DE-6416FAF2FF06}"/>
    <dgm:cxn modelId="{C846536C-DEED-4DEE-9A93-21F78E3B46A7}" type="presOf" srcId="{56EEE5BE-E968-4F12-A6B7-7FB01369561B}" destId="{3984A152-A48C-4327-A3D8-D685CF89B4CA}" srcOrd="0" destOrd="0" presId="urn:microsoft.com/office/officeart/2008/layout/HorizontalMultiLevelHierarchy"/>
    <dgm:cxn modelId="{B87662B1-DD91-4B59-AFF5-1A67CA64FED9}" srcId="{7BDDA12C-5A14-420B-AA69-937A7CC1CADC}" destId="{0E0C59B5-1053-42DE-8EFB-92CD15733C3C}" srcOrd="0" destOrd="0" parTransId="{56EEE5BE-E968-4F12-A6B7-7FB01369561B}" sibTransId="{DB0C22D4-D072-4319-B0DC-212A37B5A5E7}"/>
    <dgm:cxn modelId="{6E27AB0A-4E97-45D0-AA1C-64355A014683}" srcId="{8DA28F85-81C5-46A7-924A-4F8966F420E5}" destId="{7BDDA12C-5A14-420B-AA69-937A7CC1CADC}" srcOrd="0" destOrd="0" parTransId="{35545CFC-419B-41F5-84E3-3EAC912D4D78}" sibTransId="{8847DCB0-9E16-4FBA-9A23-C0326CB9F062}"/>
    <dgm:cxn modelId="{A3B941CE-CBBD-49DE-85F4-49853851B844}" type="presOf" srcId="{8781D45B-DC05-4D19-B2EE-705F401F3D30}" destId="{0FAB882F-8322-4304-B64B-D1EA0EEFBEC8}" srcOrd="1" destOrd="0" presId="urn:microsoft.com/office/officeart/2008/layout/HorizontalMultiLevelHierarchy"/>
    <dgm:cxn modelId="{A0FE3C6C-D7E3-4010-B2B8-67919BD1F973}" type="presOf" srcId="{2CAE5AAD-84F2-4C42-B44B-7F2F3916FE44}" destId="{D6A5A7EA-4C5C-41EA-A26D-5C58EF71341F}" srcOrd="0" destOrd="0" presId="urn:microsoft.com/office/officeart/2008/layout/HorizontalMultiLevelHierarchy"/>
    <dgm:cxn modelId="{DDA2E2DA-4EE5-4094-9B28-79CAF5B55C0F}" type="presOf" srcId="{8DA28F85-81C5-46A7-924A-4F8966F420E5}" destId="{D2F3B7A0-4474-4C96-8C8E-DA69996E72B6}" srcOrd="0" destOrd="0" presId="urn:microsoft.com/office/officeart/2008/layout/HorizontalMultiLevelHierarchy"/>
    <dgm:cxn modelId="{B184DCD0-1B7E-4517-881D-522D9D9CE4AB}" type="presOf" srcId="{0E0C59B5-1053-42DE-8EFB-92CD15733C3C}" destId="{37C2BC3B-6F01-406D-8481-402DF7F5E8DD}" srcOrd="0" destOrd="0" presId="urn:microsoft.com/office/officeart/2008/layout/HorizontalMultiLevelHierarchy"/>
    <dgm:cxn modelId="{D655F2F0-536B-46DB-AB01-BF34282FA656}" srcId="{0E0C59B5-1053-42DE-8EFB-92CD15733C3C}" destId="{7BE8777A-561C-4F0D-A012-F4DC83A76345}" srcOrd="0" destOrd="0" parTransId="{18F348CE-A255-4D0D-B3A8-27068BAE45D1}" sibTransId="{A00AB946-E76A-4760-BCBA-BAB7D60B50F8}"/>
    <dgm:cxn modelId="{D1AC0254-8806-49EC-9594-827DD4C51295}" srcId="{7BE8777A-561C-4F0D-A012-F4DC83A76345}" destId="{44EC1480-FE6A-4477-AA3E-90F89848724D}" srcOrd="0" destOrd="0" parTransId="{2CAE5AAD-84F2-4C42-B44B-7F2F3916FE44}" sibTransId="{BAD06F57-4F44-4615-B73A-BC29DE1FC3F4}"/>
    <dgm:cxn modelId="{3C333013-C37B-4350-8669-B43B7F8CE8A9}" type="presOf" srcId="{7BE8777A-561C-4F0D-A012-F4DC83A76345}" destId="{5D3E37F3-8AC5-4416-B38A-F6434F958446}" srcOrd="0" destOrd="0" presId="urn:microsoft.com/office/officeart/2008/layout/HorizontalMultiLevelHierarchy"/>
    <dgm:cxn modelId="{2CED80DD-4739-4C4D-9467-426E1BC59B2B}" type="presOf" srcId="{4EB27EB6-B596-4655-88DE-F31675D5B7BD}" destId="{35F5A4ED-92D1-4C51-BE47-8CE612051516}" srcOrd="0" destOrd="0" presId="urn:microsoft.com/office/officeart/2008/layout/HorizontalMultiLevelHierarchy"/>
    <dgm:cxn modelId="{7FAA1B20-235C-4C9B-9353-E190EDFA2D74}" type="presOf" srcId="{44EC1480-FE6A-4477-AA3E-90F89848724D}" destId="{90092615-A162-4DC9-9506-4F801B17C694}" srcOrd="0" destOrd="0" presId="urn:microsoft.com/office/officeart/2008/layout/HorizontalMultiLevelHierarchy"/>
    <dgm:cxn modelId="{7B6AF904-8AC6-4719-8D2B-9023E8F86F42}" type="presOf" srcId="{2CAE5AAD-84F2-4C42-B44B-7F2F3916FE44}" destId="{4E794F2E-BC00-4DC6-B769-A5921A12DDC2}" srcOrd="1" destOrd="0" presId="urn:microsoft.com/office/officeart/2008/layout/HorizontalMultiLevelHierarchy"/>
    <dgm:cxn modelId="{8CBEEFBE-3159-430C-BE12-09CEE4672F20}" type="presOf" srcId="{56EEE5BE-E968-4F12-A6B7-7FB01369561B}" destId="{653A966A-C9F5-4B61-ACC3-7E8128863EC8}" srcOrd="1" destOrd="0" presId="urn:microsoft.com/office/officeart/2008/layout/HorizontalMultiLevelHierarchy"/>
    <dgm:cxn modelId="{AA4E79EF-40A9-4144-8CB1-215D84911D60}" type="presOf" srcId="{18F348CE-A255-4D0D-B3A8-27068BAE45D1}" destId="{90E7F41B-50FC-4FD1-A9B0-A0C53DD51643}" srcOrd="0" destOrd="0" presId="urn:microsoft.com/office/officeart/2008/layout/HorizontalMultiLevelHierarchy"/>
    <dgm:cxn modelId="{5CF435A2-E9F1-4809-8C4E-0146DE2D5E05}" type="presOf" srcId="{8781D45B-DC05-4D19-B2EE-705F401F3D30}" destId="{C14DBF81-AE0A-42AF-AB52-CA3A428A8E54}" srcOrd="0" destOrd="0" presId="urn:microsoft.com/office/officeart/2008/layout/HorizontalMultiLevelHierarchy"/>
    <dgm:cxn modelId="{8B36B94B-9BAA-4048-8D47-270F84E6B893}" type="presOf" srcId="{7BDDA12C-5A14-420B-AA69-937A7CC1CADC}" destId="{DEE261DB-BBB5-4F13-B68D-7C685A3DF988}" srcOrd="0" destOrd="0" presId="urn:microsoft.com/office/officeart/2008/layout/HorizontalMultiLevelHierarchy"/>
    <dgm:cxn modelId="{D5930569-3D39-4560-9631-CBF507412604}" type="presParOf" srcId="{D2F3B7A0-4474-4C96-8C8E-DA69996E72B6}" destId="{638A0B95-A38F-4FC7-9657-77DD34D79A66}" srcOrd="0" destOrd="0" presId="urn:microsoft.com/office/officeart/2008/layout/HorizontalMultiLevelHierarchy"/>
    <dgm:cxn modelId="{8BC820FA-4B63-4E86-A979-B8D8F7726CFC}" type="presParOf" srcId="{638A0B95-A38F-4FC7-9657-77DD34D79A66}" destId="{DEE261DB-BBB5-4F13-B68D-7C685A3DF988}" srcOrd="0" destOrd="0" presId="urn:microsoft.com/office/officeart/2008/layout/HorizontalMultiLevelHierarchy"/>
    <dgm:cxn modelId="{98A31596-BC0A-4B1F-8BB6-F33DAF347736}" type="presParOf" srcId="{638A0B95-A38F-4FC7-9657-77DD34D79A66}" destId="{BAB44B84-5CB8-4965-B60E-3B3B155F0584}" srcOrd="1" destOrd="0" presId="urn:microsoft.com/office/officeart/2008/layout/HorizontalMultiLevelHierarchy"/>
    <dgm:cxn modelId="{58013966-C9E1-4844-99B4-4D21A53C5D07}" type="presParOf" srcId="{BAB44B84-5CB8-4965-B60E-3B3B155F0584}" destId="{3984A152-A48C-4327-A3D8-D685CF89B4CA}" srcOrd="0" destOrd="0" presId="urn:microsoft.com/office/officeart/2008/layout/HorizontalMultiLevelHierarchy"/>
    <dgm:cxn modelId="{A824C54B-ACB5-4863-BD86-DF966A2F5532}" type="presParOf" srcId="{3984A152-A48C-4327-A3D8-D685CF89B4CA}" destId="{653A966A-C9F5-4B61-ACC3-7E8128863EC8}" srcOrd="0" destOrd="0" presId="urn:microsoft.com/office/officeart/2008/layout/HorizontalMultiLevelHierarchy"/>
    <dgm:cxn modelId="{A1B6A5D7-4D08-4896-81D2-EAFAEFA95355}" type="presParOf" srcId="{BAB44B84-5CB8-4965-B60E-3B3B155F0584}" destId="{08BA87E7-EBD2-460C-A486-F395F24BC158}" srcOrd="1" destOrd="0" presId="urn:microsoft.com/office/officeart/2008/layout/HorizontalMultiLevelHierarchy"/>
    <dgm:cxn modelId="{9DC33F78-1A13-4551-B549-309C2CD9545E}" type="presParOf" srcId="{08BA87E7-EBD2-460C-A486-F395F24BC158}" destId="{37C2BC3B-6F01-406D-8481-402DF7F5E8DD}" srcOrd="0" destOrd="0" presId="urn:microsoft.com/office/officeart/2008/layout/HorizontalMultiLevelHierarchy"/>
    <dgm:cxn modelId="{9B367F0C-CD84-4828-B49A-CA8660ADDF00}" type="presParOf" srcId="{08BA87E7-EBD2-460C-A486-F395F24BC158}" destId="{01E47477-800E-4FDF-ACE9-4B85252BE0C3}" srcOrd="1" destOrd="0" presId="urn:microsoft.com/office/officeart/2008/layout/HorizontalMultiLevelHierarchy"/>
    <dgm:cxn modelId="{5EA40DD4-DC41-419C-8C3B-9B83FA825DD0}" type="presParOf" srcId="{01E47477-800E-4FDF-ACE9-4B85252BE0C3}" destId="{90E7F41B-50FC-4FD1-A9B0-A0C53DD51643}" srcOrd="0" destOrd="0" presId="urn:microsoft.com/office/officeart/2008/layout/HorizontalMultiLevelHierarchy"/>
    <dgm:cxn modelId="{D1E15617-CC07-49EE-B771-9C96CCCB5972}" type="presParOf" srcId="{90E7F41B-50FC-4FD1-A9B0-A0C53DD51643}" destId="{2CFE7AE5-BC13-4913-94C9-4DE6D949EA95}" srcOrd="0" destOrd="0" presId="urn:microsoft.com/office/officeart/2008/layout/HorizontalMultiLevelHierarchy"/>
    <dgm:cxn modelId="{75C324B7-53B3-410D-A11B-D4961AE7DD3D}" type="presParOf" srcId="{01E47477-800E-4FDF-ACE9-4B85252BE0C3}" destId="{CAA82EFA-AB73-40E5-A80A-C7519DAD02A3}" srcOrd="1" destOrd="0" presId="urn:microsoft.com/office/officeart/2008/layout/HorizontalMultiLevelHierarchy"/>
    <dgm:cxn modelId="{51A93FC1-22AD-4156-BE35-B2BCB7BAE563}" type="presParOf" srcId="{CAA82EFA-AB73-40E5-A80A-C7519DAD02A3}" destId="{5D3E37F3-8AC5-4416-B38A-F6434F958446}" srcOrd="0" destOrd="0" presId="urn:microsoft.com/office/officeart/2008/layout/HorizontalMultiLevelHierarchy"/>
    <dgm:cxn modelId="{9138F055-10AB-490F-A385-C49CA2D2460A}" type="presParOf" srcId="{CAA82EFA-AB73-40E5-A80A-C7519DAD02A3}" destId="{56B75D8C-1625-40CD-8F65-162A2D342FB8}" srcOrd="1" destOrd="0" presId="urn:microsoft.com/office/officeart/2008/layout/HorizontalMultiLevelHierarchy"/>
    <dgm:cxn modelId="{AE8B8111-8A8F-4679-AA40-3F6DE93496A8}" type="presParOf" srcId="{56B75D8C-1625-40CD-8F65-162A2D342FB8}" destId="{D6A5A7EA-4C5C-41EA-A26D-5C58EF71341F}" srcOrd="0" destOrd="0" presId="urn:microsoft.com/office/officeart/2008/layout/HorizontalMultiLevelHierarchy"/>
    <dgm:cxn modelId="{BE40FE71-55C4-4EBA-9DA7-1DA43F739075}" type="presParOf" srcId="{D6A5A7EA-4C5C-41EA-A26D-5C58EF71341F}" destId="{4E794F2E-BC00-4DC6-B769-A5921A12DDC2}" srcOrd="0" destOrd="0" presId="urn:microsoft.com/office/officeart/2008/layout/HorizontalMultiLevelHierarchy"/>
    <dgm:cxn modelId="{5B6A5169-BF83-438B-B55E-E819FEC81022}" type="presParOf" srcId="{56B75D8C-1625-40CD-8F65-162A2D342FB8}" destId="{9E6E399D-6B9D-49D8-AAE2-E15B4D0AE999}" srcOrd="1" destOrd="0" presId="urn:microsoft.com/office/officeart/2008/layout/HorizontalMultiLevelHierarchy"/>
    <dgm:cxn modelId="{45AB76BF-A1F3-4C55-8078-2AD475447F8A}" type="presParOf" srcId="{9E6E399D-6B9D-49D8-AAE2-E15B4D0AE999}" destId="{90092615-A162-4DC9-9506-4F801B17C694}" srcOrd="0" destOrd="0" presId="urn:microsoft.com/office/officeart/2008/layout/HorizontalMultiLevelHierarchy"/>
    <dgm:cxn modelId="{0F39E944-5784-46F7-90B5-72C38301F3B2}" type="presParOf" srcId="{9E6E399D-6B9D-49D8-AAE2-E15B4D0AE999}" destId="{4675352F-A4B2-42C7-B490-E3E1DF8B4CDA}" srcOrd="1" destOrd="0" presId="urn:microsoft.com/office/officeart/2008/layout/HorizontalMultiLevelHierarchy"/>
    <dgm:cxn modelId="{303F915D-7CC6-4EC7-AD80-32E1586ADD9C}" type="presParOf" srcId="{4675352F-A4B2-42C7-B490-E3E1DF8B4CDA}" destId="{C14DBF81-AE0A-42AF-AB52-CA3A428A8E54}" srcOrd="0" destOrd="0" presId="urn:microsoft.com/office/officeart/2008/layout/HorizontalMultiLevelHierarchy"/>
    <dgm:cxn modelId="{F6E587B8-0E0E-492B-A851-A6828BCAC7D6}" type="presParOf" srcId="{C14DBF81-AE0A-42AF-AB52-CA3A428A8E54}" destId="{0FAB882F-8322-4304-B64B-D1EA0EEFBEC8}" srcOrd="0" destOrd="0" presId="urn:microsoft.com/office/officeart/2008/layout/HorizontalMultiLevelHierarchy"/>
    <dgm:cxn modelId="{CB300846-295C-4DAC-ACB1-7B63F1DE6274}" type="presParOf" srcId="{4675352F-A4B2-42C7-B490-E3E1DF8B4CDA}" destId="{33F01DD5-EEF7-4FCC-AB69-E6E4440F9975}" srcOrd="1" destOrd="0" presId="urn:microsoft.com/office/officeart/2008/layout/HorizontalMultiLevelHierarchy"/>
    <dgm:cxn modelId="{43317232-5469-402E-BA5B-C8695E2372CD}" type="presParOf" srcId="{33F01DD5-EEF7-4FCC-AB69-E6E4440F9975}" destId="{35F5A4ED-92D1-4C51-BE47-8CE612051516}" srcOrd="0" destOrd="0" presId="urn:microsoft.com/office/officeart/2008/layout/HorizontalMultiLevelHierarchy"/>
    <dgm:cxn modelId="{E54DBA98-CF3F-40CB-98C3-03CC881EE39B}" type="presParOf" srcId="{33F01DD5-EEF7-4FCC-AB69-E6E4440F9975}" destId="{870BAB2B-236B-49DB-8D01-F14DC7922B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A28F85-81C5-46A7-924A-4F8966F420E5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BDDA12C-5A14-420B-AA69-937A7CC1CADC}">
      <dgm:prSet phldrT="[Text]" custT="1"/>
      <dgm:spPr/>
      <dgm:t>
        <a:bodyPr/>
        <a:lstStyle/>
        <a:p>
          <a:r>
            <a:rPr lang="en-US" sz="1400" dirty="0" smtClean="0"/>
            <a:t>LOGIN</a:t>
          </a:r>
          <a:endParaRPr lang="en-US" sz="1400" dirty="0"/>
        </a:p>
      </dgm:t>
    </dgm:pt>
    <dgm:pt modelId="{35545CFC-419B-41F5-84E3-3EAC912D4D78}" type="parTrans" cxnId="{6E27AB0A-4E97-45D0-AA1C-64355A014683}">
      <dgm:prSet/>
      <dgm:spPr/>
      <dgm:t>
        <a:bodyPr/>
        <a:lstStyle/>
        <a:p>
          <a:endParaRPr lang="en-US" sz="1400"/>
        </a:p>
      </dgm:t>
    </dgm:pt>
    <dgm:pt modelId="{8847DCB0-9E16-4FBA-9A23-C0326CB9F062}" type="sibTrans" cxnId="{6E27AB0A-4E97-45D0-AA1C-64355A014683}">
      <dgm:prSet/>
      <dgm:spPr/>
      <dgm:t>
        <a:bodyPr/>
        <a:lstStyle/>
        <a:p>
          <a:endParaRPr lang="en-US" sz="1400"/>
        </a:p>
      </dgm:t>
    </dgm:pt>
    <dgm:pt modelId="{0E0C59B5-1053-42DE-8EFB-92CD15733C3C}">
      <dgm:prSet phldrT="[Text]" custT="1"/>
      <dgm:spPr/>
      <dgm:t>
        <a:bodyPr/>
        <a:lstStyle/>
        <a:p>
          <a:r>
            <a:rPr lang="en-US" sz="1400" dirty="0" smtClean="0"/>
            <a:t>MEMBUAT SCHEME</a:t>
          </a:r>
          <a:endParaRPr lang="en-US" sz="1400" dirty="0"/>
        </a:p>
      </dgm:t>
    </dgm:pt>
    <dgm:pt modelId="{56EEE5BE-E968-4F12-A6B7-7FB01369561B}" type="parTrans" cxnId="{B87662B1-DD91-4B59-AFF5-1A67CA64FED9}">
      <dgm:prSet/>
      <dgm:spPr/>
      <dgm:t>
        <a:bodyPr/>
        <a:lstStyle/>
        <a:p>
          <a:endParaRPr lang="en-US" sz="1400"/>
        </a:p>
      </dgm:t>
    </dgm:pt>
    <dgm:pt modelId="{DB0C22D4-D072-4319-B0DC-212A37B5A5E7}" type="sibTrans" cxnId="{B87662B1-DD91-4B59-AFF5-1A67CA64FED9}">
      <dgm:prSet/>
      <dgm:spPr/>
      <dgm:t>
        <a:bodyPr/>
        <a:lstStyle/>
        <a:p>
          <a:endParaRPr lang="en-US" sz="1400"/>
        </a:p>
      </dgm:t>
    </dgm:pt>
    <dgm:pt modelId="{FAB742F0-85CF-4DDE-9C7C-59449F99CD47}">
      <dgm:prSet phldrT="[Text]" custT="1"/>
      <dgm:spPr/>
      <dgm:t>
        <a:bodyPr/>
        <a:lstStyle/>
        <a:p>
          <a:r>
            <a:rPr lang="en-US" sz="1400" dirty="0" smtClean="0"/>
            <a:t>IMIGRASI DATA</a:t>
          </a:r>
          <a:endParaRPr lang="en-US" sz="1400" dirty="0"/>
        </a:p>
      </dgm:t>
    </dgm:pt>
    <dgm:pt modelId="{557FFAC7-80D3-4C2F-97B3-388448029BD8}" type="parTrans" cxnId="{13FD041C-245C-4020-85A2-FC13839B02DF}">
      <dgm:prSet/>
      <dgm:spPr/>
      <dgm:t>
        <a:bodyPr/>
        <a:lstStyle/>
        <a:p>
          <a:endParaRPr lang="en-US" sz="1400"/>
        </a:p>
      </dgm:t>
    </dgm:pt>
    <dgm:pt modelId="{0D1053F4-4E21-4EB1-B73A-63517502BE9F}" type="sibTrans" cxnId="{13FD041C-245C-4020-85A2-FC13839B02DF}">
      <dgm:prSet/>
      <dgm:spPr/>
      <dgm:t>
        <a:bodyPr/>
        <a:lstStyle/>
        <a:p>
          <a:endParaRPr lang="en-US" sz="1400"/>
        </a:p>
      </dgm:t>
    </dgm:pt>
    <dgm:pt modelId="{57B6624B-0B4D-41B7-BB6A-2BBAE1827D00}">
      <dgm:prSet phldrT="[Text]" custT="1"/>
      <dgm:spPr/>
      <dgm:t>
        <a:bodyPr/>
        <a:lstStyle/>
        <a:p>
          <a:r>
            <a:rPr lang="en-US" sz="1400" dirty="0" smtClean="0"/>
            <a:t>SCHEME GALERI</a:t>
          </a:r>
          <a:endParaRPr lang="en-US" sz="1400" dirty="0"/>
        </a:p>
      </dgm:t>
    </dgm:pt>
    <dgm:pt modelId="{7A733635-7A0C-4750-BA70-1F498559494D}" type="parTrans" cxnId="{0D306171-CAF4-4F5E-818D-E37117F5EAF7}">
      <dgm:prSet/>
      <dgm:spPr/>
      <dgm:t>
        <a:bodyPr/>
        <a:lstStyle/>
        <a:p>
          <a:endParaRPr lang="en-US" sz="1400"/>
        </a:p>
      </dgm:t>
    </dgm:pt>
    <dgm:pt modelId="{A0CAF517-E2EC-4AE6-8ECB-100984701372}" type="sibTrans" cxnId="{0D306171-CAF4-4F5E-818D-E37117F5EAF7}">
      <dgm:prSet/>
      <dgm:spPr/>
      <dgm:t>
        <a:bodyPr/>
        <a:lstStyle/>
        <a:p>
          <a:endParaRPr lang="en-US" sz="1400"/>
        </a:p>
      </dgm:t>
    </dgm:pt>
    <dgm:pt modelId="{9E02493A-854E-404A-A21E-1A7B3CA381FB}">
      <dgm:prSet phldrT="[Text]" custT="1"/>
      <dgm:spPr/>
      <dgm:t>
        <a:bodyPr/>
        <a:lstStyle/>
        <a:p>
          <a:r>
            <a:rPr lang="en-US" sz="1400" dirty="0" smtClean="0"/>
            <a:t>MASTER SCHEME</a:t>
          </a:r>
          <a:br>
            <a:rPr lang="en-US" sz="1400" dirty="0" smtClean="0"/>
          </a:br>
          <a:r>
            <a:rPr lang="en-US" sz="1400" dirty="0" smtClean="0"/>
            <a:t>DATA MANAGEMENT</a:t>
          </a:r>
          <a:endParaRPr lang="en-US" sz="1400" dirty="0"/>
        </a:p>
      </dgm:t>
    </dgm:pt>
    <dgm:pt modelId="{24A127AF-1673-405D-8B2A-03574328918E}" type="parTrans" cxnId="{855424CB-6CEA-4E85-9E1F-16CBA891BE1C}">
      <dgm:prSet/>
      <dgm:spPr/>
      <dgm:t>
        <a:bodyPr/>
        <a:lstStyle/>
        <a:p>
          <a:endParaRPr lang="en-US" sz="1400"/>
        </a:p>
      </dgm:t>
    </dgm:pt>
    <dgm:pt modelId="{EACC868B-78E1-4CA5-8196-AB42E9D01A11}" type="sibTrans" cxnId="{855424CB-6CEA-4E85-9E1F-16CBA891BE1C}">
      <dgm:prSet/>
      <dgm:spPr/>
      <dgm:t>
        <a:bodyPr/>
        <a:lstStyle/>
        <a:p>
          <a:endParaRPr lang="en-US" sz="1400"/>
        </a:p>
      </dgm:t>
    </dgm:pt>
    <dgm:pt modelId="{2D423AED-B85C-4C58-AC38-B654BF0CC371}">
      <dgm:prSet phldrT="[Text]" custT="1"/>
      <dgm:spPr/>
      <dgm:t>
        <a:bodyPr/>
        <a:lstStyle/>
        <a:p>
          <a:r>
            <a:rPr lang="en-US" sz="1400" dirty="0" smtClean="0"/>
            <a:t>REPORT GALERI</a:t>
          </a:r>
          <a:endParaRPr lang="en-US" sz="1400" dirty="0"/>
        </a:p>
      </dgm:t>
    </dgm:pt>
    <dgm:pt modelId="{382BE54C-67F7-4137-95AA-13F043A93797}" type="parTrans" cxnId="{8B8E0762-8BDE-4B32-8E29-DFC69B248CD9}">
      <dgm:prSet/>
      <dgm:spPr/>
      <dgm:t>
        <a:bodyPr/>
        <a:lstStyle/>
        <a:p>
          <a:endParaRPr lang="en-US" sz="1400"/>
        </a:p>
      </dgm:t>
    </dgm:pt>
    <dgm:pt modelId="{BDCE5F54-A4CC-43CC-8162-4AFE9DB2A788}" type="sibTrans" cxnId="{8B8E0762-8BDE-4B32-8E29-DFC69B248CD9}">
      <dgm:prSet/>
      <dgm:spPr/>
      <dgm:t>
        <a:bodyPr/>
        <a:lstStyle/>
        <a:p>
          <a:endParaRPr lang="en-US" sz="1400"/>
        </a:p>
      </dgm:t>
    </dgm:pt>
    <dgm:pt modelId="{1D4C392D-0A76-4440-8656-13CF31A4E2E8}" type="pres">
      <dgm:prSet presAssocID="{8DA28F85-81C5-46A7-924A-4F8966F420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4DCD31-A114-43E7-A458-686BF50C82DA}" type="pres">
      <dgm:prSet presAssocID="{7BDDA12C-5A14-420B-AA69-937A7CC1CADC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331DA60-1B49-4BAE-9F07-FC05565647D5}" type="pres">
      <dgm:prSet presAssocID="{7BDDA12C-5A14-420B-AA69-937A7CC1CADC}" presName="rootComposite1" presStyleCnt="0"/>
      <dgm:spPr/>
      <dgm:t>
        <a:bodyPr/>
        <a:lstStyle/>
        <a:p>
          <a:endParaRPr lang="en-US"/>
        </a:p>
      </dgm:t>
    </dgm:pt>
    <dgm:pt modelId="{4D640D16-A88A-490A-B43E-49E4CD03FD5C}" type="pres">
      <dgm:prSet presAssocID="{7BDDA12C-5A14-420B-AA69-937A7CC1CAD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6226B8-EDE7-438D-8239-F9A285C9803F}" type="pres">
      <dgm:prSet presAssocID="{7BDDA12C-5A14-420B-AA69-937A7CC1CAD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ED3FE55-4690-45FE-AD93-547E7B412FF1}" type="pres">
      <dgm:prSet presAssocID="{7BDDA12C-5A14-420B-AA69-937A7CC1CADC}" presName="hierChild2" presStyleCnt="0"/>
      <dgm:spPr/>
      <dgm:t>
        <a:bodyPr/>
        <a:lstStyle/>
        <a:p>
          <a:endParaRPr lang="en-US"/>
        </a:p>
      </dgm:t>
    </dgm:pt>
    <dgm:pt modelId="{0E4987EA-34EB-4AFC-9A2E-98C7AC706582}" type="pres">
      <dgm:prSet presAssocID="{56EEE5BE-E968-4F12-A6B7-7FB01369561B}" presName="Name37" presStyleLbl="parChTrans1D2" presStyleIdx="0" presStyleCnt="5"/>
      <dgm:spPr/>
      <dgm:t>
        <a:bodyPr/>
        <a:lstStyle/>
        <a:p>
          <a:endParaRPr lang="en-US"/>
        </a:p>
      </dgm:t>
    </dgm:pt>
    <dgm:pt modelId="{C0FC0972-AFF3-4EF7-84AC-9BB86A4F320A}" type="pres">
      <dgm:prSet presAssocID="{0E0C59B5-1053-42DE-8EFB-92CD15733C3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4DB75FE-D333-4F00-B49B-176F004C882D}" type="pres">
      <dgm:prSet presAssocID="{0E0C59B5-1053-42DE-8EFB-92CD15733C3C}" presName="rootComposite" presStyleCnt="0"/>
      <dgm:spPr/>
      <dgm:t>
        <a:bodyPr/>
        <a:lstStyle/>
        <a:p>
          <a:endParaRPr lang="en-US"/>
        </a:p>
      </dgm:t>
    </dgm:pt>
    <dgm:pt modelId="{81108D86-7D21-430E-AC24-E929CB717AF0}" type="pres">
      <dgm:prSet presAssocID="{0E0C59B5-1053-42DE-8EFB-92CD15733C3C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6F1392-D2B4-470D-9F0E-4B79C81B6E5A}" type="pres">
      <dgm:prSet presAssocID="{0E0C59B5-1053-42DE-8EFB-92CD15733C3C}" presName="rootConnector" presStyleLbl="node2" presStyleIdx="0" presStyleCnt="5"/>
      <dgm:spPr/>
      <dgm:t>
        <a:bodyPr/>
        <a:lstStyle/>
        <a:p>
          <a:endParaRPr lang="en-US"/>
        </a:p>
      </dgm:t>
    </dgm:pt>
    <dgm:pt modelId="{5A8FD799-8F90-4686-8650-9B4B62304048}" type="pres">
      <dgm:prSet presAssocID="{0E0C59B5-1053-42DE-8EFB-92CD15733C3C}" presName="hierChild4" presStyleCnt="0"/>
      <dgm:spPr/>
      <dgm:t>
        <a:bodyPr/>
        <a:lstStyle/>
        <a:p>
          <a:endParaRPr lang="en-US"/>
        </a:p>
      </dgm:t>
    </dgm:pt>
    <dgm:pt modelId="{99AB2B59-25B1-4F9E-9608-5775C5F95337}" type="pres">
      <dgm:prSet presAssocID="{0E0C59B5-1053-42DE-8EFB-92CD15733C3C}" presName="hierChild5" presStyleCnt="0"/>
      <dgm:spPr/>
      <dgm:t>
        <a:bodyPr/>
        <a:lstStyle/>
        <a:p>
          <a:endParaRPr lang="en-US"/>
        </a:p>
      </dgm:t>
    </dgm:pt>
    <dgm:pt modelId="{CD87C40A-5ED7-4721-B38A-6A2560BF04FA}" type="pres">
      <dgm:prSet presAssocID="{557FFAC7-80D3-4C2F-97B3-388448029BD8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53F5C66-6D3A-475A-9B20-53C053521B0F}" type="pres">
      <dgm:prSet presAssocID="{FAB742F0-85CF-4DDE-9C7C-59449F99CD4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E222FAC-4D12-4B94-9D28-CCD3247D6099}" type="pres">
      <dgm:prSet presAssocID="{FAB742F0-85CF-4DDE-9C7C-59449F99CD47}" presName="rootComposite" presStyleCnt="0"/>
      <dgm:spPr/>
      <dgm:t>
        <a:bodyPr/>
        <a:lstStyle/>
        <a:p>
          <a:endParaRPr lang="en-US"/>
        </a:p>
      </dgm:t>
    </dgm:pt>
    <dgm:pt modelId="{A1A5B465-568D-4A1C-9F9D-8587803B4610}" type="pres">
      <dgm:prSet presAssocID="{FAB742F0-85CF-4DDE-9C7C-59449F99CD4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A33AA9-5AB5-4D7C-936A-8D6BCF4D8E26}" type="pres">
      <dgm:prSet presAssocID="{FAB742F0-85CF-4DDE-9C7C-59449F99CD47}" presName="rootConnector" presStyleLbl="node2" presStyleIdx="1" presStyleCnt="5"/>
      <dgm:spPr/>
      <dgm:t>
        <a:bodyPr/>
        <a:lstStyle/>
        <a:p>
          <a:endParaRPr lang="en-US"/>
        </a:p>
      </dgm:t>
    </dgm:pt>
    <dgm:pt modelId="{4260672F-921E-408B-965A-73E9D11A603C}" type="pres">
      <dgm:prSet presAssocID="{FAB742F0-85CF-4DDE-9C7C-59449F99CD47}" presName="hierChild4" presStyleCnt="0"/>
      <dgm:spPr/>
      <dgm:t>
        <a:bodyPr/>
        <a:lstStyle/>
        <a:p>
          <a:endParaRPr lang="en-US"/>
        </a:p>
      </dgm:t>
    </dgm:pt>
    <dgm:pt modelId="{7E38DFCE-B558-4316-97EF-52CA930628F3}" type="pres">
      <dgm:prSet presAssocID="{FAB742F0-85CF-4DDE-9C7C-59449F99CD47}" presName="hierChild5" presStyleCnt="0"/>
      <dgm:spPr/>
      <dgm:t>
        <a:bodyPr/>
        <a:lstStyle/>
        <a:p>
          <a:endParaRPr lang="en-US"/>
        </a:p>
      </dgm:t>
    </dgm:pt>
    <dgm:pt modelId="{31AF8F80-07C5-4988-B10D-31EE197F270A}" type="pres">
      <dgm:prSet presAssocID="{7A733635-7A0C-4750-BA70-1F498559494D}" presName="Name37" presStyleLbl="parChTrans1D2" presStyleIdx="2" presStyleCnt="5"/>
      <dgm:spPr/>
      <dgm:t>
        <a:bodyPr/>
        <a:lstStyle/>
        <a:p>
          <a:endParaRPr lang="en-US"/>
        </a:p>
      </dgm:t>
    </dgm:pt>
    <dgm:pt modelId="{3A302B16-F562-4FDB-B984-12C9AA6CFDFF}" type="pres">
      <dgm:prSet presAssocID="{57B6624B-0B4D-41B7-BB6A-2BBAE1827D0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67A280A-9661-4F1D-A315-8E2FC7C2426B}" type="pres">
      <dgm:prSet presAssocID="{57B6624B-0B4D-41B7-BB6A-2BBAE1827D00}" presName="rootComposite" presStyleCnt="0"/>
      <dgm:spPr/>
      <dgm:t>
        <a:bodyPr/>
        <a:lstStyle/>
        <a:p>
          <a:endParaRPr lang="en-US"/>
        </a:p>
      </dgm:t>
    </dgm:pt>
    <dgm:pt modelId="{02CC759E-DEF1-460A-B6C5-8C6A8405623C}" type="pres">
      <dgm:prSet presAssocID="{57B6624B-0B4D-41B7-BB6A-2BBAE1827D00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287621-6BC6-4C67-876E-921BD17D7BF4}" type="pres">
      <dgm:prSet presAssocID="{57B6624B-0B4D-41B7-BB6A-2BBAE1827D00}" presName="rootConnector" presStyleLbl="node2" presStyleIdx="2" presStyleCnt="5"/>
      <dgm:spPr/>
      <dgm:t>
        <a:bodyPr/>
        <a:lstStyle/>
        <a:p>
          <a:endParaRPr lang="en-US"/>
        </a:p>
      </dgm:t>
    </dgm:pt>
    <dgm:pt modelId="{6D07DEBA-4CE1-4F83-B648-0281C63C5B90}" type="pres">
      <dgm:prSet presAssocID="{57B6624B-0B4D-41B7-BB6A-2BBAE1827D00}" presName="hierChild4" presStyleCnt="0"/>
      <dgm:spPr/>
      <dgm:t>
        <a:bodyPr/>
        <a:lstStyle/>
        <a:p>
          <a:endParaRPr lang="en-US"/>
        </a:p>
      </dgm:t>
    </dgm:pt>
    <dgm:pt modelId="{A8DC5BBB-CDE9-46A5-995D-E2C71AD902CD}" type="pres">
      <dgm:prSet presAssocID="{57B6624B-0B4D-41B7-BB6A-2BBAE1827D00}" presName="hierChild5" presStyleCnt="0"/>
      <dgm:spPr/>
      <dgm:t>
        <a:bodyPr/>
        <a:lstStyle/>
        <a:p>
          <a:endParaRPr lang="en-US"/>
        </a:p>
      </dgm:t>
    </dgm:pt>
    <dgm:pt modelId="{E6286D7E-958C-4C9F-9DA4-4C5EE8932E4B}" type="pres">
      <dgm:prSet presAssocID="{24A127AF-1673-405D-8B2A-03574328918E}" presName="Name37" presStyleLbl="parChTrans1D2" presStyleIdx="3" presStyleCnt="5"/>
      <dgm:spPr/>
      <dgm:t>
        <a:bodyPr/>
        <a:lstStyle/>
        <a:p>
          <a:endParaRPr lang="en-US"/>
        </a:p>
      </dgm:t>
    </dgm:pt>
    <dgm:pt modelId="{600B6249-D1CC-478F-9C5C-63BEF30051E0}" type="pres">
      <dgm:prSet presAssocID="{9E02493A-854E-404A-A21E-1A7B3CA381F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99D099D-8147-4D6D-82EE-4D7014127A69}" type="pres">
      <dgm:prSet presAssocID="{9E02493A-854E-404A-A21E-1A7B3CA381FB}" presName="rootComposite" presStyleCnt="0"/>
      <dgm:spPr/>
      <dgm:t>
        <a:bodyPr/>
        <a:lstStyle/>
        <a:p>
          <a:endParaRPr lang="en-US"/>
        </a:p>
      </dgm:t>
    </dgm:pt>
    <dgm:pt modelId="{33A07DC7-BB5F-4A07-8CCE-67211F2418DB}" type="pres">
      <dgm:prSet presAssocID="{9E02493A-854E-404A-A21E-1A7B3CA381FB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FAA420-F363-461D-BE00-B34E9AE67257}" type="pres">
      <dgm:prSet presAssocID="{9E02493A-854E-404A-A21E-1A7B3CA381FB}" presName="rootConnector" presStyleLbl="node2" presStyleIdx="3" presStyleCnt="5"/>
      <dgm:spPr/>
      <dgm:t>
        <a:bodyPr/>
        <a:lstStyle/>
        <a:p>
          <a:endParaRPr lang="en-US"/>
        </a:p>
      </dgm:t>
    </dgm:pt>
    <dgm:pt modelId="{27859956-BE88-492C-BECE-E977BCFDA17F}" type="pres">
      <dgm:prSet presAssocID="{9E02493A-854E-404A-A21E-1A7B3CA381FB}" presName="hierChild4" presStyleCnt="0"/>
      <dgm:spPr/>
      <dgm:t>
        <a:bodyPr/>
        <a:lstStyle/>
        <a:p>
          <a:endParaRPr lang="en-US"/>
        </a:p>
      </dgm:t>
    </dgm:pt>
    <dgm:pt modelId="{6B5D485A-E9FA-4E3B-B945-7D46BEE7E3D8}" type="pres">
      <dgm:prSet presAssocID="{9E02493A-854E-404A-A21E-1A7B3CA381FB}" presName="hierChild5" presStyleCnt="0"/>
      <dgm:spPr/>
      <dgm:t>
        <a:bodyPr/>
        <a:lstStyle/>
        <a:p>
          <a:endParaRPr lang="en-US"/>
        </a:p>
      </dgm:t>
    </dgm:pt>
    <dgm:pt modelId="{23C7FA3C-A543-4CBB-BD25-2301B8243EDF}" type="pres">
      <dgm:prSet presAssocID="{382BE54C-67F7-4137-95AA-13F043A93797}" presName="Name37" presStyleLbl="parChTrans1D2" presStyleIdx="4" presStyleCnt="5"/>
      <dgm:spPr/>
      <dgm:t>
        <a:bodyPr/>
        <a:lstStyle/>
        <a:p>
          <a:endParaRPr lang="en-US"/>
        </a:p>
      </dgm:t>
    </dgm:pt>
    <dgm:pt modelId="{65D627EB-D17D-43FD-96F9-F52013F94DAD}" type="pres">
      <dgm:prSet presAssocID="{2D423AED-B85C-4C58-AC38-B654BF0CC37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21EDB13-E992-416D-98AA-E86D69598D52}" type="pres">
      <dgm:prSet presAssocID="{2D423AED-B85C-4C58-AC38-B654BF0CC371}" presName="rootComposite" presStyleCnt="0"/>
      <dgm:spPr/>
      <dgm:t>
        <a:bodyPr/>
        <a:lstStyle/>
        <a:p>
          <a:endParaRPr lang="en-US"/>
        </a:p>
      </dgm:t>
    </dgm:pt>
    <dgm:pt modelId="{491D2221-3AC4-46E0-B23B-3DD48753A0E9}" type="pres">
      <dgm:prSet presAssocID="{2D423AED-B85C-4C58-AC38-B654BF0CC37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061107-DB21-47E4-A184-738A0A814FD2}" type="pres">
      <dgm:prSet presAssocID="{2D423AED-B85C-4C58-AC38-B654BF0CC371}" presName="rootConnector" presStyleLbl="node2" presStyleIdx="4" presStyleCnt="5"/>
      <dgm:spPr/>
      <dgm:t>
        <a:bodyPr/>
        <a:lstStyle/>
        <a:p>
          <a:endParaRPr lang="en-US"/>
        </a:p>
      </dgm:t>
    </dgm:pt>
    <dgm:pt modelId="{B1231290-CA33-481C-BEFD-B66CEA5212AE}" type="pres">
      <dgm:prSet presAssocID="{2D423AED-B85C-4C58-AC38-B654BF0CC371}" presName="hierChild4" presStyleCnt="0"/>
      <dgm:spPr/>
      <dgm:t>
        <a:bodyPr/>
        <a:lstStyle/>
        <a:p>
          <a:endParaRPr lang="en-US"/>
        </a:p>
      </dgm:t>
    </dgm:pt>
    <dgm:pt modelId="{8B37D186-97BB-4544-A9F4-54FE9690CEF2}" type="pres">
      <dgm:prSet presAssocID="{2D423AED-B85C-4C58-AC38-B654BF0CC371}" presName="hierChild5" presStyleCnt="0"/>
      <dgm:spPr/>
      <dgm:t>
        <a:bodyPr/>
        <a:lstStyle/>
        <a:p>
          <a:endParaRPr lang="en-US"/>
        </a:p>
      </dgm:t>
    </dgm:pt>
    <dgm:pt modelId="{64FA78B0-8427-4FE0-B079-E5CE07F4E117}" type="pres">
      <dgm:prSet presAssocID="{7BDDA12C-5A14-420B-AA69-937A7CC1CADC}" presName="hierChild3" presStyleCnt="0"/>
      <dgm:spPr/>
      <dgm:t>
        <a:bodyPr/>
        <a:lstStyle/>
        <a:p>
          <a:endParaRPr lang="en-US"/>
        </a:p>
      </dgm:t>
    </dgm:pt>
  </dgm:ptLst>
  <dgm:cxnLst>
    <dgm:cxn modelId="{48F68398-8AA2-4664-9261-E89437E94A03}" type="presOf" srcId="{557FFAC7-80D3-4C2F-97B3-388448029BD8}" destId="{CD87C40A-5ED7-4721-B38A-6A2560BF04FA}" srcOrd="0" destOrd="0" presId="urn:microsoft.com/office/officeart/2005/8/layout/orgChart1"/>
    <dgm:cxn modelId="{BCD7E522-804B-415B-A716-756CAB10E4F1}" type="presOf" srcId="{FAB742F0-85CF-4DDE-9C7C-59449F99CD47}" destId="{39A33AA9-5AB5-4D7C-936A-8D6BCF4D8E26}" srcOrd="1" destOrd="0" presId="urn:microsoft.com/office/officeart/2005/8/layout/orgChart1"/>
    <dgm:cxn modelId="{CF7ABCC1-E075-49A6-A07C-FDF1A3A63CB3}" type="presOf" srcId="{57B6624B-0B4D-41B7-BB6A-2BBAE1827D00}" destId="{7B287621-6BC6-4C67-876E-921BD17D7BF4}" srcOrd="1" destOrd="0" presId="urn:microsoft.com/office/officeart/2005/8/layout/orgChart1"/>
    <dgm:cxn modelId="{39703C41-09D3-4143-B141-BF7D1758CB84}" type="presOf" srcId="{9E02493A-854E-404A-A21E-1A7B3CA381FB}" destId="{33A07DC7-BB5F-4A07-8CCE-67211F2418DB}" srcOrd="0" destOrd="0" presId="urn:microsoft.com/office/officeart/2005/8/layout/orgChart1"/>
    <dgm:cxn modelId="{B87662B1-DD91-4B59-AFF5-1A67CA64FED9}" srcId="{7BDDA12C-5A14-420B-AA69-937A7CC1CADC}" destId="{0E0C59B5-1053-42DE-8EFB-92CD15733C3C}" srcOrd="0" destOrd="0" parTransId="{56EEE5BE-E968-4F12-A6B7-7FB01369561B}" sibTransId="{DB0C22D4-D072-4319-B0DC-212A37B5A5E7}"/>
    <dgm:cxn modelId="{E85646A2-3A7C-44AE-9B6D-1E53B8CB4056}" type="presOf" srcId="{2D423AED-B85C-4C58-AC38-B654BF0CC371}" destId="{D3061107-DB21-47E4-A184-738A0A814FD2}" srcOrd="1" destOrd="0" presId="urn:microsoft.com/office/officeart/2005/8/layout/orgChart1"/>
    <dgm:cxn modelId="{A210EC8D-D071-4A5C-BC08-AAFF0D95BBD1}" type="presOf" srcId="{2D423AED-B85C-4C58-AC38-B654BF0CC371}" destId="{491D2221-3AC4-46E0-B23B-3DD48753A0E9}" srcOrd="0" destOrd="0" presId="urn:microsoft.com/office/officeart/2005/8/layout/orgChart1"/>
    <dgm:cxn modelId="{6E27AB0A-4E97-45D0-AA1C-64355A014683}" srcId="{8DA28F85-81C5-46A7-924A-4F8966F420E5}" destId="{7BDDA12C-5A14-420B-AA69-937A7CC1CADC}" srcOrd="0" destOrd="0" parTransId="{35545CFC-419B-41F5-84E3-3EAC912D4D78}" sibTransId="{8847DCB0-9E16-4FBA-9A23-C0326CB9F062}"/>
    <dgm:cxn modelId="{CF524B04-8B05-45BE-8B80-E674293E38A6}" type="presOf" srcId="{0E0C59B5-1053-42DE-8EFB-92CD15733C3C}" destId="{81108D86-7D21-430E-AC24-E929CB717AF0}" srcOrd="0" destOrd="0" presId="urn:microsoft.com/office/officeart/2005/8/layout/orgChart1"/>
    <dgm:cxn modelId="{25F705F1-F5B5-4FBB-BCB2-340B39FDC90F}" type="presOf" srcId="{57B6624B-0B4D-41B7-BB6A-2BBAE1827D00}" destId="{02CC759E-DEF1-460A-B6C5-8C6A8405623C}" srcOrd="0" destOrd="0" presId="urn:microsoft.com/office/officeart/2005/8/layout/orgChart1"/>
    <dgm:cxn modelId="{89C64ACE-F178-4C04-A455-FA17EF63DA2C}" type="presOf" srcId="{24A127AF-1673-405D-8B2A-03574328918E}" destId="{E6286D7E-958C-4C9F-9DA4-4C5EE8932E4B}" srcOrd="0" destOrd="0" presId="urn:microsoft.com/office/officeart/2005/8/layout/orgChart1"/>
    <dgm:cxn modelId="{855424CB-6CEA-4E85-9E1F-16CBA891BE1C}" srcId="{7BDDA12C-5A14-420B-AA69-937A7CC1CADC}" destId="{9E02493A-854E-404A-A21E-1A7B3CA381FB}" srcOrd="3" destOrd="0" parTransId="{24A127AF-1673-405D-8B2A-03574328918E}" sibTransId="{EACC868B-78E1-4CA5-8196-AB42E9D01A11}"/>
    <dgm:cxn modelId="{13FD041C-245C-4020-85A2-FC13839B02DF}" srcId="{7BDDA12C-5A14-420B-AA69-937A7CC1CADC}" destId="{FAB742F0-85CF-4DDE-9C7C-59449F99CD47}" srcOrd="1" destOrd="0" parTransId="{557FFAC7-80D3-4C2F-97B3-388448029BD8}" sibTransId="{0D1053F4-4E21-4EB1-B73A-63517502BE9F}"/>
    <dgm:cxn modelId="{0B6E7FC3-E0FF-4569-ADF1-127246DEDA04}" type="presOf" srcId="{382BE54C-67F7-4137-95AA-13F043A93797}" destId="{23C7FA3C-A543-4CBB-BD25-2301B8243EDF}" srcOrd="0" destOrd="0" presId="urn:microsoft.com/office/officeart/2005/8/layout/orgChart1"/>
    <dgm:cxn modelId="{E67A4A52-41D0-47A2-87DD-CDFA9A3B8A42}" type="presOf" srcId="{8DA28F85-81C5-46A7-924A-4F8966F420E5}" destId="{1D4C392D-0A76-4440-8656-13CF31A4E2E8}" srcOrd="0" destOrd="0" presId="urn:microsoft.com/office/officeart/2005/8/layout/orgChart1"/>
    <dgm:cxn modelId="{D4FFF383-BD01-4CAC-B5DC-A1232623DEA9}" type="presOf" srcId="{7BDDA12C-5A14-420B-AA69-937A7CC1CADC}" destId="{4D640D16-A88A-490A-B43E-49E4CD03FD5C}" srcOrd="0" destOrd="0" presId="urn:microsoft.com/office/officeart/2005/8/layout/orgChart1"/>
    <dgm:cxn modelId="{8EBFF9BE-C5CF-44A7-997E-927DC0229B37}" type="presOf" srcId="{7BDDA12C-5A14-420B-AA69-937A7CC1CADC}" destId="{B86226B8-EDE7-438D-8239-F9A285C9803F}" srcOrd="1" destOrd="0" presId="urn:microsoft.com/office/officeart/2005/8/layout/orgChart1"/>
    <dgm:cxn modelId="{C2376E72-DEB8-4289-A9FA-19BEA6A99015}" type="presOf" srcId="{9E02493A-854E-404A-A21E-1A7B3CA381FB}" destId="{BDFAA420-F363-461D-BE00-B34E9AE67257}" srcOrd="1" destOrd="0" presId="urn:microsoft.com/office/officeart/2005/8/layout/orgChart1"/>
    <dgm:cxn modelId="{0D306171-CAF4-4F5E-818D-E37117F5EAF7}" srcId="{7BDDA12C-5A14-420B-AA69-937A7CC1CADC}" destId="{57B6624B-0B4D-41B7-BB6A-2BBAE1827D00}" srcOrd="2" destOrd="0" parTransId="{7A733635-7A0C-4750-BA70-1F498559494D}" sibTransId="{A0CAF517-E2EC-4AE6-8ECB-100984701372}"/>
    <dgm:cxn modelId="{8B8E0762-8BDE-4B32-8E29-DFC69B248CD9}" srcId="{7BDDA12C-5A14-420B-AA69-937A7CC1CADC}" destId="{2D423AED-B85C-4C58-AC38-B654BF0CC371}" srcOrd="4" destOrd="0" parTransId="{382BE54C-67F7-4137-95AA-13F043A93797}" sibTransId="{BDCE5F54-A4CC-43CC-8162-4AFE9DB2A788}"/>
    <dgm:cxn modelId="{B50300D2-77B2-4B94-85C3-0F5058794D91}" type="presOf" srcId="{FAB742F0-85CF-4DDE-9C7C-59449F99CD47}" destId="{A1A5B465-568D-4A1C-9F9D-8587803B4610}" srcOrd="0" destOrd="0" presId="urn:microsoft.com/office/officeart/2005/8/layout/orgChart1"/>
    <dgm:cxn modelId="{9146FB49-32AD-43B4-BCD4-FB88937723AA}" type="presOf" srcId="{56EEE5BE-E968-4F12-A6B7-7FB01369561B}" destId="{0E4987EA-34EB-4AFC-9A2E-98C7AC706582}" srcOrd="0" destOrd="0" presId="urn:microsoft.com/office/officeart/2005/8/layout/orgChart1"/>
    <dgm:cxn modelId="{EC323841-A1A8-416B-A1C1-2A58C630F64D}" type="presOf" srcId="{0E0C59B5-1053-42DE-8EFB-92CD15733C3C}" destId="{A76F1392-D2B4-470D-9F0E-4B79C81B6E5A}" srcOrd="1" destOrd="0" presId="urn:microsoft.com/office/officeart/2005/8/layout/orgChart1"/>
    <dgm:cxn modelId="{693C8ECC-1635-4D94-AB24-A8727B158389}" type="presOf" srcId="{7A733635-7A0C-4750-BA70-1F498559494D}" destId="{31AF8F80-07C5-4988-B10D-31EE197F270A}" srcOrd="0" destOrd="0" presId="urn:microsoft.com/office/officeart/2005/8/layout/orgChart1"/>
    <dgm:cxn modelId="{75A9A8E9-3C12-42A2-8B71-015FC90E9DE8}" type="presParOf" srcId="{1D4C392D-0A76-4440-8656-13CF31A4E2E8}" destId="{E74DCD31-A114-43E7-A458-686BF50C82DA}" srcOrd="0" destOrd="0" presId="urn:microsoft.com/office/officeart/2005/8/layout/orgChart1"/>
    <dgm:cxn modelId="{7D5C2522-8A29-4AB6-AFFF-261B9C112149}" type="presParOf" srcId="{E74DCD31-A114-43E7-A458-686BF50C82DA}" destId="{B331DA60-1B49-4BAE-9F07-FC05565647D5}" srcOrd="0" destOrd="0" presId="urn:microsoft.com/office/officeart/2005/8/layout/orgChart1"/>
    <dgm:cxn modelId="{1A691B1D-8504-4782-A76B-1320F3975652}" type="presParOf" srcId="{B331DA60-1B49-4BAE-9F07-FC05565647D5}" destId="{4D640D16-A88A-490A-B43E-49E4CD03FD5C}" srcOrd="0" destOrd="0" presId="urn:microsoft.com/office/officeart/2005/8/layout/orgChart1"/>
    <dgm:cxn modelId="{C64F0004-A7BB-425D-8544-03ACDEABB549}" type="presParOf" srcId="{B331DA60-1B49-4BAE-9F07-FC05565647D5}" destId="{B86226B8-EDE7-438D-8239-F9A285C9803F}" srcOrd="1" destOrd="0" presId="urn:microsoft.com/office/officeart/2005/8/layout/orgChart1"/>
    <dgm:cxn modelId="{2CA81CAF-D510-473A-B713-D09CB79B0928}" type="presParOf" srcId="{E74DCD31-A114-43E7-A458-686BF50C82DA}" destId="{1ED3FE55-4690-45FE-AD93-547E7B412FF1}" srcOrd="1" destOrd="0" presId="urn:microsoft.com/office/officeart/2005/8/layout/orgChart1"/>
    <dgm:cxn modelId="{66EED7CA-BBDF-4770-B3EE-37AF672C6713}" type="presParOf" srcId="{1ED3FE55-4690-45FE-AD93-547E7B412FF1}" destId="{0E4987EA-34EB-4AFC-9A2E-98C7AC706582}" srcOrd="0" destOrd="0" presId="urn:microsoft.com/office/officeart/2005/8/layout/orgChart1"/>
    <dgm:cxn modelId="{AAF39B4C-A723-4E8F-8714-C4ED5723AB47}" type="presParOf" srcId="{1ED3FE55-4690-45FE-AD93-547E7B412FF1}" destId="{C0FC0972-AFF3-4EF7-84AC-9BB86A4F320A}" srcOrd="1" destOrd="0" presId="urn:microsoft.com/office/officeart/2005/8/layout/orgChart1"/>
    <dgm:cxn modelId="{2EB0B585-EC02-4D55-BA9B-8C17C1D661CA}" type="presParOf" srcId="{C0FC0972-AFF3-4EF7-84AC-9BB86A4F320A}" destId="{14DB75FE-D333-4F00-B49B-176F004C882D}" srcOrd="0" destOrd="0" presId="urn:microsoft.com/office/officeart/2005/8/layout/orgChart1"/>
    <dgm:cxn modelId="{ED1F6670-F540-4D46-B0C5-4459E5048559}" type="presParOf" srcId="{14DB75FE-D333-4F00-B49B-176F004C882D}" destId="{81108D86-7D21-430E-AC24-E929CB717AF0}" srcOrd="0" destOrd="0" presId="urn:microsoft.com/office/officeart/2005/8/layout/orgChart1"/>
    <dgm:cxn modelId="{FCE41366-B6EA-4C7B-8F51-2E198A5FE21C}" type="presParOf" srcId="{14DB75FE-D333-4F00-B49B-176F004C882D}" destId="{A76F1392-D2B4-470D-9F0E-4B79C81B6E5A}" srcOrd="1" destOrd="0" presId="urn:microsoft.com/office/officeart/2005/8/layout/orgChart1"/>
    <dgm:cxn modelId="{D3428E76-2114-4918-972B-E92AE496BA12}" type="presParOf" srcId="{C0FC0972-AFF3-4EF7-84AC-9BB86A4F320A}" destId="{5A8FD799-8F90-4686-8650-9B4B62304048}" srcOrd="1" destOrd="0" presId="urn:microsoft.com/office/officeart/2005/8/layout/orgChart1"/>
    <dgm:cxn modelId="{52A0EAD2-2ECA-4056-B270-DDA0ED612637}" type="presParOf" srcId="{C0FC0972-AFF3-4EF7-84AC-9BB86A4F320A}" destId="{99AB2B59-25B1-4F9E-9608-5775C5F95337}" srcOrd="2" destOrd="0" presId="urn:microsoft.com/office/officeart/2005/8/layout/orgChart1"/>
    <dgm:cxn modelId="{E46479C9-9C2F-4FDE-9F57-567F7DFBF452}" type="presParOf" srcId="{1ED3FE55-4690-45FE-AD93-547E7B412FF1}" destId="{CD87C40A-5ED7-4721-B38A-6A2560BF04FA}" srcOrd="2" destOrd="0" presId="urn:microsoft.com/office/officeart/2005/8/layout/orgChart1"/>
    <dgm:cxn modelId="{B6E042C2-9D57-4916-9F12-2854368B4315}" type="presParOf" srcId="{1ED3FE55-4690-45FE-AD93-547E7B412FF1}" destId="{253F5C66-6D3A-475A-9B20-53C053521B0F}" srcOrd="3" destOrd="0" presId="urn:microsoft.com/office/officeart/2005/8/layout/orgChart1"/>
    <dgm:cxn modelId="{8FA63BB5-686E-45AF-BA97-7016181D6CD1}" type="presParOf" srcId="{253F5C66-6D3A-475A-9B20-53C053521B0F}" destId="{AE222FAC-4D12-4B94-9D28-CCD3247D6099}" srcOrd="0" destOrd="0" presId="urn:microsoft.com/office/officeart/2005/8/layout/orgChart1"/>
    <dgm:cxn modelId="{B978E740-3E74-46E9-BC1C-AD62FD9D0BAF}" type="presParOf" srcId="{AE222FAC-4D12-4B94-9D28-CCD3247D6099}" destId="{A1A5B465-568D-4A1C-9F9D-8587803B4610}" srcOrd="0" destOrd="0" presId="urn:microsoft.com/office/officeart/2005/8/layout/orgChart1"/>
    <dgm:cxn modelId="{25DDE9AA-6435-47CB-ABA8-71B258EDFF10}" type="presParOf" srcId="{AE222FAC-4D12-4B94-9D28-CCD3247D6099}" destId="{39A33AA9-5AB5-4D7C-936A-8D6BCF4D8E26}" srcOrd="1" destOrd="0" presId="urn:microsoft.com/office/officeart/2005/8/layout/orgChart1"/>
    <dgm:cxn modelId="{B0A326AD-4DC6-432F-9BBB-327A58D58849}" type="presParOf" srcId="{253F5C66-6D3A-475A-9B20-53C053521B0F}" destId="{4260672F-921E-408B-965A-73E9D11A603C}" srcOrd="1" destOrd="0" presId="urn:microsoft.com/office/officeart/2005/8/layout/orgChart1"/>
    <dgm:cxn modelId="{59AEB92C-38F1-41C8-87D2-F7AD66D58E63}" type="presParOf" srcId="{253F5C66-6D3A-475A-9B20-53C053521B0F}" destId="{7E38DFCE-B558-4316-97EF-52CA930628F3}" srcOrd="2" destOrd="0" presId="urn:microsoft.com/office/officeart/2005/8/layout/orgChart1"/>
    <dgm:cxn modelId="{B66D5365-77B3-44E6-9730-38E6A41F0EB3}" type="presParOf" srcId="{1ED3FE55-4690-45FE-AD93-547E7B412FF1}" destId="{31AF8F80-07C5-4988-B10D-31EE197F270A}" srcOrd="4" destOrd="0" presId="urn:microsoft.com/office/officeart/2005/8/layout/orgChart1"/>
    <dgm:cxn modelId="{514DD661-9D8F-46F7-89C5-C9585E2F04E6}" type="presParOf" srcId="{1ED3FE55-4690-45FE-AD93-547E7B412FF1}" destId="{3A302B16-F562-4FDB-B984-12C9AA6CFDFF}" srcOrd="5" destOrd="0" presId="urn:microsoft.com/office/officeart/2005/8/layout/orgChart1"/>
    <dgm:cxn modelId="{61A8D4BB-0BC7-44F1-9FFF-9625FA2778AE}" type="presParOf" srcId="{3A302B16-F562-4FDB-B984-12C9AA6CFDFF}" destId="{267A280A-9661-4F1D-A315-8E2FC7C2426B}" srcOrd="0" destOrd="0" presId="urn:microsoft.com/office/officeart/2005/8/layout/orgChart1"/>
    <dgm:cxn modelId="{1C018F35-3412-49C6-B415-7FD7011D17E0}" type="presParOf" srcId="{267A280A-9661-4F1D-A315-8E2FC7C2426B}" destId="{02CC759E-DEF1-460A-B6C5-8C6A8405623C}" srcOrd="0" destOrd="0" presId="urn:microsoft.com/office/officeart/2005/8/layout/orgChart1"/>
    <dgm:cxn modelId="{55C37465-200C-4693-95B6-975D8D067329}" type="presParOf" srcId="{267A280A-9661-4F1D-A315-8E2FC7C2426B}" destId="{7B287621-6BC6-4C67-876E-921BD17D7BF4}" srcOrd="1" destOrd="0" presId="urn:microsoft.com/office/officeart/2005/8/layout/orgChart1"/>
    <dgm:cxn modelId="{28BE00B6-977E-4BF4-803A-143C08050A1E}" type="presParOf" srcId="{3A302B16-F562-4FDB-B984-12C9AA6CFDFF}" destId="{6D07DEBA-4CE1-4F83-B648-0281C63C5B90}" srcOrd="1" destOrd="0" presId="urn:microsoft.com/office/officeart/2005/8/layout/orgChart1"/>
    <dgm:cxn modelId="{D25A760E-B9A9-4F4E-BB66-DDAA997C2466}" type="presParOf" srcId="{3A302B16-F562-4FDB-B984-12C9AA6CFDFF}" destId="{A8DC5BBB-CDE9-46A5-995D-E2C71AD902CD}" srcOrd="2" destOrd="0" presId="urn:microsoft.com/office/officeart/2005/8/layout/orgChart1"/>
    <dgm:cxn modelId="{7C99B233-381A-4A30-AEBA-E6DB3F173ABD}" type="presParOf" srcId="{1ED3FE55-4690-45FE-AD93-547E7B412FF1}" destId="{E6286D7E-958C-4C9F-9DA4-4C5EE8932E4B}" srcOrd="6" destOrd="0" presId="urn:microsoft.com/office/officeart/2005/8/layout/orgChart1"/>
    <dgm:cxn modelId="{8A03700A-36B3-4072-80E5-3D332433B929}" type="presParOf" srcId="{1ED3FE55-4690-45FE-AD93-547E7B412FF1}" destId="{600B6249-D1CC-478F-9C5C-63BEF30051E0}" srcOrd="7" destOrd="0" presId="urn:microsoft.com/office/officeart/2005/8/layout/orgChart1"/>
    <dgm:cxn modelId="{8DD916FF-8ED9-4330-8393-38078E2864D6}" type="presParOf" srcId="{600B6249-D1CC-478F-9C5C-63BEF30051E0}" destId="{A99D099D-8147-4D6D-82EE-4D7014127A69}" srcOrd="0" destOrd="0" presId="urn:microsoft.com/office/officeart/2005/8/layout/orgChart1"/>
    <dgm:cxn modelId="{92081BA9-DE71-493B-93B0-627EDC5CB9F4}" type="presParOf" srcId="{A99D099D-8147-4D6D-82EE-4D7014127A69}" destId="{33A07DC7-BB5F-4A07-8CCE-67211F2418DB}" srcOrd="0" destOrd="0" presId="urn:microsoft.com/office/officeart/2005/8/layout/orgChart1"/>
    <dgm:cxn modelId="{513159B9-C32E-41C2-B4D1-0119F16C6D35}" type="presParOf" srcId="{A99D099D-8147-4D6D-82EE-4D7014127A69}" destId="{BDFAA420-F363-461D-BE00-B34E9AE67257}" srcOrd="1" destOrd="0" presId="urn:microsoft.com/office/officeart/2005/8/layout/orgChart1"/>
    <dgm:cxn modelId="{04EEE47D-6E68-4E35-8120-C46E290F79FF}" type="presParOf" srcId="{600B6249-D1CC-478F-9C5C-63BEF30051E0}" destId="{27859956-BE88-492C-BECE-E977BCFDA17F}" srcOrd="1" destOrd="0" presId="urn:microsoft.com/office/officeart/2005/8/layout/orgChart1"/>
    <dgm:cxn modelId="{B7A1597F-8E60-4D4A-BA13-AB1FB338807C}" type="presParOf" srcId="{600B6249-D1CC-478F-9C5C-63BEF30051E0}" destId="{6B5D485A-E9FA-4E3B-B945-7D46BEE7E3D8}" srcOrd="2" destOrd="0" presId="urn:microsoft.com/office/officeart/2005/8/layout/orgChart1"/>
    <dgm:cxn modelId="{F65F227C-7F46-4A2B-9B42-953220FA0C5F}" type="presParOf" srcId="{1ED3FE55-4690-45FE-AD93-547E7B412FF1}" destId="{23C7FA3C-A543-4CBB-BD25-2301B8243EDF}" srcOrd="8" destOrd="0" presId="urn:microsoft.com/office/officeart/2005/8/layout/orgChart1"/>
    <dgm:cxn modelId="{CE83AAB2-F1A4-4C75-A6A6-56A637C0A731}" type="presParOf" srcId="{1ED3FE55-4690-45FE-AD93-547E7B412FF1}" destId="{65D627EB-D17D-43FD-96F9-F52013F94DAD}" srcOrd="9" destOrd="0" presId="urn:microsoft.com/office/officeart/2005/8/layout/orgChart1"/>
    <dgm:cxn modelId="{1D224F3C-2E9E-4977-9D7B-BC3AB956F716}" type="presParOf" srcId="{65D627EB-D17D-43FD-96F9-F52013F94DAD}" destId="{221EDB13-E992-416D-98AA-E86D69598D52}" srcOrd="0" destOrd="0" presId="urn:microsoft.com/office/officeart/2005/8/layout/orgChart1"/>
    <dgm:cxn modelId="{A89B258B-7BE3-4BA5-996D-287474534EE3}" type="presParOf" srcId="{221EDB13-E992-416D-98AA-E86D69598D52}" destId="{491D2221-3AC4-46E0-B23B-3DD48753A0E9}" srcOrd="0" destOrd="0" presId="urn:microsoft.com/office/officeart/2005/8/layout/orgChart1"/>
    <dgm:cxn modelId="{267AFCE2-948E-4195-A2C5-4A6D54170379}" type="presParOf" srcId="{221EDB13-E992-416D-98AA-E86D69598D52}" destId="{D3061107-DB21-47E4-A184-738A0A814FD2}" srcOrd="1" destOrd="0" presId="urn:microsoft.com/office/officeart/2005/8/layout/orgChart1"/>
    <dgm:cxn modelId="{6B454D59-9AF5-4F10-B452-41843DF49F49}" type="presParOf" srcId="{65D627EB-D17D-43FD-96F9-F52013F94DAD}" destId="{B1231290-CA33-481C-BEFD-B66CEA5212AE}" srcOrd="1" destOrd="0" presId="urn:microsoft.com/office/officeart/2005/8/layout/orgChart1"/>
    <dgm:cxn modelId="{990B0FE7-F15A-44EF-87F4-8DA625E0D26C}" type="presParOf" srcId="{65D627EB-D17D-43FD-96F9-F52013F94DAD}" destId="{8B37D186-97BB-4544-A9F4-54FE9690CEF2}" srcOrd="2" destOrd="0" presId="urn:microsoft.com/office/officeart/2005/8/layout/orgChart1"/>
    <dgm:cxn modelId="{32D9B94B-9639-4708-BE80-C40875DA4202}" type="presParOf" srcId="{E74DCD31-A114-43E7-A458-686BF50C82DA}" destId="{64FA78B0-8427-4FE0-B079-E5CE07F4E1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A28F85-81C5-46A7-924A-4F8966F420E5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BDDA12C-5A14-420B-AA69-937A7CC1CADC}">
      <dgm:prSet phldrT="[Text]" custT="1"/>
      <dgm:spPr/>
      <dgm:t>
        <a:bodyPr/>
        <a:lstStyle/>
        <a:p>
          <a:r>
            <a:rPr lang="en-US" sz="1400" dirty="0" smtClean="0"/>
            <a:t>MEMBUAT SCHEME</a:t>
          </a:r>
          <a:endParaRPr lang="en-US" sz="1400" dirty="0"/>
        </a:p>
      </dgm:t>
    </dgm:pt>
    <dgm:pt modelId="{35545CFC-419B-41F5-84E3-3EAC912D4D78}" type="parTrans" cxnId="{6E27AB0A-4E97-45D0-AA1C-64355A014683}">
      <dgm:prSet/>
      <dgm:spPr/>
      <dgm:t>
        <a:bodyPr/>
        <a:lstStyle/>
        <a:p>
          <a:endParaRPr lang="en-US" sz="1400"/>
        </a:p>
      </dgm:t>
    </dgm:pt>
    <dgm:pt modelId="{8847DCB0-9E16-4FBA-9A23-C0326CB9F062}" type="sibTrans" cxnId="{6E27AB0A-4E97-45D0-AA1C-64355A014683}">
      <dgm:prSet/>
      <dgm:spPr/>
      <dgm:t>
        <a:bodyPr/>
        <a:lstStyle/>
        <a:p>
          <a:endParaRPr lang="en-US" sz="1400"/>
        </a:p>
      </dgm:t>
    </dgm:pt>
    <dgm:pt modelId="{0E0C59B5-1053-42DE-8EFB-92CD15733C3C}">
      <dgm:prSet phldrT="[Text]" custT="1"/>
      <dgm:spPr/>
      <dgm:t>
        <a:bodyPr/>
        <a:lstStyle/>
        <a:p>
          <a:r>
            <a:rPr lang="en-US" sz="1400" dirty="0" smtClean="0"/>
            <a:t>DESAIN FORM</a:t>
          </a:r>
          <a:endParaRPr lang="en-US" sz="1400" dirty="0"/>
        </a:p>
      </dgm:t>
    </dgm:pt>
    <dgm:pt modelId="{DB0C22D4-D072-4319-B0DC-212A37B5A5E7}" type="sibTrans" cxnId="{B87662B1-DD91-4B59-AFF5-1A67CA64FED9}">
      <dgm:prSet/>
      <dgm:spPr/>
      <dgm:t>
        <a:bodyPr/>
        <a:lstStyle/>
        <a:p>
          <a:endParaRPr lang="en-US" sz="1400"/>
        </a:p>
      </dgm:t>
    </dgm:pt>
    <dgm:pt modelId="{56EEE5BE-E968-4F12-A6B7-7FB01369561B}" type="parTrans" cxnId="{B87662B1-DD91-4B59-AFF5-1A67CA64FED9}">
      <dgm:prSet/>
      <dgm:spPr/>
      <dgm:t>
        <a:bodyPr/>
        <a:lstStyle/>
        <a:p>
          <a:endParaRPr lang="en-US" sz="1400"/>
        </a:p>
      </dgm:t>
    </dgm:pt>
    <dgm:pt modelId="{7BE8777A-561C-4F0D-A012-F4DC83A76345}">
      <dgm:prSet phldrT="[Text]" custT="1"/>
      <dgm:spPr/>
      <dgm:t>
        <a:bodyPr/>
        <a:lstStyle/>
        <a:p>
          <a:r>
            <a:rPr lang="en-US" sz="1400" dirty="0" smtClean="0"/>
            <a:t>DARI EXISTING SCHEME</a:t>
          </a:r>
          <a:endParaRPr lang="en-US" sz="1400" dirty="0"/>
        </a:p>
      </dgm:t>
    </dgm:pt>
    <dgm:pt modelId="{18F348CE-A255-4D0D-B3A8-27068BAE45D1}" type="parTrans" cxnId="{D655F2F0-536B-46DB-AB01-BF34282FA656}">
      <dgm:prSet/>
      <dgm:spPr/>
      <dgm:t>
        <a:bodyPr/>
        <a:lstStyle/>
        <a:p>
          <a:endParaRPr lang="en-US"/>
        </a:p>
      </dgm:t>
    </dgm:pt>
    <dgm:pt modelId="{A00AB946-E76A-4760-BCBA-BAB7D60B50F8}" type="sibTrans" cxnId="{D655F2F0-536B-46DB-AB01-BF34282FA656}">
      <dgm:prSet/>
      <dgm:spPr/>
      <dgm:t>
        <a:bodyPr/>
        <a:lstStyle/>
        <a:p>
          <a:endParaRPr lang="en-US"/>
        </a:p>
      </dgm:t>
    </dgm:pt>
    <dgm:pt modelId="{1D4C392D-0A76-4440-8656-13CF31A4E2E8}" type="pres">
      <dgm:prSet presAssocID="{8DA28F85-81C5-46A7-924A-4F8966F420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4DCD31-A114-43E7-A458-686BF50C82DA}" type="pres">
      <dgm:prSet presAssocID="{7BDDA12C-5A14-420B-AA69-937A7CC1CADC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331DA60-1B49-4BAE-9F07-FC05565647D5}" type="pres">
      <dgm:prSet presAssocID="{7BDDA12C-5A14-420B-AA69-937A7CC1CADC}" presName="rootComposite1" presStyleCnt="0"/>
      <dgm:spPr/>
      <dgm:t>
        <a:bodyPr/>
        <a:lstStyle/>
        <a:p>
          <a:endParaRPr lang="en-US"/>
        </a:p>
      </dgm:t>
    </dgm:pt>
    <dgm:pt modelId="{4D640D16-A88A-490A-B43E-49E4CD03FD5C}" type="pres">
      <dgm:prSet presAssocID="{7BDDA12C-5A14-420B-AA69-937A7CC1CAD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6226B8-EDE7-438D-8239-F9A285C9803F}" type="pres">
      <dgm:prSet presAssocID="{7BDDA12C-5A14-420B-AA69-937A7CC1CAD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ED3FE55-4690-45FE-AD93-547E7B412FF1}" type="pres">
      <dgm:prSet presAssocID="{7BDDA12C-5A14-420B-AA69-937A7CC1CADC}" presName="hierChild2" presStyleCnt="0"/>
      <dgm:spPr/>
      <dgm:t>
        <a:bodyPr/>
        <a:lstStyle/>
        <a:p>
          <a:endParaRPr lang="en-US"/>
        </a:p>
      </dgm:t>
    </dgm:pt>
    <dgm:pt modelId="{0E4987EA-34EB-4AFC-9A2E-98C7AC706582}" type="pres">
      <dgm:prSet presAssocID="{56EEE5BE-E968-4F12-A6B7-7FB01369561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C0FC0972-AFF3-4EF7-84AC-9BB86A4F320A}" type="pres">
      <dgm:prSet presAssocID="{0E0C59B5-1053-42DE-8EFB-92CD15733C3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4DB75FE-D333-4F00-B49B-176F004C882D}" type="pres">
      <dgm:prSet presAssocID="{0E0C59B5-1053-42DE-8EFB-92CD15733C3C}" presName="rootComposite" presStyleCnt="0"/>
      <dgm:spPr/>
      <dgm:t>
        <a:bodyPr/>
        <a:lstStyle/>
        <a:p>
          <a:endParaRPr lang="en-US"/>
        </a:p>
      </dgm:t>
    </dgm:pt>
    <dgm:pt modelId="{81108D86-7D21-430E-AC24-E929CB717AF0}" type="pres">
      <dgm:prSet presAssocID="{0E0C59B5-1053-42DE-8EFB-92CD15733C3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6F1392-D2B4-470D-9F0E-4B79C81B6E5A}" type="pres">
      <dgm:prSet presAssocID="{0E0C59B5-1053-42DE-8EFB-92CD15733C3C}" presName="rootConnector" presStyleLbl="node2" presStyleIdx="0" presStyleCnt="2"/>
      <dgm:spPr/>
      <dgm:t>
        <a:bodyPr/>
        <a:lstStyle/>
        <a:p>
          <a:endParaRPr lang="en-US"/>
        </a:p>
      </dgm:t>
    </dgm:pt>
    <dgm:pt modelId="{5A8FD799-8F90-4686-8650-9B4B62304048}" type="pres">
      <dgm:prSet presAssocID="{0E0C59B5-1053-42DE-8EFB-92CD15733C3C}" presName="hierChild4" presStyleCnt="0"/>
      <dgm:spPr/>
      <dgm:t>
        <a:bodyPr/>
        <a:lstStyle/>
        <a:p>
          <a:endParaRPr lang="en-US"/>
        </a:p>
      </dgm:t>
    </dgm:pt>
    <dgm:pt modelId="{99AB2B59-25B1-4F9E-9608-5775C5F95337}" type="pres">
      <dgm:prSet presAssocID="{0E0C59B5-1053-42DE-8EFB-92CD15733C3C}" presName="hierChild5" presStyleCnt="0"/>
      <dgm:spPr/>
      <dgm:t>
        <a:bodyPr/>
        <a:lstStyle/>
        <a:p>
          <a:endParaRPr lang="en-US"/>
        </a:p>
      </dgm:t>
    </dgm:pt>
    <dgm:pt modelId="{0AB8D5CE-6429-4131-9CEC-A9C201D9EF2B}" type="pres">
      <dgm:prSet presAssocID="{18F348CE-A255-4D0D-B3A8-27068BAE45D1}" presName="Name37" presStyleLbl="parChTrans1D2" presStyleIdx="1" presStyleCnt="2"/>
      <dgm:spPr/>
      <dgm:t>
        <a:bodyPr/>
        <a:lstStyle/>
        <a:p>
          <a:endParaRPr lang="en-US"/>
        </a:p>
      </dgm:t>
    </dgm:pt>
    <dgm:pt modelId="{288C3983-0FC1-42C2-B852-DFAF3FE0D8D8}" type="pres">
      <dgm:prSet presAssocID="{7BE8777A-561C-4F0D-A012-F4DC83A763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3DF58AD-4800-4C28-B991-0069BC725CCE}" type="pres">
      <dgm:prSet presAssocID="{7BE8777A-561C-4F0D-A012-F4DC83A76345}" presName="rootComposite" presStyleCnt="0"/>
      <dgm:spPr/>
      <dgm:t>
        <a:bodyPr/>
        <a:lstStyle/>
        <a:p>
          <a:endParaRPr lang="en-US"/>
        </a:p>
      </dgm:t>
    </dgm:pt>
    <dgm:pt modelId="{4AE32E38-1164-46CC-9AEC-C194C6D74CCE}" type="pres">
      <dgm:prSet presAssocID="{7BE8777A-561C-4F0D-A012-F4DC83A7634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FD5077-C535-4D88-A918-AD1842716AFA}" type="pres">
      <dgm:prSet presAssocID="{7BE8777A-561C-4F0D-A012-F4DC83A76345}" presName="rootConnector" presStyleLbl="node2" presStyleIdx="1" presStyleCnt="2"/>
      <dgm:spPr/>
      <dgm:t>
        <a:bodyPr/>
        <a:lstStyle/>
        <a:p>
          <a:endParaRPr lang="en-US"/>
        </a:p>
      </dgm:t>
    </dgm:pt>
    <dgm:pt modelId="{C643DCE7-979F-4F59-8ABA-6969C3F0D5A8}" type="pres">
      <dgm:prSet presAssocID="{7BE8777A-561C-4F0D-A012-F4DC83A76345}" presName="hierChild4" presStyleCnt="0"/>
      <dgm:spPr/>
      <dgm:t>
        <a:bodyPr/>
        <a:lstStyle/>
        <a:p>
          <a:endParaRPr lang="en-US"/>
        </a:p>
      </dgm:t>
    </dgm:pt>
    <dgm:pt modelId="{B7DEEDFA-F3E1-4F0F-AE27-02A10845D8AD}" type="pres">
      <dgm:prSet presAssocID="{7BE8777A-561C-4F0D-A012-F4DC83A76345}" presName="hierChild5" presStyleCnt="0"/>
      <dgm:spPr/>
      <dgm:t>
        <a:bodyPr/>
        <a:lstStyle/>
        <a:p>
          <a:endParaRPr lang="en-US"/>
        </a:p>
      </dgm:t>
    </dgm:pt>
    <dgm:pt modelId="{64FA78B0-8427-4FE0-B079-E5CE07F4E117}" type="pres">
      <dgm:prSet presAssocID="{7BDDA12C-5A14-420B-AA69-937A7CC1CADC}" presName="hierChild3" presStyleCnt="0"/>
      <dgm:spPr/>
      <dgm:t>
        <a:bodyPr/>
        <a:lstStyle/>
        <a:p>
          <a:endParaRPr lang="en-US"/>
        </a:p>
      </dgm:t>
    </dgm:pt>
  </dgm:ptLst>
  <dgm:cxnLst>
    <dgm:cxn modelId="{5F0198C9-0918-4C87-A80E-4189937A287C}" type="presOf" srcId="{56EEE5BE-E968-4F12-A6B7-7FB01369561B}" destId="{0E4987EA-34EB-4AFC-9A2E-98C7AC706582}" srcOrd="0" destOrd="0" presId="urn:microsoft.com/office/officeart/2005/8/layout/orgChart1"/>
    <dgm:cxn modelId="{DAB1B2BD-209A-4479-B8A0-A6D6465555C4}" type="presOf" srcId="{7BE8777A-561C-4F0D-A012-F4DC83A76345}" destId="{4AE32E38-1164-46CC-9AEC-C194C6D74CCE}" srcOrd="0" destOrd="0" presId="urn:microsoft.com/office/officeart/2005/8/layout/orgChart1"/>
    <dgm:cxn modelId="{0BE2E6A7-4AF2-4825-AAC0-142CA6A286B8}" type="presOf" srcId="{0E0C59B5-1053-42DE-8EFB-92CD15733C3C}" destId="{A76F1392-D2B4-470D-9F0E-4B79C81B6E5A}" srcOrd="1" destOrd="0" presId="urn:microsoft.com/office/officeart/2005/8/layout/orgChart1"/>
    <dgm:cxn modelId="{5DE159F7-FA3C-4C2D-B6E9-1423E3527F8D}" type="presOf" srcId="{18F348CE-A255-4D0D-B3A8-27068BAE45D1}" destId="{0AB8D5CE-6429-4131-9CEC-A9C201D9EF2B}" srcOrd="0" destOrd="0" presId="urn:microsoft.com/office/officeart/2005/8/layout/orgChart1"/>
    <dgm:cxn modelId="{B87662B1-DD91-4B59-AFF5-1A67CA64FED9}" srcId="{7BDDA12C-5A14-420B-AA69-937A7CC1CADC}" destId="{0E0C59B5-1053-42DE-8EFB-92CD15733C3C}" srcOrd="0" destOrd="0" parTransId="{56EEE5BE-E968-4F12-A6B7-7FB01369561B}" sibTransId="{DB0C22D4-D072-4319-B0DC-212A37B5A5E7}"/>
    <dgm:cxn modelId="{D655F2F0-536B-46DB-AB01-BF34282FA656}" srcId="{7BDDA12C-5A14-420B-AA69-937A7CC1CADC}" destId="{7BE8777A-561C-4F0D-A012-F4DC83A76345}" srcOrd="1" destOrd="0" parTransId="{18F348CE-A255-4D0D-B3A8-27068BAE45D1}" sibTransId="{A00AB946-E76A-4760-BCBA-BAB7D60B50F8}"/>
    <dgm:cxn modelId="{1BDFD3ED-C785-45BB-A06C-72F5F5631402}" type="presOf" srcId="{7BDDA12C-5A14-420B-AA69-937A7CC1CADC}" destId="{4D640D16-A88A-490A-B43E-49E4CD03FD5C}" srcOrd="0" destOrd="0" presId="urn:microsoft.com/office/officeart/2005/8/layout/orgChart1"/>
    <dgm:cxn modelId="{6E27AB0A-4E97-45D0-AA1C-64355A014683}" srcId="{8DA28F85-81C5-46A7-924A-4F8966F420E5}" destId="{7BDDA12C-5A14-420B-AA69-937A7CC1CADC}" srcOrd="0" destOrd="0" parTransId="{35545CFC-419B-41F5-84E3-3EAC912D4D78}" sibTransId="{8847DCB0-9E16-4FBA-9A23-C0326CB9F062}"/>
    <dgm:cxn modelId="{3AADC4B7-E7CA-43CF-88F4-C494394979D1}" type="presOf" srcId="{0E0C59B5-1053-42DE-8EFB-92CD15733C3C}" destId="{81108D86-7D21-430E-AC24-E929CB717AF0}" srcOrd="0" destOrd="0" presId="urn:microsoft.com/office/officeart/2005/8/layout/orgChart1"/>
    <dgm:cxn modelId="{F9F77D1E-31B2-42A5-939D-8567F5E63A0A}" type="presOf" srcId="{7BE8777A-561C-4F0D-A012-F4DC83A76345}" destId="{A5FD5077-C535-4D88-A918-AD1842716AFA}" srcOrd="1" destOrd="0" presId="urn:microsoft.com/office/officeart/2005/8/layout/orgChart1"/>
    <dgm:cxn modelId="{AFAECABA-C99E-4795-8FC2-A5D60223E3CE}" type="presOf" srcId="{7BDDA12C-5A14-420B-AA69-937A7CC1CADC}" destId="{B86226B8-EDE7-438D-8239-F9A285C9803F}" srcOrd="1" destOrd="0" presId="urn:microsoft.com/office/officeart/2005/8/layout/orgChart1"/>
    <dgm:cxn modelId="{D420EA8D-5C57-4239-B25B-8E60A9167717}" type="presOf" srcId="{8DA28F85-81C5-46A7-924A-4F8966F420E5}" destId="{1D4C392D-0A76-4440-8656-13CF31A4E2E8}" srcOrd="0" destOrd="0" presId="urn:microsoft.com/office/officeart/2005/8/layout/orgChart1"/>
    <dgm:cxn modelId="{DF5D623B-248E-4EE2-BA43-CFF5999B40BA}" type="presParOf" srcId="{1D4C392D-0A76-4440-8656-13CF31A4E2E8}" destId="{E74DCD31-A114-43E7-A458-686BF50C82DA}" srcOrd="0" destOrd="0" presId="urn:microsoft.com/office/officeart/2005/8/layout/orgChart1"/>
    <dgm:cxn modelId="{B8F49F88-BA5D-43F5-9BC6-044639D38E30}" type="presParOf" srcId="{E74DCD31-A114-43E7-A458-686BF50C82DA}" destId="{B331DA60-1B49-4BAE-9F07-FC05565647D5}" srcOrd="0" destOrd="0" presId="urn:microsoft.com/office/officeart/2005/8/layout/orgChart1"/>
    <dgm:cxn modelId="{A05F7C60-FE14-4731-93BF-D955B1BB8454}" type="presParOf" srcId="{B331DA60-1B49-4BAE-9F07-FC05565647D5}" destId="{4D640D16-A88A-490A-B43E-49E4CD03FD5C}" srcOrd="0" destOrd="0" presId="urn:microsoft.com/office/officeart/2005/8/layout/orgChart1"/>
    <dgm:cxn modelId="{15D7EE0A-40C8-4952-8C47-FFAE5472A719}" type="presParOf" srcId="{B331DA60-1B49-4BAE-9F07-FC05565647D5}" destId="{B86226B8-EDE7-438D-8239-F9A285C9803F}" srcOrd="1" destOrd="0" presId="urn:microsoft.com/office/officeart/2005/8/layout/orgChart1"/>
    <dgm:cxn modelId="{9439106F-F36E-48E0-8E65-3BD6C7D063D4}" type="presParOf" srcId="{E74DCD31-A114-43E7-A458-686BF50C82DA}" destId="{1ED3FE55-4690-45FE-AD93-547E7B412FF1}" srcOrd="1" destOrd="0" presId="urn:microsoft.com/office/officeart/2005/8/layout/orgChart1"/>
    <dgm:cxn modelId="{95694DA3-CD1F-4534-AAEB-6B0538D02578}" type="presParOf" srcId="{1ED3FE55-4690-45FE-AD93-547E7B412FF1}" destId="{0E4987EA-34EB-4AFC-9A2E-98C7AC706582}" srcOrd="0" destOrd="0" presId="urn:microsoft.com/office/officeart/2005/8/layout/orgChart1"/>
    <dgm:cxn modelId="{B6E49CDE-E082-4F7A-B547-747434D5AEC5}" type="presParOf" srcId="{1ED3FE55-4690-45FE-AD93-547E7B412FF1}" destId="{C0FC0972-AFF3-4EF7-84AC-9BB86A4F320A}" srcOrd="1" destOrd="0" presId="urn:microsoft.com/office/officeart/2005/8/layout/orgChart1"/>
    <dgm:cxn modelId="{B9BE675B-E10B-4F64-859F-52267E596431}" type="presParOf" srcId="{C0FC0972-AFF3-4EF7-84AC-9BB86A4F320A}" destId="{14DB75FE-D333-4F00-B49B-176F004C882D}" srcOrd="0" destOrd="0" presId="urn:microsoft.com/office/officeart/2005/8/layout/orgChart1"/>
    <dgm:cxn modelId="{D1B173BE-40D9-43A2-92B5-D0479D411DB4}" type="presParOf" srcId="{14DB75FE-D333-4F00-B49B-176F004C882D}" destId="{81108D86-7D21-430E-AC24-E929CB717AF0}" srcOrd="0" destOrd="0" presId="urn:microsoft.com/office/officeart/2005/8/layout/orgChart1"/>
    <dgm:cxn modelId="{7D41FF76-6957-4DD6-BC40-C52E6CFAB811}" type="presParOf" srcId="{14DB75FE-D333-4F00-B49B-176F004C882D}" destId="{A76F1392-D2B4-470D-9F0E-4B79C81B6E5A}" srcOrd="1" destOrd="0" presId="urn:microsoft.com/office/officeart/2005/8/layout/orgChart1"/>
    <dgm:cxn modelId="{671A5C34-2024-4689-9388-33C342B25F34}" type="presParOf" srcId="{C0FC0972-AFF3-4EF7-84AC-9BB86A4F320A}" destId="{5A8FD799-8F90-4686-8650-9B4B62304048}" srcOrd="1" destOrd="0" presId="urn:microsoft.com/office/officeart/2005/8/layout/orgChart1"/>
    <dgm:cxn modelId="{D21241CF-6F69-4DC4-9D74-B900C269BD81}" type="presParOf" srcId="{C0FC0972-AFF3-4EF7-84AC-9BB86A4F320A}" destId="{99AB2B59-25B1-4F9E-9608-5775C5F95337}" srcOrd="2" destOrd="0" presId="urn:microsoft.com/office/officeart/2005/8/layout/orgChart1"/>
    <dgm:cxn modelId="{236A9044-151E-44D1-8B73-E1F5C6B6BFB3}" type="presParOf" srcId="{1ED3FE55-4690-45FE-AD93-547E7B412FF1}" destId="{0AB8D5CE-6429-4131-9CEC-A9C201D9EF2B}" srcOrd="2" destOrd="0" presId="urn:microsoft.com/office/officeart/2005/8/layout/orgChart1"/>
    <dgm:cxn modelId="{3F91B610-A695-4626-948B-9092FE253868}" type="presParOf" srcId="{1ED3FE55-4690-45FE-AD93-547E7B412FF1}" destId="{288C3983-0FC1-42C2-B852-DFAF3FE0D8D8}" srcOrd="3" destOrd="0" presId="urn:microsoft.com/office/officeart/2005/8/layout/orgChart1"/>
    <dgm:cxn modelId="{10687FD9-A0ED-46EF-9755-C303AEC0D3A0}" type="presParOf" srcId="{288C3983-0FC1-42C2-B852-DFAF3FE0D8D8}" destId="{33DF58AD-4800-4C28-B991-0069BC725CCE}" srcOrd="0" destOrd="0" presId="urn:microsoft.com/office/officeart/2005/8/layout/orgChart1"/>
    <dgm:cxn modelId="{798C4E8A-1BA1-4B4B-AB17-02F8B98F0FF9}" type="presParOf" srcId="{33DF58AD-4800-4C28-B991-0069BC725CCE}" destId="{4AE32E38-1164-46CC-9AEC-C194C6D74CCE}" srcOrd="0" destOrd="0" presId="urn:microsoft.com/office/officeart/2005/8/layout/orgChart1"/>
    <dgm:cxn modelId="{A55BC37B-32FD-48C2-ADBA-77FF114701D2}" type="presParOf" srcId="{33DF58AD-4800-4C28-B991-0069BC725CCE}" destId="{A5FD5077-C535-4D88-A918-AD1842716AFA}" srcOrd="1" destOrd="0" presId="urn:microsoft.com/office/officeart/2005/8/layout/orgChart1"/>
    <dgm:cxn modelId="{14530088-5D53-495D-A07C-4076A8F9AD42}" type="presParOf" srcId="{288C3983-0FC1-42C2-B852-DFAF3FE0D8D8}" destId="{C643DCE7-979F-4F59-8ABA-6969C3F0D5A8}" srcOrd="1" destOrd="0" presId="urn:microsoft.com/office/officeart/2005/8/layout/orgChart1"/>
    <dgm:cxn modelId="{A9529A21-2906-4321-83BD-F4ED2D25C2A4}" type="presParOf" srcId="{288C3983-0FC1-42C2-B852-DFAF3FE0D8D8}" destId="{B7DEEDFA-F3E1-4F0F-AE27-02A10845D8AD}" srcOrd="2" destOrd="0" presId="urn:microsoft.com/office/officeart/2005/8/layout/orgChart1"/>
    <dgm:cxn modelId="{62B1AAF4-282E-47F8-B6B9-E6AC38AEC801}" type="presParOf" srcId="{E74DCD31-A114-43E7-A458-686BF50C82DA}" destId="{64FA78B0-8427-4FE0-B079-E5CE07F4E1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A28F85-81C5-46A7-924A-4F8966F420E5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DDA12C-5A14-420B-AA69-937A7CC1CADC}">
      <dgm:prSet phldrT="[Text]" custT="1"/>
      <dgm:spPr/>
      <dgm:t>
        <a:bodyPr/>
        <a:lstStyle/>
        <a:p>
          <a:r>
            <a:rPr lang="en-US" sz="1400" dirty="0" smtClean="0"/>
            <a:t>DESAIN FORM</a:t>
          </a:r>
          <a:endParaRPr lang="en-US" sz="1400" dirty="0"/>
        </a:p>
      </dgm:t>
    </dgm:pt>
    <dgm:pt modelId="{35545CFC-419B-41F5-84E3-3EAC912D4D78}" type="parTrans" cxnId="{6E27AB0A-4E97-45D0-AA1C-64355A014683}">
      <dgm:prSet/>
      <dgm:spPr/>
      <dgm:t>
        <a:bodyPr/>
        <a:lstStyle/>
        <a:p>
          <a:endParaRPr lang="en-US" sz="1400"/>
        </a:p>
      </dgm:t>
    </dgm:pt>
    <dgm:pt modelId="{8847DCB0-9E16-4FBA-9A23-C0326CB9F062}" type="sibTrans" cxnId="{6E27AB0A-4E97-45D0-AA1C-64355A014683}">
      <dgm:prSet/>
      <dgm:spPr/>
      <dgm:t>
        <a:bodyPr/>
        <a:lstStyle/>
        <a:p>
          <a:endParaRPr lang="en-US" sz="1400"/>
        </a:p>
      </dgm:t>
    </dgm:pt>
    <dgm:pt modelId="{56059FEA-69A2-4F37-BA14-86F8B87C243A}">
      <dgm:prSet phldrT="[Text]" custT="1"/>
      <dgm:spPr/>
      <dgm:t>
        <a:bodyPr/>
        <a:lstStyle/>
        <a:p>
          <a:r>
            <a:rPr lang="en-US" sz="1400" dirty="0" smtClean="0"/>
            <a:t>CSV - JSON - XML</a:t>
          </a:r>
          <a:endParaRPr lang="en-US" sz="1400" dirty="0"/>
        </a:p>
      </dgm:t>
    </dgm:pt>
    <dgm:pt modelId="{F639D321-6F0E-4030-988B-91ADED8ADCA9}" type="sibTrans" cxnId="{886F96B5-4C6B-4B48-9026-22BA7A1AEA81}">
      <dgm:prSet/>
      <dgm:spPr/>
      <dgm:t>
        <a:bodyPr/>
        <a:lstStyle/>
        <a:p>
          <a:endParaRPr lang="en-US"/>
        </a:p>
      </dgm:t>
    </dgm:pt>
    <dgm:pt modelId="{AE188CC9-5A85-45F4-91AE-FC3F2EDD5B5F}" type="parTrans" cxnId="{886F96B5-4C6B-4B48-9026-22BA7A1AEA81}">
      <dgm:prSet/>
      <dgm:spPr/>
      <dgm:t>
        <a:bodyPr/>
        <a:lstStyle/>
        <a:p>
          <a:endParaRPr lang="en-US"/>
        </a:p>
      </dgm:t>
    </dgm:pt>
    <dgm:pt modelId="{637F67EC-9D9C-4141-9CA3-8BBC9E5834B9}">
      <dgm:prSet phldrT="[Text]" custT="1"/>
      <dgm:spPr/>
      <dgm:t>
        <a:bodyPr/>
        <a:lstStyle/>
        <a:p>
          <a:r>
            <a:rPr lang="en-US" sz="1400" dirty="0" smtClean="0"/>
            <a:t>PILIH TIPE DATA  + AKSES</a:t>
          </a:r>
          <a:br>
            <a:rPr lang="en-US" sz="1400" dirty="0" smtClean="0"/>
          </a:br>
          <a:r>
            <a:rPr lang="en-US" sz="1400" dirty="0" smtClean="0"/>
            <a:t>(PRIVATE ATAU PUBLIK)</a:t>
          </a:r>
          <a:endParaRPr lang="en-US" sz="1400" dirty="0"/>
        </a:p>
      </dgm:t>
    </dgm:pt>
    <dgm:pt modelId="{BCB9827A-54E9-4F97-96C8-A8CB89E553E5}" type="parTrans" cxnId="{4404B6DA-5756-4031-96F9-B48A01A962A5}">
      <dgm:prSet/>
      <dgm:spPr/>
      <dgm:t>
        <a:bodyPr/>
        <a:lstStyle/>
        <a:p>
          <a:endParaRPr lang="en-US"/>
        </a:p>
      </dgm:t>
    </dgm:pt>
    <dgm:pt modelId="{C3A66320-45C2-4F9D-B065-CA3F7BFAFB14}" type="sibTrans" cxnId="{4404B6DA-5756-4031-96F9-B48A01A962A5}">
      <dgm:prSet/>
      <dgm:spPr/>
      <dgm:t>
        <a:bodyPr/>
        <a:lstStyle/>
        <a:p>
          <a:endParaRPr lang="en-US"/>
        </a:p>
      </dgm:t>
    </dgm:pt>
    <dgm:pt modelId="{1D4C392D-0A76-4440-8656-13CF31A4E2E8}" type="pres">
      <dgm:prSet presAssocID="{8DA28F85-81C5-46A7-924A-4F8966F420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4DCD31-A114-43E7-A458-686BF50C82DA}" type="pres">
      <dgm:prSet presAssocID="{7BDDA12C-5A14-420B-AA69-937A7CC1CADC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331DA60-1B49-4BAE-9F07-FC05565647D5}" type="pres">
      <dgm:prSet presAssocID="{7BDDA12C-5A14-420B-AA69-937A7CC1CADC}" presName="rootComposite1" presStyleCnt="0"/>
      <dgm:spPr/>
      <dgm:t>
        <a:bodyPr/>
        <a:lstStyle/>
        <a:p>
          <a:endParaRPr lang="en-US"/>
        </a:p>
      </dgm:t>
    </dgm:pt>
    <dgm:pt modelId="{4D640D16-A88A-490A-B43E-49E4CD03FD5C}" type="pres">
      <dgm:prSet presAssocID="{7BDDA12C-5A14-420B-AA69-937A7CC1CADC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6226B8-EDE7-438D-8239-F9A285C9803F}" type="pres">
      <dgm:prSet presAssocID="{7BDDA12C-5A14-420B-AA69-937A7CC1CAD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ED3FE55-4690-45FE-AD93-547E7B412FF1}" type="pres">
      <dgm:prSet presAssocID="{7BDDA12C-5A14-420B-AA69-937A7CC1CADC}" presName="hierChild2" presStyleCnt="0"/>
      <dgm:spPr/>
      <dgm:t>
        <a:bodyPr/>
        <a:lstStyle/>
        <a:p>
          <a:endParaRPr lang="en-US"/>
        </a:p>
      </dgm:t>
    </dgm:pt>
    <dgm:pt modelId="{A7DC3F74-5868-4283-973D-E7393E4E645B}" type="pres">
      <dgm:prSet presAssocID="{BCB9827A-54E9-4F97-96C8-A8CB89E553E5}" presName="Name37" presStyleLbl="parChTrans1D2" presStyleIdx="0" presStyleCnt="1"/>
      <dgm:spPr/>
      <dgm:t>
        <a:bodyPr/>
        <a:lstStyle/>
        <a:p>
          <a:endParaRPr lang="en-US"/>
        </a:p>
      </dgm:t>
    </dgm:pt>
    <dgm:pt modelId="{1E21D997-F715-4AD8-A7C9-7162C223B06F}" type="pres">
      <dgm:prSet presAssocID="{637F67EC-9D9C-4141-9CA3-8BBC9E5834B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63CEEA1-5D93-4898-B636-D662AE27C38A}" type="pres">
      <dgm:prSet presAssocID="{637F67EC-9D9C-4141-9CA3-8BBC9E5834B9}" presName="rootComposite" presStyleCnt="0"/>
      <dgm:spPr/>
      <dgm:t>
        <a:bodyPr/>
        <a:lstStyle/>
        <a:p>
          <a:endParaRPr lang="en-US"/>
        </a:p>
      </dgm:t>
    </dgm:pt>
    <dgm:pt modelId="{E00CAAE1-A921-4030-9D5B-1D4476BF04DC}" type="pres">
      <dgm:prSet presAssocID="{637F67EC-9D9C-4141-9CA3-8BBC9E5834B9}" presName="rootText" presStyleLbl="node2" presStyleIdx="0" presStyleCnt="1" custLinFactNeighborX="60500" custLinFactNeighborY="111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F522EF-0A81-4AF4-AB95-886AD5EC4747}" type="pres">
      <dgm:prSet presAssocID="{637F67EC-9D9C-4141-9CA3-8BBC9E5834B9}" presName="rootConnector" presStyleLbl="node2" presStyleIdx="0" presStyleCnt="1"/>
      <dgm:spPr/>
      <dgm:t>
        <a:bodyPr/>
        <a:lstStyle/>
        <a:p>
          <a:endParaRPr lang="en-US"/>
        </a:p>
      </dgm:t>
    </dgm:pt>
    <dgm:pt modelId="{BE0691FD-B9AA-436E-8107-DCB7610FAFCC}" type="pres">
      <dgm:prSet presAssocID="{637F67EC-9D9C-4141-9CA3-8BBC9E5834B9}" presName="hierChild4" presStyleCnt="0"/>
      <dgm:spPr/>
      <dgm:t>
        <a:bodyPr/>
        <a:lstStyle/>
        <a:p>
          <a:endParaRPr lang="en-US"/>
        </a:p>
      </dgm:t>
    </dgm:pt>
    <dgm:pt modelId="{6CD8C2F4-0D28-46FB-9575-37703F026FAF}" type="pres">
      <dgm:prSet presAssocID="{637F67EC-9D9C-4141-9CA3-8BBC9E5834B9}" presName="hierChild5" presStyleCnt="0"/>
      <dgm:spPr/>
      <dgm:t>
        <a:bodyPr/>
        <a:lstStyle/>
        <a:p>
          <a:endParaRPr lang="en-US"/>
        </a:p>
      </dgm:t>
    </dgm:pt>
    <dgm:pt modelId="{64FA78B0-8427-4FE0-B079-E5CE07F4E117}" type="pres">
      <dgm:prSet presAssocID="{7BDDA12C-5A14-420B-AA69-937A7CC1CADC}" presName="hierChild3" presStyleCnt="0"/>
      <dgm:spPr/>
      <dgm:t>
        <a:bodyPr/>
        <a:lstStyle/>
        <a:p>
          <a:endParaRPr lang="en-US"/>
        </a:p>
      </dgm:t>
    </dgm:pt>
    <dgm:pt modelId="{F7282A34-00D5-43FE-A791-D1EA471C4CEC}" type="pres">
      <dgm:prSet presAssocID="{56059FEA-69A2-4F37-BA14-86F8B87C243A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D7252FC-8AC4-4DA2-B055-481B0BFA2EC0}" type="pres">
      <dgm:prSet presAssocID="{56059FEA-69A2-4F37-BA14-86F8B87C243A}" presName="rootComposite1" presStyleCnt="0"/>
      <dgm:spPr/>
      <dgm:t>
        <a:bodyPr/>
        <a:lstStyle/>
        <a:p>
          <a:endParaRPr lang="en-US"/>
        </a:p>
      </dgm:t>
    </dgm:pt>
    <dgm:pt modelId="{4E7729A3-A919-40AC-B38B-DE7B50C552BB}" type="pres">
      <dgm:prSet presAssocID="{56059FEA-69A2-4F37-BA14-86F8B87C243A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0A0E07-EEA6-4B58-B8CF-148E0AC4429A}" type="pres">
      <dgm:prSet presAssocID="{56059FEA-69A2-4F37-BA14-86F8B87C243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3ABE01B-0251-42D1-9021-3DEC78F359DF}" type="pres">
      <dgm:prSet presAssocID="{56059FEA-69A2-4F37-BA14-86F8B87C243A}" presName="hierChild2" presStyleCnt="0"/>
      <dgm:spPr/>
      <dgm:t>
        <a:bodyPr/>
        <a:lstStyle/>
        <a:p>
          <a:endParaRPr lang="en-US"/>
        </a:p>
      </dgm:t>
    </dgm:pt>
    <dgm:pt modelId="{D19EA6EE-A28D-412D-B467-AB00D15ECABC}" type="pres">
      <dgm:prSet presAssocID="{56059FEA-69A2-4F37-BA14-86F8B87C243A}" presName="hierChild3" presStyleCnt="0"/>
      <dgm:spPr/>
      <dgm:t>
        <a:bodyPr/>
        <a:lstStyle/>
        <a:p>
          <a:endParaRPr lang="en-US"/>
        </a:p>
      </dgm:t>
    </dgm:pt>
  </dgm:ptLst>
  <dgm:cxnLst>
    <dgm:cxn modelId="{84F5E238-4F31-48C1-9BB2-DC65A93DFAD6}" type="presOf" srcId="{56059FEA-69A2-4F37-BA14-86F8B87C243A}" destId="{4E7729A3-A919-40AC-B38B-DE7B50C552BB}" srcOrd="0" destOrd="0" presId="urn:microsoft.com/office/officeart/2005/8/layout/orgChart1"/>
    <dgm:cxn modelId="{803DE6FF-2E59-4AAC-8300-F64B32DA544C}" type="presOf" srcId="{56059FEA-69A2-4F37-BA14-86F8B87C243A}" destId="{490A0E07-EEA6-4B58-B8CF-148E0AC4429A}" srcOrd="1" destOrd="0" presId="urn:microsoft.com/office/officeart/2005/8/layout/orgChart1"/>
    <dgm:cxn modelId="{603ABE69-4D60-4EFA-85D3-B9CF920895F3}" type="presOf" srcId="{637F67EC-9D9C-4141-9CA3-8BBC9E5834B9}" destId="{E00CAAE1-A921-4030-9D5B-1D4476BF04DC}" srcOrd="0" destOrd="0" presId="urn:microsoft.com/office/officeart/2005/8/layout/orgChart1"/>
    <dgm:cxn modelId="{96D785B9-8EBE-4B7F-890E-A201438EB412}" type="presOf" srcId="{7BDDA12C-5A14-420B-AA69-937A7CC1CADC}" destId="{B86226B8-EDE7-438D-8239-F9A285C9803F}" srcOrd="1" destOrd="0" presId="urn:microsoft.com/office/officeart/2005/8/layout/orgChart1"/>
    <dgm:cxn modelId="{9EF03272-7673-41F9-B794-F407C7BCA72F}" type="presOf" srcId="{BCB9827A-54E9-4F97-96C8-A8CB89E553E5}" destId="{A7DC3F74-5868-4283-973D-E7393E4E645B}" srcOrd="0" destOrd="0" presId="urn:microsoft.com/office/officeart/2005/8/layout/orgChart1"/>
    <dgm:cxn modelId="{886F96B5-4C6B-4B48-9026-22BA7A1AEA81}" srcId="{8DA28F85-81C5-46A7-924A-4F8966F420E5}" destId="{56059FEA-69A2-4F37-BA14-86F8B87C243A}" srcOrd="1" destOrd="0" parTransId="{AE188CC9-5A85-45F4-91AE-FC3F2EDD5B5F}" sibTransId="{F639D321-6F0E-4030-988B-91ADED8ADCA9}"/>
    <dgm:cxn modelId="{7F7CA7B2-CC93-49F3-8B6C-00ABA94FCCAC}" type="presOf" srcId="{8DA28F85-81C5-46A7-924A-4F8966F420E5}" destId="{1D4C392D-0A76-4440-8656-13CF31A4E2E8}" srcOrd="0" destOrd="0" presId="urn:microsoft.com/office/officeart/2005/8/layout/orgChart1"/>
    <dgm:cxn modelId="{4404B6DA-5756-4031-96F9-B48A01A962A5}" srcId="{7BDDA12C-5A14-420B-AA69-937A7CC1CADC}" destId="{637F67EC-9D9C-4141-9CA3-8BBC9E5834B9}" srcOrd="0" destOrd="0" parTransId="{BCB9827A-54E9-4F97-96C8-A8CB89E553E5}" sibTransId="{C3A66320-45C2-4F9D-B065-CA3F7BFAFB14}"/>
    <dgm:cxn modelId="{6E27AB0A-4E97-45D0-AA1C-64355A014683}" srcId="{8DA28F85-81C5-46A7-924A-4F8966F420E5}" destId="{7BDDA12C-5A14-420B-AA69-937A7CC1CADC}" srcOrd="0" destOrd="0" parTransId="{35545CFC-419B-41F5-84E3-3EAC912D4D78}" sibTransId="{8847DCB0-9E16-4FBA-9A23-C0326CB9F062}"/>
    <dgm:cxn modelId="{D1F96F74-2280-4263-A42F-11FD2A010628}" type="presOf" srcId="{7BDDA12C-5A14-420B-AA69-937A7CC1CADC}" destId="{4D640D16-A88A-490A-B43E-49E4CD03FD5C}" srcOrd="0" destOrd="0" presId="urn:microsoft.com/office/officeart/2005/8/layout/orgChart1"/>
    <dgm:cxn modelId="{53BF612C-D1A7-40EF-A259-156457E318E5}" type="presOf" srcId="{637F67EC-9D9C-4141-9CA3-8BBC9E5834B9}" destId="{C8F522EF-0A81-4AF4-AB95-886AD5EC4747}" srcOrd="1" destOrd="0" presId="urn:microsoft.com/office/officeart/2005/8/layout/orgChart1"/>
    <dgm:cxn modelId="{E95FE1F3-6883-4C8F-B425-0F24B2F801B3}" type="presParOf" srcId="{1D4C392D-0A76-4440-8656-13CF31A4E2E8}" destId="{E74DCD31-A114-43E7-A458-686BF50C82DA}" srcOrd="0" destOrd="0" presId="urn:microsoft.com/office/officeart/2005/8/layout/orgChart1"/>
    <dgm:cxn modelId="{0053BF28-98FF-475C-B5F9-8004492F122E}" type="presParOf" srcId="{E74DCD31-A114-43E7-A458-686BF50C82DA}" destId="{B331DA60-1B49-4BAE-9F07-FC05565647D5}" srcOrd="0" destOrd="0" presId="urn:microsoft.com/office/officeart/2005/8/layout/orgChart1"/>
    <dgm:cxn modelId="{F49E1B5A-B506-4821-B4A3-461ED6D3CBC8}" type="presParOf" srcId="{B331DA60-1B49-4BAE-9F07-FC05565647D5}" destId="{4D640D16-A88A-490A-B43E-49E4CD03FD5C}" srcOrd="0" destOrd="0" presId="urn:microsoft.com/office/officeart/2005/8/layout/orgChart1"/>
    <dgm:cxn modelId="{7017A8CE-30A8-4BDB-8FF8-11493A934FBA}" type="presParOf" srcId="{B331DA60-1B49-4BAE-9F07-FC05565647D5}" destId="{B86226B8-EDE7-438D-8239-F9A285C9803F}" srcOrd="1" destOrd="0" presId="urn:microsoft.com/office/officeart/2005/8/layout/orgChart1"/>
    <dgm:cxn modelId="{7E418163-82FD-45B4-92FA-DE0733C9AC0E}" type="presParOf" srcId="{E74DCD31-A114-43E7-A458-686BF50C82DA}" destId="{1ED3FE55-4690-45FE-AD93-547E7B412FF1}" srcOrd="1" destOrd="0" presId="urn:microsoft.com/office/officeart/2005/8/layout/orgChart1"/>
    <dgm:cxn modelId="{BD12DB95-A832-408E-8532-50F4A3E50D9F}" type="presParOf" srcId="{1ED3FE55-4690-45FE-AD93-547E7B412FF1}" destId="{A7DC3F74-5868-4283-973D-E7393E4E645B}" srcOrd="0" destOrd="0" presId="urn:microsoft.com/office/officeart/2005/8/layout/orgChart1"/>
    <dgm:cxn modelId="{6700FFD1-0F69-4FA9-B48E-147950BCC9C2}" type="presParOf" srcId="{1ED3FE55-4690-45FE-AD93-547E7B412FF1}" destId="{1E21D997-F715-4AD8-A7C9-7162C223B06F}" srcOrd="1" destOrd="0" presId="urn:microsoft.com/office/officeart/2005/8/layout/orgChart1"/>
    <dgm:cxn modelId="{8BA59E46-A521-4608-8E19-71D267C7D4C3}" type="presParOf" srcId="{1E21D997-F715-4AD8-A7C9-7162C223B06F}" destId="{E63CEEA1-5D93-4898-B636-D662AE27C38A}" srcOrd="0" destOrd="0" presId="urn:microsoft.com/office/officeart/2005/8/layout/orgChart1"/>
    <dgm:cxn modelId="{BE521ABC-E001-41E9-B5E7-F730E8D67F0C}" type="presParOf" srcId="{E63CEEA1-5D93-4898-B636-D662AE27C38A}" destId="{E00CAAE1-A921-4030-9D5B-1D4476BF04DC}" srcOrd="0" destOrd="0" presId="urn:microsoft.com/office/officeart/2005/8/layout/orgChart1"/>
    <dgm:cxn modelId="{9FC7C1D5-129C-4B18-A6B7-1F1CB43CA835}" type="presParOf" srcId="{E63CEEA1-5D93-4898-B636-D662AE27C38A}" destId="{C8F522EF-0A81-4AF4-AB95-886AD5EC4747}" srcOrd="1" destOrd="0" presId="urn:microsoft.com/office/officeart/2005/8/layout/orgChart1"/>
    <dgm:cxn modelId="{E7E0702B-E88A-4FCF-BF5E-904D7A478145}" type="presParOf" srcId="{1E21D997-F715-4AD8-A7C9-7162C223B06F}" destId="{BE0691FD-B9AA-436E-8107-DCB7610FAFCC}" srcOrd="1" destOrd="0" presId="urn:microsoft.com/office/officeart/2005/8/layout/orgChart1"/>
    <dgm:cxn modelId="{6FFD7004-D156-48AD-9FDB-6E3647DFC3AD}" type="presParOf" srcId="{1E21D997-F715-4AD8-A7C9-7162C223B06F}" destId="{6CD8C2F4-0D28-46FB-9575-37703F026FAF}" srcOrd="2" destOrd="0" presId="urn:microsoft.com/office/officeart/2005/8/layout/orgChart1"/>
    <dgm:cxn modelId="{CD23407A-E205-4C49-9640-8E305C359B9C}" type="presParOf" srcId="{E74DCD31-A114-43E7-A458-686BF50C82DA}" destId="{64FA78B0-8427-4FE0-B079-E5CE07F4E117}" srcOrd="2" destOrd="0" presId="urn:microsoft.com/office/officeart/2005/8/layout/orgChart1"/>
    <dgm:cxn modelId="{D877F166-2F8E-4937-8215-342DE4657E18}" type="presParOf" srcId="{1D4C392D-0A76-4440-8656-13CF31A4E2E8}" destId="{F7282A34-00D5-43FE-A791-D1EA471C4CEC}" srcOrd="1" destOrd="0" presId="urn:microsoft.com/office/officeart/2005/8/layout/orgChart1"/>
    <dgm:cxn modelId="{31116254-2292-468B-B45C-3A7EB4E4D694}" type="presParOf" srcId="{F7282A34-00D5-43FE-A791-D1EA471C4CEC}" destId="{7D7252FC-8AC4-4DA2-B055-481B0BFA2EC0}" srcOrd="0" destOrd="0" presId="urn:microsoft.com/office/officeart/2005/8/layout/orgChart1"/>
    <dgm:cxn modelId="{95939796-7E47-4ED6-BCF4-CD3B73991495}" type="presParOf" srcId="{7D7252FC-8AC4-4DA2-B055-481B0BFA2EC0}" destId="{4E7729A3-A919-40AC-B38B-DE7B50C552BB}" srcOrd="0" destOrd="0" presId="urn:microsoft.com/office/officeart/2005/8/layout/orgChart1"/>
    <dgm:cxn modelId="{BFB1CA46-5E12-4C03-BBCC-ADDE7A0CFA0A}" type="presParOf" srcId="{7D7252FC-8AC4-4DA2-B055-481B0BFA2EC0}" destId="{490A0E07-EEA6-4B58-B8CF-148E0AC4429A}" srcOrd="1" destOrd="0" presId="urn:microsoft.com/office/officeart/2005/8/layout/orgChart1"/>
    <dgm:cxn modelId="{CB11B24E-22FF-492C-AF4A-A6B1020515D8}" type="presParOf" srcId="{F7282A34-00D5-43FE-A791-D1EA471C4CEC}" destId="{03ABE01B-0251-42D1-9021-3DEC78F359DF}" srcOrd="1" destOrd="0" presId="urn:microsoft.com/office/officeart/2005/8/layout/orgChart1"/>
    <dgm:cxn modelId="{E83A0497-6619-460E-8C8A-5BB824E57419}" type="presParOf" srcId="{F7282A34-00D5-43FE-A791-D1EA471C4CEC}" destId="{D19EA6EE-A28D-412D-B467-AB00D15ECA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A28F85-81C5-46A7-924A-4F8966F420E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BDDA12C-5A14-420B-AA69-937A7CC1CADC}">
      <dgm:prSet phldrT="[Text]" custT="1"/>
      <dgm:spPr/>
      <dgm:t>
        <a:bodyPr/>
        <a:lstStyle/>
        <a:p>
          <a:r>
            <a:rPr lang="en-US" sz="1400" dirty="0" smtClean="0"/>
            <a:t>PILIH TIPE DATA  + AKSES</a:t>
          </a:r>
          <a:br>
            <a:rPr lang="en-US" sz="1400" dirty="0" smtClean="0"/>
          </a:br>
          <a:r>
            <a:rPr lang="en-US" sz="1400" dirty="0" smtClean="0"/>
            <a:t>(PRIVATE ATAU PUBLIK)</a:t>
          </a:r>
          <a:endParaRPr lang="en-US" sz="1400" dirty="0"/>
        </a:p>
      </dgm:t>
    </dgm:pt>
    <dgm:pt modelId="{35545CFC-419B-41F5-84E3-3EAC912D4D78}" type="parTrans" cxnId="{6E27AB0A-4E97-45D0-AA1C-64355A014683}">
      <dgm:prSet/>
      <dgm:spPr/>
      <dgm:t>
        <a:bodyPr/>
        <a:lstStyle/>
        <a:p>
          <a:endParaRPr lang="en-US" sz="1400"/>
        </a:p>
      </dgm:t>
    </dgm:pt>
    <dgm:pt modelId="{8847DCB0-9E16-4FBA-9A23-C0326CB9F062}" type="sibTrans" cxnId="{6E27AB0A-4E97-45D0-AA1C-64355A014683}">
      <dgm:prSet/>
      <dgm:spPr/>
      <dgm:t>
        <a:bodyPr/>
        <a:lstStyle/>
        <a:p>
          <a:endParaRPr lang="en-US" sz="1400"/>
        </a:p>
      </dgm:t>
    </dgm:pt>
    <dgm:pt modelId="{0E0C59B5-1053-42DE-8EFB-92CD15733C3C}">
      <dgm:prSet phldrT="[Text]" custT="1"/>
      <dgm:spPr/>
      <dgm:t>
        <a:bodyPr/>
        <a:lstStyle/>
        <a:p>
          <a:r>
            <a:rPr lang="en-US" sz="1400" dirty="0" smtClean="0"/>
            <a:t>REALTIME DATA</a:t>
          </a:r>
          <a:endParaRPr lang="en-US" sz="1400" dirty="0"/>
        </a:p>
      </dgm:t>
    </dgm:pt>
    <dgm:pt modelId="{DB0C22D4-D072-4319-B0DC-212A37B5A5E7}" type="sibTrans" cxnId="{B87662B1-DD91-4B59-AFF5-1A67CA64FED9}">
      <dgm:prSet/>
      <dgm:spPr/>
      <dgm:t>
        <a:bodyPr/>
        <a:lstStyle/>
        <a:p>
          <a:endParaRPr lang="en-US" sz="1400"/>
        </a:p>
      </dgm:t>
    </dgm:pt>
    <dgm:pt modelId="{56EEE5BE-E968-4F12-A6B7-7FB01369561B}" type="parTrans" cxnId="{B87662B1-DD91-4B59-AFF5-1A67CA64FED9}">
      <dgm:prSet/>
      <dgm:spPr/>
      <dgm:t>
        <a:bodyPr/>
        <a:lstStyle/>
        <a:p>
          <a:endParaRPr lang="en-US" sz="1400"/>
        </a:p>
      </dgm:t>
    </dgm:pt>
    <dgm:pt modelId="{7BE8777A-561C-4F0D-A012-F4DC83A76345}">
      <dgm:prSet phldrT="[Text]" custT="1"/>
      <dgm:spPr/>
      <dgm:t>
        <a:bodyPr/>
        <a:lstStyle/>
        <a:p>
          <a:r>
            <a:rPr lang="en-US" sz="1400" dirty="0" smtClean="0"/>
            <a:t>RELATIONAL DATA</a:t>
          </a:r>
          <a:endParaRPr lang="en-US" sz="1400" dirty="0"/>
        </a:p>
      </dgm:t>
    </dgm:pt>
    <dgm:pt modelId="{18F348CE-A255-4D0D-B3A8-27068BAE45D1}" type="parTrans" cxnId="{D655F2F0-536B-46DB-AB01-BF34282FA656}">
      <dgm:prSet/>
      <dgm:spPr/>
      <dgm:t>
        <a:bodyPr/>
        <a:lstStyle/>
        <a:p>
          <a:endParaRPr lang="en-US"/>
        </a:p>
      </dgm:t>
    </dgm:pt>
    <dgm:pt modelId="{A00AB946-E76A-4760-BCBA-BAB7D60B50F8}" type="sibTrans" cxnId="{D655F2F0-536B-46DB-AB01-BF34282FA656}">
      <dgm:prSet/>
      <dgm:spPr/>
      <dgm:t>
        <a:bodyPr/>
        <a:lstStyle/>
        <a:p>
          <a:endParaRPr lang="en-US"/>
        </a:p>
      </dgm:t>
    </dgm:pt>
    <dgm:pt modelId="{4435BF59-FA09-446D-8132-DEF2A0E02546}">
      <dgm:prSet phldrT="[Text]" custT="1"/>
      <dgm:spPr/>
      <dgm:t>
        <a:bodyPr/>
        <a:lstStyle/>
        <a:p>
          <a:r>
            <a:rPr lang="en-US" sz="1400" dirty="0" smtClean="0"/>
            <a:t>HISTORICAL DATA</a:t>
          </a:r>
          <a:endParaRPr lang="en-US" sz="1400" dirty="0"/>
        </a:p>
      </dgm:t>
    </dgm:pt>
    <dgm:pt modelId="{D2820285-92BC-42CC-8A86-012E0B0E4099}" type="parTrans" cxnId="{2E933757-4729-4604-BEAC-609C4A6335F2}">
      <dgm:prSet/>
      <dgm:spPr/>
      <dgm:t>
        <a:bodyPr/>
        <a:lstStyle/>
        <a:p>
          <a:endParaRPr lang="en-US"/>
        </a:p>
      </dgm:t>
    </dgm:pt>
    <dgm:pt modelId="{0C768D1D-226E-4727-B76F-9842E1C76D8F}" type="sibTrans" cxnId="{2E933757-4729-4604-BEAC-609C4A6335F2}">
      <dgm:prSet/>
      <dgm:spPr/>
      <dgm:t>
        <a:bodyPr/>
        <a:lstStyle/>
        <a:p>
          <a:endParaRPr lang="en-US"/>
        </a:p>
      </dgm:t>
    </dgm:pt>
    <dgm:pt modelId="{D5FDFDEE-2B80-4B88-B446-69FDF30A3CB5}">
      <dgm:prSet phldrT="[Text]" custT="1"/>
      <dgm:spPr/>
      <dgm:t>
        <a:bodyPr/>
        <a:lstStyle/>
        <a:p>
          <a:r>
            <a:rPr lang="en-US" sz="1400" dirty="0" smtClean="0"/>
            <a:t>GENERATE IN REDIS</a:t>
          </a:r>
          <a:endParaRPr lang="en-US" sz="1400" dirty="0"/>
        </a:p>
      </dgm:t>
    </dgm:pt>
    <dgm:pt modelId="{D175CAC5-41E7-49C5-8B79-C94462D7FAEB}" type="parTrans" cxnId="{E0A58E35-BA03-49DA-BD1A-58AA6B37212F}">
      <dgm:prSet/>
      <dgm:spPr/>
      <dgm:t>
        <a:bodyPr/>
        <a:lstStyle/>
        <a:p>
          <a:endParaRPr lang="en-US"/>
        </a:p>
      </dgm:t>
    </dgm:pt>
    <dgm:pt modelId="{E0F797F8-BF75-49E8-9240-F1067C8007F5}" type="sibTrans" cxnId="{E0A58E35-BA03-49DA-BD1A-58AA6B37212F}">
      <dgm:prSet/>
      <dgm:spPr/>
      <dgm:t>
        <a:bodyPr/>
        <a:lstStyle/>
        <a:p>
          <a:endParaRPr lang="en-US"/>
        </a:p>
      </dgm:t>
    </dgm:pt>
    <dgm:pt modelId="{BFFB1D70-6FEE-450D-BD25-7D066B2E7DE6}">
      <dgm:prSet phldrT="[Text]" custT="1"/>
      <dgm:spPr/>
      <dgm:t>
        <a:bodyPr/>
        <a:lstStyle/>
        <a:p>
          <a:r>
            <a:rPr lang="en-US" sz="1400" dirty="0" smtClean="0"/>
            <a:t>GENERATE IN MONGO DB</a:t>
          </a:r>
          <a:endParaRPr lang="en-US" sz="1400" dirty="0"/>
        </a:p>
      </dgm:t>
    </dgm:pt>
    <dgm:pt modelId="{473A0F5A-5771-41F1-BDCE-E6134612CFF6}" type="parTrans" cxnId="{4745A3E1-409C-4510-8DB9-87A74F6E00AB}">
      <dgm:prSet/>
      <dgm:spPr/>
      <dgm:t>
        <a:bodyPr/>
        <a:lstStyle/>
        <a:p>
          <a:endParaRPr lang="en-US"/>
        </a:p>
      </dgm:t>
    </dgm:pt>
    <dgm:pt modelId="{02E449D7-E0BD-4F32-A2BA-53CA1B9252E9}" type="sibTrans" cxnId="{4745A3E1-409C-4510-8DB9-87A74F6E00AB}">
      <dgm:prSet/>
      <dgm:spPr/>
      <dgm:t>
        <a:bodyPr/>
        <a:lstStyle/>
        <a:p>
          <a:endParaRPr lang="en-US"/>
        </a:p>
      </dgm:t>
    </dgm:pt>
    <dgm:pt modelId="{59F94D9E-4131-4679-8775-D30503AB4024}">
      <dgm:prSet phldrT="[Text]" custT="1"/>
      <dgm:spPr/>
      <dgm:t>
        <a:bodyPr/>
        <a:lstStyle/>
        <a:p>
          <a:r>
            <a:rPr lang="en-US" sz="1400" dirty="0" smtClean="0"/>
            <a:t>GENERATE IN CASSANDRA</a:t>
          </a:r>
          <a:endParaRPr lang="en-US" sz="1400" dirty="0"/>
        </a:p>
      </dgm:t>
    </dgm:pt>
    <dgm:pt modelId="{AA0B2243-F200-4235-8CE6-FC8F027F0E4D}" type="parTrans" cxnId="{F54C01CA-C765-4B5A-AFB7-1738D112DE65}">
      <dgm:prSet/>
      <dgm:spPr/>
      <dgm:t>
        <a:bodyPr/>
        <a:lstStyle/>
        <a:p>
          <a:endParaRPr lang="en-US"/>
        </a:p>
      </dgm:t>
    </dgm:pt>
    <dgm:pt modelId="{8F00D91D-91E2-4374-8E3A-0125D2B64D18}" type="sibTrans" cxnId="{F54C01CA-C765-4B5A-AFB7-1738D112DE65}">
      <dgm:prSet/>
      <dgm:spPr/>
      <dgm:t>
        <a:bodyPr/>
        <a:lstStyle/>
        <a:p>
          <a:endParaRPr lang="en-US"/>
        </a:p>
      </dgm:t>
    </dgm:pt>
    <dgm:pt modelId="{AA07947A-8C1E-4AD3-A5BD-5740739427E6}">
      <dgm:prSet phldrT="[Text]" custT="1"/>
      <dgm:spPr/>
      <dgm:t>
        <a:bodyPr/>
        <a:lstStyle/>
        <a:p>
          <a:r>
            <a:rPr lang="en-US" sz="1400" dirty="0" smtClean="0"/>
            <a:t>GENERATE API</a:t>
          </a:r>
          <a:endParaRPr lang="en-US" sz="1400" dirty="0"/>
        </a:p>
      </dgm:t>
    </dgm:pt>
    <dgm:pt modelId="{4146EA13-6574-417B-9E12-6251F68F1FD1}" type="parTrans" cxnId="{2983D671-7D0D-4BDB-BE64-F7CED344AE08}">
      <dgm:prSet/>
      <dgm:spPr/>
      <dgm:t>
        <a:bodyPr/>
        <a:lstStyle/>
        <a:p>
          <a:endParaRPr lang="en-US"/>
        </a:p>
      </dgm:t>
    </dgm:pt>
    <dgm:pt modelId="{4FEB0ED9-BBE3-4B44-9614-27CA6A6AEA5A}" type="sibTrans" cxnId="{2983D671-7D0D-4BDB-BE64-F7CED344AE08}">
      <dgm:prSet/>
      <dgm:spPr/>
      <dgm:t>
        <a:bodyPr/>
        <a:lstStyle/>
        <a:p>
          <a:endParaRPr lang="en-US"/>
        </a:p>
      </dgm:t>
    </dgm:pt>
    <dgm:pt modelId="{314EA021-ADAB-46BF-B69C-FA9A910A6F75}" type="pres">
      <dgm:prSet presAssocID="{8DA28F85-81C5-46A7-924A-4F8966F420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7E191AB-771D-47F0-96AD-CB06D5210281}" type="pres">
      <dgm:prSet presAssocID="{7BDDA12C-5A14-420B-AA69-937A7CC1CADC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282C9BB-320B-4234-A597-0D5A4D85CA42}" type="pres">
      <dgm:prSet presAssocID="{7BDDA12C-5A14-420B-AA69-937A7CC1CADC}" presName="rootComposite1" presStyleCnt="0"/>
      <dgm:spPr/>
      <dgm:t>
        <a:bodyPr/>
        <a:lstStyle/>
        <a:p>
          <a:endParaRPr lang="en-US"/>
        </a:p>
      </dgm:t>
    </dgm:pt>
    <dgm:pt modelId="{1AC60179-C962-4504-867C-873B9F1C3C45}" type="pres">
      <dgm:prSet presAssocID="{7BDDA12C-5A14-420B-AA69-937A7CC1CAD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D16640-ED18-4276-9524-553C975116B9}" type="pres">
      <dgm:prSet presAssocID="{7BDDA12C-5A14-420B-AA69-937A7CC1CAD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5090A5F-E746-481C-8F2C-CAAD6D1BAAFB}" type="pres">
      <dgm:prSet presAssocID="{7BDDA12C-5A14-420B-AA69-937A7CC1CADC}" presName="hierChild2" presStyleCnt="0"/>
      <dgm:spPr/>
      <dgm:t>
        <a:bodyPr/>
        <a:lstStyle/>
        <a:p>
          <a:endParaRPr lang="en-US"/>
        </a:p>
      </dgm:t>
    </dgm:pt>
    <dgm:pt modelId="{7A8CE0D0-201F-4E7D-B67D-C64A2DE47AD0}" type="pres">
      <dgm:prSet presAssocID="{56EEE5BE-E968-4F12-A6B7-7FB01369561B}" presName="Name64" presStyleLbl="parChTrans1D2" presStyleIdx="0" presStyleCnt="3"/>
      <dgm:spPr/>
      <dgm:t>
        <a:bodyPr/>
        <a:lstStyle/>
        <a:p>
          <a:endParaRPr lang="en-US"/>
        </a:p>
      </dgm:t>
    </dgm:pt>
    <dgm:pt modelId="{0B896F00-5049-4943-9D91-92C09D9CC103}" type="pres">
      <dgm:prSet presAssocID="{0E0C59B5-1053-42DE-8EFB-92CD15733C3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B0AE643-1A57-427C-8BB4-65E39D227676}" type="pres">
      <dgm:prSet presAssocID="{0E0C59B5-1053-42DE-8EFB-92CD15733C3C}" presName="rootComposite" presStyleCnt="0"/>
      <dgm:spPr/>
      <dgm:t>
        <a:bodyPr/>
        <a:lstStyle/>
        <a:p>
          <a:endParaRPr lang="en-US"/>
        </a:p>
      </dgm:t>
    </dgm:pt>
    <dgm:pt modelId="{0A773DEF-0811-427A-B08E-EFC0F03D2898}" type="pres">
      <dgm:prSet presAssocID="{0E0C59B5-1053-42DE-8EFB-92CD15733C3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E7F34-FA4D-4060-900D-DF525E3ACCDD}" type="pres">
      <dgm:prSet presAssocID="{0E0C59B5-1053-42DE-8EFB-92CD15733C3C}" presName="rootConnector" presStyleLbl="node2" presStyleIdx="0" presStyleCnt="3"/>
      <dgm:spPr/>
      <dgm:t>
        <a:bodyPr/>
        <a:lstStyle/>
        <a:p>
          <a:endParaRPr lang="en-US"/>
        </a:p>
      </dgm:t>
    </dgm:pt>
    <dgm:pt modelId="{4E330E80-F9E4-4E61-9708-A9519E91FBEC}" type="pres">
      <dgm:prSet presAssocID="{0E0C59B5-1053-42DE-8EFB-92CD15733C3C}" presName="hierChild4" presStyleCnt="0"/>
      <dgm:spPr/>
      <dgm:t>
        <a:bodyPr/>
        <a:lstStyle/>
        <a:p>
          <a:endParaRPr lang="en-US"/>
        </a:p>
      </dgm:t>
    </dgm:pt>
    <dgm:pt modelId="{F0AB71ED-E7C8-42AE-A423-28DA0567D079}" type="pres">
      <dgm:prSet presAssocID="{D175CAC5-41E7-49C5-8B79-C94462D7FAEB}" presName="Name64" presStyleLbl="parChTrans1D3" presStyleIdx="0" presStyleCnt="3"/>
      <dgm:spPr/>
      <dgm:t>
        <a:bodyPr/>
        <a:lstStyle/>
        <a:p>
          <a:endParaRPr lang="en-US"/>
        </a:p>
      </dgm:t>
    </dgm:pt>
    <dgm:pt modelId="{B1A2723F-79AF-49C1-A5B9-51B2234E876B}" type="pres">
      <dgm:prSet presAssocID="{D5FDFDEE-2B80-4B88-B446-69FDF30A3CB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7605820-DB21-4AAA-8F0D-97F80AE3CD53}" type="pres">
      <dgm:prSet presAssocID="{D5FDFDEE-2B80-4B88-B446-69FDF30A3CB5}" presName="rootComposite" presStyleCnt="0"/>
      <dgm:spPr/>
      <dgm:t>
        <a:bodyPr/>
        <a:lstStyle/>
        <a:p>
          <a:endParaRPr lang="en-US"/>
        </a:p>
      </dgm:t>
    </dgm:pt>
    <dgm:pt modelId="{DC9ABC93-64D4-45CB-BBB6-8DE67923D930}" type="pres">
      <dgm:prSet presAssocID="{D5FDFDEE-2B80-4B88-B446-69FDF30A3CB5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4089E3-F3F2-4A3E-A157-B00A66771ACF}" type="pres">
      <dgm:prSet presAssocID="{D5FDFDEE-2B80-4B88-B446-69FDF30A3CB5}" presName="rootConnector" presStyleLbl="node3" presStyleIdx="0" presStyleCnt="3"/>
      <dgm:spPr/>
      <dgm:t>
        <a:bodyPr/>
        <a:lstStyle/>
        <a:p>
          <a:endParaRPr lang="en-US"/>
        </a:p>
      </dgm:t>
    </dgm:pt>
    <dgm:pt modelId="{82854A54-BFD7-4BBC-9D09-57ACEA81FAEE}" type="pres">
      <dgm:prSet presAssocID="{D5FDFDEE-2B80-4B88-B446-69FDF30A3CB5}" presName="hierChild4" presStyleCnt="0"/>
      <dgm:spPr/>
      <dgm:t>
        <a:bodyPr/>
        <a:lstStyle/>
        <a:p>
          <a:endParaRPr lang="en-US"/>
        </a:p>
      </dgm:t>
    </dgm:pt>
    <dgm:pt modelId="{55913525-159F-46DD-973A-8D7741D84E30}" type="pres">
      <dgm:prSet presAssocID="{D5FDFDEE-2B80-4B88-B446-69FDF30A3CB5}" presName="hierChild5" presStyleCnt="0"/>
      <dgm:spPr/>
      <dgm:t>
        <a:bodyPr/>
        <a:lstStyle/>
        <a:p>
          <a:endParaRPr lang="en-US"/>
        </a:p>
      </dgm:t>
    </dgm:pt>
    <dgm:pt modelId="{02F13F3A-63D7-437E-9CDA-2CB636F68683}" type="pres">
      <dgm:prSet presAssocID="{0E0C59B5-1053-42DE-8EFB-92CD15733C3C}" presName="hierChild5" presStyleCnt="0"/>
      <dgm:spPr/>
      <dgm:t>
        <a:bodyPr/>
        <a:lstStyle/>
        <a:p>
          <a:endParaRPr lang="en-US"/>
        </a:p>
      </dgm:t>
    </dgm:pt>
    <dgm:pt modelId="{6A07C667-B35B-497F-942E-ED3884FA32F4}" type="pres">
      <dgm:prSet presAssocID="{18F348CE-A255-4D0D-B3A8-27068BAE45D1}" presName="Name64" presStyleLbl="parChTrans1D2" presStyleIdx="1" presStyleCnt="3"/>
      <dgm:spPr/>
      <dgm:t>
        <a:bodyPr/>
        <a:lstStyle/>
        <a:p>
          <a:endParaRPr lang="en-US"/>
        </a:p>
      </dgm:t>
    </dgm:pt>
    <dgm:pt modelId="{535A6B91-E614-4F21-B6AB-BE6F16F90092}" type="pres">
      <dgm:prSet presAssocID="{7BE8777A-561C-4F0D-A012-F4DC83A763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79F17F8-2B8F-45AA-A50E-CE20FC2504AD}" type="pres">
      <dgm:prSet presAssocID="{7BE8777A-561C-4F0D-A012-F4DC83A76345}" presName="rootComposite" presStyleCnt="0"/>
      <dgm:spPr/>
      <dgm:t>
        <a:bodyPr/>
        <a:lstStyle/>
        <a:p>
          <a:endParaRPr lang="en-US"/>
        </a:p>
      </dgm:t>
    </dgm:pt>
    <dgm:pt modelId="{9F31AEF2-6FBA-42C6-AA61-1847CC77495C}" type="pres">
      <dgm:prSet presAssocID="{7BE8777A-561C-4F0D-A012-F4DC83A7634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171728-C857-4192-AB56-E25680087D5B}" type="pres">
      <dgm:prSet presAssocID="{7BE8777A-561C-4F0D-A012-F4DC83A76345}" presName="rootConnector" presStyleLbl="node2" presStyleIdx="1" presStyleCnt="3"/>
      <dgm:spPr/>
      <dgm:t>
        <a:bodyPr/>
        <a:lstStyle/>
        <a:p>
          <a:endParaRPr lang="en-US"/>
        </a:p>
      </dgm:t>
    </dgm:pt>
    <dgm:pt modelId="{DA771DCF-390B-4FA4-86EB-F22964310641}" type="pres">
      <dgm:prSet presAssocID="{7BE8777A-561C-4F0D-A012-F4DC83A76345}" presName="hierChild4" presStyleCnt="0"/>
      <dgm:spPr/>
      <dgm:t>
        <a:bodyPr/>
        <a:lstStyle/>
        <a:p>
          <a:endParaRPr lang="en-US"/>
        </a:p>
      </dgm:t>
    </dgm:pt>
    <dgm:pt modelId="{1BFB1933-DB0D-4D92-AD0D-C595B7159504}" type="pres">
      <dgm:prSet presAssocID="{473A0F5A-5771-41F1-BDCE-E6134612CFF6}" presName="Name64" presStyleLbl="parChTrans1D3" presStyleIdx="1" presStyleCnt="3"/>
      <dgm:spPr/>
      <dgm:t>
        <a:bodyPr/>
        <a:lstStyle/>
        <a:p>
          <a:endParaRPr lang="en-US"/>
        </a:p>
      </dgm:t>
    </dgm:pt>
    <dgm:pt modelId="{087FB330-F340-4EA7-9AD8-0FCC034C0B62}" type="pres">
      <dgm:prSet presAssocID="{BFFB1D70-6FEE-450D-BD25-7D066B2E7DE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D827BC7-7FCD-4E43-BF59-FF5C2567CA44}" type="pres">
      <dgm:prSet presAssocID="{BFFB1D70-6FEE-450D-BD25-7D066B2E7DE6}" presName="rootComposite" presStyleCnt="0"/>
      <dgm:spPr/>
      <dgm:t>
        <a:bodyPr/>
        <a:lstStyle/>
        <a:p>
          <a:endParaRPr lang="en-US"/>
        </a:p>
      </dgm:t>
    </dgm:pt>
    <dgm:pt modelId="{93FA3631-041B-4A42-B579-6F1E5D443A90}" type="pres">
      <dgm:prSet presAssocID="{BFFB1D70-6FEE-450D-BD25-7D066B2E7DE6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77FB13-1021-4044-B314-3936191E41DE}" type="pres">
      <dgm:prSet presAssocID="{BFFB1D70-6FEE-450D-BD25-7D066B2E7DE6}" presName="rootConnector" presStyleLbl="node3" presStyleIdx="1" presStyleCnt="3"/>
      <dgm:spPr/>
      <dgm:t>
        <a:bodyPr/>
        <a:lstStyle/>
        <a:p>
          <a:endParaRPr lang="en-US"/>
        </a:p>
      </dgm:t>
    </dgm:pt>
    <dgm:pt modelId="{9E694603-E6BB-4401-A39C-76FF4D5754AE}" type="pres">
      <dgm:prSet presAssocID="{BFFB1D70-6FEE-450D-BD25-7D066B2E7DE6}" presName="hierChild4" presStyleCnt="0"/>
      <dgm:spPr/>
      <dgm:t>
        <a:bodyPr/>
        <a:lstStyle/>
        <a:p>
          <a:endParaRPr lang="en-US"/>
        </a:p>
      </dgm:t>
    </dgm:pt>
    <dgm:pt modelId="{C60C6B95-AC69-4703-B90F-214C6E7EDDF7}" type="pres">
      <dgm:prSet presAssocID="{BFFB1D70-6FEE-450D-BD25-7D066B2E7DE6}" presName="hierChild5" presStyleCnt="0"/>
      <dgm:spPr/>
      <dgm:t>
        <a:bodyPr/>
        <a:lstStyle/>
        <a:p>
          <a:endParaRPr lang="en-US"/>
        </a:p>
      </dgm:t>
    </dgm:pt>
    <dgm:pt modelId="{50CDDE54-C8F2-456D-82BA-731754080E8C}" type="pres">
      <dgm:prSet presAssocID="{7BE8777A-561C-4F0D-A012-F4DC83A76345}" presName="hierChild5" presStyleCnt="0"/>
      <dgm:spPr/>
      <dgm:t>
        <a:bodyPr/>
        <a:lstStyle/>
        <a:p>
          <a:endParaRPr lang="en-US"/>
        </a:p>
      </dgm:t>
    </dgm:pt>
    <dgm:pt modelId="{A393DE69-977A-42D4-9BAD-7577C3012E8F}" type="pres">
      <dgm:prSet presAssocID="{D2820285-92BC-42CC-8A86-012E0B0E4099}" presName="Name64" presStyleLbl="parChTrans1D2" presStyleIdx="2" presStyleCnt="3"/>
      <dgm:spPr/>
      <dgm:t>
        <a:bodyPr/>
        <a:lstStyle/>
        <a:p>
          <a:endParaRPr lang="en-US"/>
        </a:p>
      </dgm:t>
    </dgm:pt>
    <dgm:pt modelId="{85DF2715-1571-4CF0-AAFA-F7174B419D94}" type="pres">
      <dgm:prSet presAssocID="{4435BF59-FA09-446D-8132-DEF2A0E0254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6D8BCEA-D514-49C1-B6F4-E40933AA2039}" type="pres">
      <dgm:prSet presAssocID="{4435BF59-FA09-446D-8132-DEF2A0E02546}" presName="rootComposite" presStyleCnt="0"/>
      <dgm:spPr/>
      <dgm:t>
        <a:bodyPr/>
        <a:lstStyle/>
        <a:p>
          <a:endParaRPr lang="en-US"/>
        </a:p>
      </dgm:t>
    </dgm:pt>
    <dgm:pt modelId="{D0832EED-B73C-4016-B6B6-3DDD0F3B05CE}" type="pres">
      <dgm:prSet presAssocID="{4435BF59-FA09-446D-8132-DEF2A0E0254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DD1084-C28E-4666-80AF-236E6E38D569}" type="pres">
      <dgm:prSet presAssocID="{4435BF59-FA09-446D-8132-DEF2A0E02546}" presName="rootConnector" presStyleLbl="node2" presStyleIdx="2" presStyleCnt="3"/>
      <dgm:spPr/>
      <dgm:t>
        <a:bodyPr/>
        <a:lstStyle/>
        <a:p>
          <a:endParaRPr lang="en-US"/>
        </a:p>
      </dgm:t>
    </dgm:pt>
    <dgm:pt modelId="{2D1D8F3D-26BE-4E0A-9089-666E67BE45F0}" type="pres">
      <dgm:prSet presAssocID="{4435BF59-FA09-446D-8132-DEF2A0E02546}" presName="hierChild4" presStyleCnt="0"/>
      <dgm:spPr/>
      <dgm:t>
        <a:bodyPr/>
        <a:lstStyle/>
        <a:p>
          <a:endParaRPr lang="en-US"/>
        </a:p>
      </dgm:t>
    </dgm:pt>
    <dgm:pt modelId="{18C9647D-47EC-4FD8-9557-122938F817F8}" type="pres">
      <dgm:prSet presAssocID="{AA0B2243-F200-4235-8CE6-FC8F027F0E4D}" presName="Name64" presStyleLbl="parChTrans1D3" presStyleIdx="2" presStyleCnt="3"/>
      <dgm:spPr/>
      <dgm:t>
        <a:bodyPr/>
        <a:lstStyle/>
        <a:p>
          <a:endParaRPr lang="en-US"/>
        </a:p>
      </dgm:t>
    </dgm:pt>
    <dgm:pt modelId="{73CDB49C-B314-4AFB-B528-6D4883134DC9}" type="pres">
      <dgm:prSet presAssocID="{59F94D9E-4131-4679-8775-D30503AB402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96C5D12-C4A6-425E-A37D-5BD47D9BC7F1}" type="pres">
      <dgm:prSet presAssocID="{59F94D9E-4131-4679-8775-D30503AB4024}" presName="rootComposite" presStyleCnt="0"/>
      <dgm:spPr/>
      <dgm:t>
        <a:bodyPr/>
        <a:lstStyle/>
        <a:p>
          <a:endParaRPr lang="en-US"/>
        </a:p>
      </dgm:t>
    </dgm:pt>
    <dgm:pt modelId="{C9D114A4-32B6-4154-8182-08CC20CD306B}" type="pres">
      <dgm:prSet presAssocID="{59F94D9E-4131-4679-8775-D30503AB4024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6EF93F-C6A0-4F64-A075-6EE6956F9319}" type="pres">
      <dgm:prSet presAssocID="{59F94D9E-4131-4679-8775-D30503AB4024}" presName="rootConnector" presStyleLbl="node3" presStyleIdx="2" presStyleCnt="3"/>
      <dgm:spPr/>
      <dgm:t>
        <a:bodyPr/>
        <a:lstStyle/>
        <a:p>
          <a:endParaRPr lang="en-US"/>
        </a:p>
      </dgm:t>
    </dgm:pt>
    <dgm:pt modelId="{AF5DE6E2-94B9-4BAF-8D80-550FAC7AACA2}" type="pres">
      <dgm:prSet presAssocID="{59F94D9E-4131-4679-8775-D30503AB4024}" presName="hierChild4" presStyleCnt="0"/>
      <dgm:spPr/>
      <dgm:t>
        <a:bodyPr/>
        <a:lstStyle/>
        <a:p>
          <a:endParaRPr lang="en-US"/>
        </a:p>
      </dgm:t>
    </dgm:pt>
    <dgm:pt modelId="{0A3FE8E8-F567-44F5-99A4-BC4B92456CD8}" type="pres">
      <dgm:prSet presAssocID="{4146EA13-6574-417B-9E12-6251F68F1FD1}" presName="Name64" presStyleLbl="parChTrans1D4" presStyleIdx="0" presStyleCnt="1"/>
      <dgm:spPr/>
      <dgm:t>
        <a:bodyPr/>
        <a:lstStyle/>
        <a:p>
          <a:endParaRPr lang="en-US"/>
        </a:p>
      </dgm:t>
    </dgm:pt>
    <dgm:pt modelId="{411C8A1B-94CC-4C41-8CB6-02BC9AEF54C2}" type="pres">
      <dgm:prSet presAssocID="{AA07947A-8C1E-4AD3-A5BD-5740739427E6}" presName="hierRoot2" presStyleCnt="0">
        <dgm:presLayoutVars>
          <dgm:hierBranch val="init"/>
        </dgm:presLayoutVars>
      </dgm:prSet>
      <dgm:spPr/>
    </dgm:pt>
    <dgm:pt modelId="{1E2D91A6-C187-454C-A6E6-7EB3B49E715F}" type="pres">
      <dgm:prSet presAssocID="{AA07947A-8C1E-4AD3-A5BD-5740739427E6}" presName="rootComposite" presStyleCnt="0"/>
      <dgm:spPr/>
    </dgm:pt>
    <dgm:pt modelId="{27739E0F-B69D-458C-ABD4-285A706D3615}" type="pres">
      <dgm:prSet presAssocID="{AA07947A-8C1E-4AD3-A5BD-5740739427E6}" presName="rootText" presStyleLbl="node4" presStyleIdx="0" presStyleCnt="1" custLinFactY="-43715" custLinFactNeighborX="11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B872B1-84CC-43FB-A4DF-B07D1FC5A6E6}" type="pres">
      <dgm:prSet presAssocID="{AA07947A-8C1E-4AD3-A5BD-5740739427E6}" presName="rootConnector" presStyleLbl="node4" presStyleIdx="0" presStyleCnt="1"/>
      <dgm:spPr/>
      <dgm:t>
        <a:bodyPr/>
        <a:lstStyle/>
        <a:p>
          <a:endParaRPr lang="en-US"/>
        </a:p>
      </dgm:t>
    </dgm:pt>
    <dgm:pt modelId="{BE0946CF-7076-4034-8828-BDD8266C3339}" type="pres">
      <dgm:prSet presAssocID="{AA07947A-8C1E-4AD3-A5BD-5740739427E6}" presName="hierChild4" presStyleCnt="0"/>
      <dgm:spPr/>
    </dgm:pt>
    <dgm:pt modelId="{4AECC999-1CF2-4AEB-9DAB-A19D455F371B}" type="pres">
      <dgm:prSet presAssocID="{AA07947A-8C1E-4AD3-A5BD-5740739427E6}" presName="hierChild5" presStyleCnt="0"/>
      <dgm:spPr/>
    </dgm:pt>
    <dgm:pt modelId="{FD167BEF-8C2E-4911-A0D3-3B3114A981E9}" type="pres">
      <dgm:prSet presAssocID="{59F94D9E-4131-4679-8775-D30503AB4024}" presName="hierChild5" presStyleCnt="0"/>
      <dgm:spPr/>
      <dgm:t>
        <a:bodyPr/>
        <a:lstStyle/>
        <a:p>
          <a:endParaRPr lang="en-US"/>
        </a:p>
      </dgm:t>
    </dgm:pt>
    <dgm:pt modelId="{326E20B3-2714-4485-A38A-BA47FA3CB495}" type="pres">
      <dgm:prSet presAssocID="{4435BF59-FA09-446D-8132-DEF2A0E02546}" presName="hierChild5" presStyleCnt="0"/>
      <dgm:spPr/>
      <dgm:t>
        <a:bodyPr/>
        <a:lstStyle/>
        <a:p>
          <a:endParaRPr lang="en-US"/>
        </a:p>
      </dgm:t>
    </dgm:pt>
    <dgm:pt modelId="{751F66B5-0B6F-4884-AB85-09A2A4388E9D}" type="pres">
      <dgm:prSet presAssocID="{7BDDA12C-5A14-420B-AA69-937A7CC1CADC}" presName="hierChild3" presStyleCnt="0"/>
      <dgm:spPr/>
      <dgm:t>
        <a:bodyPr/>
        <a:lstStyle/>
        <a:p>
          <a:endParaRPr lang="en-US"/>
        </a:p>
      </dgm:t>
    </dgm:pt>
  </dgm:ptLst>
  <dgm:cxnLst>
    <dgm:cxn modelId="{B87662B1-DD91-4B59-AFF5-1A67CA64FED9}" srcId="{7BDDA12C-5A14-420B-AA69-937A7CC1CADC}" destId="{0E0C59B5-1053-42DE-8EFB-92CD15733C3C}" srcOrd="0" destOrd="0" parTransId="{56EEE5BE-E968-4F12-A6B7-7FB01369561B}" sibTransId="{DB0C22D4-D072-4319-B0DC-212A37B5A5E7}"/>
    <dgm:cxn modelId="{872B4545-2F23-4F38-9979-031C71604A8B}" type="presOf" srcId="{0E0C59B5-1053-42DE-8EFB-92CD15733C3C}" destId="{79FE7F34-FA4D-4060-900D-DF525E3ACCDD}" srcOrd="1" destOrd="0" presId="urn:microsoft.com/office/officeart/2009/3/layout/HorizontalOrganizationChart"/>
    <dgm:cxn modelId="{B453987B-415F-4BAD-82D2-4018DAE23B98}" type="presOf" srcId="{4146EA13-6574-417B-9E12-6251F68F1FD1}" destId="{0A3FE8E8-F567-44F5-99A4-BC4B92456CD8}" srcOrd="0" destOrd="0" presId="urn:microsoft.com/office/officeart/2009/3/layout/HorizontalOrganizationChart"/>
    <dgm:cxn modelId="{FCF405DD-0018-48EA-B4F0-E9A7443D99EF}" type="presOf" srcId="{8DA28F85-81C5-46A7-924A-4F8966F420E5}" destId="{314EA021-ADAB-46BF-B69C-FA9A910A6F75}" srcOrd="0" destOrd="0" presId="urn:microsoft.com/office/officeart/2009/3/layout/HorizontalOrganizationChart"/>
    <dgm:cxn modelId="{549D0A35-BDAC-41DF-99BD-8784F45AA97D}" type="presOf" srcId="{AA07947A-8C1E-4AD3-A5BD-5740739427E6}" destId="{27739E0F-B69D-458C-ABD4-285A706D3615}" srcOrd="0" destOrd="0" presId="urn:microsoft.com/office/officeart/2009/3/layout/HorizontalOrganizationChart"/>
    <dgm:cxn modelId="{6E27AB0A-4E97-45D0-AA1C-64355A014683}" srcId="{8DA28F85-81C5-46A7-924A-4F8966F420E5}" destId="{7BDDA12C-5A14-420B-AA69-937A7CC1CADC}" srcOrd="0" destOrd="0" parTransId="{35545CFC-419B-41F5-84E3-3EAC912D4D78}" sibTransId="{8847DCB0-9E16-4FBA-9A23-C0326CB9F062}"/>
    <dgm:cxn modelId="{47908934-5BB1-418F-8243-8B239740723B}" type="presOf" srcId="{AA07947A-8C1E-4AD3-A5BD-5740739427E6}" destId="{8BB872B1-84CC-43FB-A4DF-B07D1FC5A6E6}" srcOrd="1" destOrd="0" presId="urn:microsoft.com/office/officeart/2009/3/layout/HorizontalOrganizationChart"/>
    <dgm:cxn modelId="{EEA5745C-796F-4022-95C5-90BAA7B41B57}" type="presOf" srcId="{7BDDA12C-5A14-420B-AA69-937A7CC1CADC}" destId="{05D16640-ED18-4276-9524-553C975116B9}" srcOrd="1" destOrd="0" presId="urn:microsoft.com/office/officeart/2009/3/layout/HorizontalOrganizationChart"/>
    <dgm:cxn modelId="{2E3BBFCB-0AB6-4756-BECD-3B34845507CC}" type="presOf" srcId="{7BE8777A-561C-4F0D-A012-F4DC83A76345}" destId="{9F31AEF2-6FBA-42C6-AA61-1847CC77495C}" srcOrd="0" destOrd="0" presId="urn:microsoft.com/office/officeart/2009/3/layout/HorizontalOrganizationChart"/>
    <dgm:cxn modelId="{54331F6A-1A36-4595-B5EB-D74F3567887B}" type="presOf" srcId="{59F94D9E-4131-4679-8775-D30503AB4024}" destId="{C9D114A4-32B6-4154-8182-08CC20CD306B}" srcOrd="0" destOrd="0" presId="urn:microsoft.com/office/officeart/2009/3/layout/HorizontalOrganizationChart"/>
    <dgm:cxn modelId="{2C748055-2CCA-43F6-95A5-0EA7EBA54248}" type="presOf" srcId="{D2820285-92BC-42CC-8A86-012E0B0E4099}" destId="{A393DE69-977A-42D4-9BAD-7577C3012E8F}" srcOrd="0" destOrd="0" presId="urn:microsoft.com/office/officeart/2009/3/layout/HorizontalOrganizationChart"/>
    <dgm:cxn modelId="{5F9224FE-ED1F-45BB-AA56-37876B283251}" type="presOf" srcId="{56EEE5BE-E968-4F12-A6B7-7FB01369561B}" destId="{7A8CE0D0-201F-4E7D-B67D-C64A2DE47AD0}" srcOrd="0" destOrd="0" presId="urn:microsoft.com/office/officeart/2009/3/layout/HorizontalOrganizationChart"/>
    <dgm:cxn modelId="{B2450EF7-2A07-448B-8514-7E4AC79A4246}" type="presOf" srcId="{4435BF59-FA09-446D-8132-DEF2A0E02546}" destId="{D0832EED-B73C-4016-B6B6-3DDD0F3B05CE}" srcOrd="0" destOrd="0" presId="urn:microsoft.com/office/officeart/2009/3/layout/HorizontalOrganizationChart"/>
    <dgm:cxn modelId="{E0A58E35-BA03-49DA-BD1A-58AA6B37212F}" srcId="{0E0C59B5-1053-42DE-8EFB-92CD15733C3C}" destId="{D5FDFDEE-2B80-4B88-B446-69FDF30A3CB5}" srcOrd="0" destOrd="0" parTransId="{D175CAC5-41E7-49C5-8B79-C94462D7FAEB}" sibTransId="{E0F797F8-BF75-49E8-9240-F1067C8007F5}"/>
    <dgm:cxn modelId="{D655F2F0-536B-46DB-AB01-BF34282FA656}" srcId="{7BDDA12C-5A14-420B-AA69-937A7CC1CADC}" destId="{7BE8777A-561C-4F0D-A012-F4DC83A76345}" srcOrd="1" destOrd="0" parTransId="{18F348CE-A255-4D0D-B3A8-27068BAE45D1}" sibTransId="{A00AB946-E76A-4760-BCBA-BAB7D60B50F8}"/>
    <dgm:cxn modelId="{2983D671-7D0D-4BDB-BE64-F7CED344AE08}" srcId="{59F94D9E-4131-4679-8775-D30503AB4024}" destId="{AA07947A-8C1E-4AD3-A5BD-5740739427E6}" srcOrd="0" destOrd="0" parTransId="{4146EA13-6574-417B-9E12-6251F68F1FD1}" sibTransId="{4FEB0ED9-BBE3-4B44-9614-27CA6A6AEA5A}"/>
    <dgm:cxn modelId="{84818A2F-4B59-422F-A4FB-8785402B2B88}" type="presOf" srcId="{D5FDFDEE-2B80-4B88-B446-69FDF30A3CB5}" destId="{DC9ABC93-64D4-45CB-BBB6-8DE67923D930}" srcOrd="0" destOrd="0" presId="urn:microsoft.com/office/officeart/2009/3/layout/HorizontalOrganizationChart"/>
    <dgm:cxn modelId="{59BF1F03-5563-44F7-869B-109943340FF2}" type="presOf" srcId="{473A0F5A-5771-41F1-BDCE-E6134612CFF6}" destId="{1BFB1933-DB0D-4D92-AD0D-C595B7159504}" srcOrd="0" destOrd="0" presId="urn:microsoft.com/office/officeart/2009/3/layout/HorizontalOrganizationChart"/>
    <dgm:cxn modelId="{0DD6864C-16C2-410D-82E4-531C1ED5896D}" type="presOf" srcId="{BFFB1D70-6FEE-450D-BD25-7D066B2E7DE6}" destId="{A877FB13-1021-4044-B314-3936191E41DE}" srcOrd="1" destOrd="0" presId="urn:microsoft.com/office/officeart/2009/3/layout/HorizontalOrganizationChart"/>
    <dgm:cxn modelId="{DC743F0B-C944-4A5C-8E3E-760BB73D1BA3}" type="presOf" srcId="{D175CAC5-41E7-49C5-8B79-C94462D7FAEB}" destId="{F0AB71ED-E7C8-42AE-A423-28DA0567D079}" srcOrd="0" destOrd="0" presId="urn:microsoft.com/office/officeart/2009/3/layout/HorizontalOrganizationChart"/>
    <dgm:cxn modelId="{C6CD5A25-890D-4B0F-A640-6928F7885412}" type="presOf" srcId="{AA0B2243-F200-4235-8CE6-FC8F027F0E4D}" destId="{18C9647D-47EC-4FD8-9557-122938F817F8}" srcOrd="0" destOrd="0" presId="urn:microsoft.com/office/officeart/2009/3/layout/HorizontalOrganizationChart"/>
    <dgm:cxn modelId="{F81AC555-4240-4548-84D6-1A6D968E5D4A}" type="presOf" srcId="{0E0C59B5-1053-42DE-8EFB-92CD15733C3C}" destId="{0A773DEF-0811-427A-B08E-EFC0F03D2898}" srcOrd="0" destOrd="0" presId="urn:microsoft.com/office/officeart/2009/3/layout/HorizontalOrganizationChart"/>
    <dgm:cxn modelId="{2E933757-4729-4604-BEAC-609C4A6335F2}" srcId="{7BDDA12C-5A14-420B-AA69-937A7CC1CADC}" destId="{4435BF59-FA09-446D-8132-DEF2A0E02546}" srcOrd="2" destOrd="0" parTransId="{D2820285-92BC-42CC-8A86-012E0B0E4099}" sibTransId="{0C768D1D-226E-4727-B76F-9842E1C76D8F}"/>
    <dgm:cxn modelId="{8AF83AB9-E095-4623-A95F-0B7B97E880B6}" type="presOf" srcId="{BFFB1D70-6FEE-450D-BD25-7D066B2E7DE6}" destId="{93FA3631-041B-4A42-B579-6F1E5D443A90}" srcOrd="0" destOrd="0" presId="urn:microsoft.com/office/officeart/2009/3/layout/HorizontalOrganizationChart"/>
    <dgm:cxn modelId="{FD9A5177-64E4-4EB2-BB62-4F76B7D76282}" type="presOf" srcId="{18F348CE-A255-4D0D-B3A8-27068BAE45D1}" destId="{6A07C667-B35B-497F-942E-ED3884FA32F4}" srcOrd="0" destOrd="0" presId="urn:microsoft.com/office/officeart/2009/3/layout/HorizontalOrganizationChart"/>
    <dgm:cxn modelId="{4745A3E1-409C-4510-8DB9-87A74F6E00AB}" srcId="{7BE8777A-561C-4F0D-A012-F4DC83A76345}" destId="{BFFB1D70-6FEE-450D-BD25-7D066B2E7DE6}" srcOrd="0" destOrd="0" parTransId="{473A0F5A-5771-41F1-BDCE-E6134612CFF6}" sibTransId="{02E449D7-E0BD-4F32-A2BA-53CA1B9252E9}"/>
    <dgm:cxn modelId="{923D6E6F-AEE0-4ECC-91B4-72A6FBADE375}" type="presOf" srcId="{D5FDFDEE-2B80-4B88-B446-69FDF30A3CB5}" destId="{404089E3-F3F2-4A3E-A157-B00A66771ACF}" srcOrd="1" destOrd="0" presId="urn:microsoft.com/office/officeart/2009/3/layout/HorizontalOrganizationChart"/>
    <dgm:cxn modelId="{FF7614C5-02AB-4C43-90E1-92D14458D8B4}" type="presOf" srcId="{4435BF59-FA09-446D-8132-DEF2A0E02546}" destId="{F3DD1084-C28E-4666-80AF-236E6E38D569}" srcOrd="1" destOrd="0" presId="urn:microsoft.com/office/officeart/2009/3/layout/HorizontalOrganizationChart"/>
    <dgm:cxn modelId="{9EDEC9EB-075A-4B3F-9995-68D617424A61}" type="presOf" srcId="{7BE8777A-561C-4F0D-A012-F4DC83A76345}" destId="{2B171728-C857-4192-AB56-E25680087D5B}" srcOrd="1" destOrd="0" presId="urn:microsoft.com/office/officeart/2009/3/layout/HorizontalOrganizationChart"/>
    <dgm:cxn modelId="{66E3083C-1127-4582-90BF-D2F1C754D20E}" type="presOf" srcId="{7BDDA12C-5A14-420B-AA69-937A7CC1CADC}" destId="{1AC60179-C962-4504-867C-873B9F1C3C45}" srcOrd="0" destOrd="0" presId="urn:microsoft.com/office/officeart/2009/3/layout/HorizontalOrganizationChart"/>
    <dgm:cxn modelId="{F54C01CA-C765-4B5A-AFB7-1738D112DE65}" srcId="{4435BF59-FA09-446D-8132-DEF2A0E02546}" destId="{59F94D9E-4131-4679-8775-D30503AB4024}" srcOrd="0" destOrd="0" parTransId="{AA0B2243-F200-4235-8CE6-FC8F027F0E4D}" sibTransId="{8F00D91D-91E2-4374-8E3A-0125D2B64D18}"/>
    <dgm:cxn modelId="{4DCE4362-438D-4BE8-8F9B-B21E5FD20B06}" type="presOf" srcId="{59F94D9E-4131-4679-8775-D30503AB4024}" destId="{786EF93F-C6A0-4F64-A075-6EE6956F9319}" srcOrd="1" destOrd="0" presId="urn:microsoft.com/office/officeart/2009/3/layout/HorizontalOrganizationChart"/>
    <dgm:cxn modelId="{8D1CFF42-1AAB-4A42-A537-C13D35F6C071}" type="presParOf" srcId="{314EA021-ADAB-46BF-B69C-FA9A910A6F75}" destId="{47E191AB-771D-47F0-96AD-CB06D5210281}" srcOrd="0" destOrd="0" presId="urn:microsoft.com/office/officeart/2009/3/layout/HorizontalOrganizationChart"/>
    <dgm:cxn modelId="{A40DD3DF-0E37-4C0A-B651-0CC08AEDF7DE}" type="presParOf" srcId="{47E191AB-771D-47F0-96AD-CB06D5210281}" destId="{8282C9BB-320B-4234-A597-0D5A4D85CA42}" srcOrd="0" destOrd="0" presId="urn:microsoft.com/office/officeart/2009/3/layout/HorizontalOrganizationChart"/>
    <dgm:cxn modelId="{3F8E12A2-42F8-486B-A5B9-70A86C6EF34C}" type="presParOf" srcId="{8282C9BB-320B-4234-A597-0D5A4D85CA42}" destId="{1AC60179-C962-4504-867C-873B9F1C3C45}" srcOrd="0" destOrd="0" presId="urn:microsoft.com/office/officeart/2009/3/layout/HorizontalOrganizationChart"/>
    <dgm:cxn modelId="{D4ECBBC1-DB3C-4FBA-BC7A-881363F2B808}" type="presParOf" srcId="{8282C9BB-320B-4234-A597-0D5A4D85CA42}" destId="{05D16640-ED18-4276-9524-553C975116B9}" srcOrd="1" destOrd="0" presId="urn:microsoft.com/office/officeart/2009/3/layout/HorizontalOrganizationChart"/>
    <dgm:cxn modelId="{4F07D21A-8317-437D-9FFE-F43699DFCEF0}" type="presParOf" srcId="{47E191AB-771D-47F0-96AD-CB06D5210281}" destId="{35090A5F-E746-481C-8F2C-CAAD6D1BAAFB}" srcOrd="1" destOrd="0" presId="urn:microsoft.com/office/officeart/2009/3/layout/HorizontalOrganizationChart"/>
    <dgm:cxn modelId="{57DA0EF4-4EA9-4563-AE34-AB63B4BA2086}" type="presParOf" srcId="{35090A5F-E746-481C-8F2C-CAAD6D1BAAFB}" destId="{7A8CE0D0-201F-4E7D-B67D-C64A2DE47AD0}" srcOrd="0" destOrd="0" presId="urn:microsoft.com/office/officeart/2009/3/layout/HorizontalOrganizationChart"/>
    <dgm:cxn modelId="{22DBC951-5A3E-41BB-818A-8B8D9098C62E}" type="presParOf" srcId="{35090A5F-E746-481C-8F2C-CAAD6D1BAAFB}" destId="{0B896F00-5049-4943-9D91-92C09D9CC103}" srcOrd="1" destOrd="0" presId="urn:microsoft.com/office/officeart/2009/3/layout/HorizontalOrganizationChart"/>
    <dgm:cxn modelId="{40424AAF-4277-4C20-B520-6BCC86671D4F}" type="presParOf" srcId="{0B896F00-5049-4943-9D91-92C09D9CC103}" destId="{4B0AE643-1A57-427C-8BB4-65E39D227676}" srcOrd="0" destOrd="0" presId="urn:microsoft.com/office/officeart/2009/3/layout/HorizontalOrganizationChart"/>
    <dgm:cxn modelId="{91C6EC93-8D8E-4691-AEF0-D8596B08C0FC}" type="presParOf" srcId="{4B0AE643-1A57-427C-8BB4-65E39D227676}" destId="{0A773DEF-0811-427A-B08E-EFC0F03D2898}" srcOrd="0" destOrd="0" presId="urn:microsoft.com/office/officeart/2009/3/layout/HorizontalOrganizationChart"/>
    <dgm:cxn modelId="{CC527BE1-6725-4493-8A90-C5DEFF492136}" type="presParOf" srcId="{4B0AE643-1A57-427C-8BB4-65E39D227676}" destId="{79FE7F34-FA4D-4060-900D-DF525E3ACCDD}" srcOrd="1" destOrd="0" presId="urn:microsoft.com/office/officeart/2009/3/layout/HorizontalOrganizationChart"/>
    <dgm:cxn modelId="{3DBC6B1B-69AF-49D1-82E3-D3F5777455D3}" type="presParOf" srcId="{0B896F00-5049-4943-9D91-92C09D9CC103}" destId="{4E330E80-F9E4-4E61-9708-A9519E91FBEC}" srcOrd="1" destOrd="0" presId="urn:microsoft.com/office/officeart/2009/3/layout/HorizontalOrganizationChart"/>
    <dgm:cxn modelId="{1FB3F441-A043-4D06-9167-6F24CC3800A0}" type="presParOf" srcId="{4E330E80-F9E4-4E61-9708-A9519E91FBEC}" destId="{F0AB71ED-E7C8-42AE-A423-28DA0567D079}" srcOrd="0" destOrd="0" presId="urn:microsoft.com/office/officeart/2009/3/layout/HorizontalOrganizationChart"/>
    <dgm:cxn modelId="{EDDE6B10-257A-4B38-B6FE-F907FD110ADD}" type="presParOf" srcId="{4E330E80-F9E4-4E61-9708-A9519E91FBEC}" destId="{B1A2723F-79AF-49C1-A5B9-51B2234E876B}" srcOrd="1" destOrd="0" presId="urn:microsoft.com/office/officeart/2009/3/layout/HorizontalOrganizationChart"/>
    <dgm:cxn modelId="{11712925-2A0C-4895-BAC7-BA09AA975590}" type="presParOf" srcId="{B1A2723F-79AF-49C1-A5B9-51B2234E876B}" destId="{F7605820-DB21-4AAA-8F0D-97F80AE3CD53}" srcOrd="0" destOrd="0" presId="urn:microsoft.com/office/officeart/2009/3/layout/HorizontalOrganizationChart"/>
    <dgm:cxn modelId="{24C5EEB8-FDFE-4671-9D6C-D5FB89E262D9}" type="presParOf" srcId="{F7605820-DB21-4AAA-8F0D-97F80AE3CD53}" destId="{DC9ABC93-64D4-45CB-BBB6-8DE67923D930}" srcOrd="0" destOrd="0" presId="urn:microsoft.com/office/officeart/2009/3/layout/HorizontalOrganizationChart"/>
    <dgm:cxn modelId="{85FC477B-2141-4EC3-98F5-F1FBFEF6C56B}" type="presParOf" srcId="{F7605820-DB21-4AAA-8F0D-97F80AE3CD53}" destId="{404089E3-F3F2-4A3E-A157-B00A66771ACF}" srcOrd="1" destOrd="0" presId="urn:microsoft.com/office/officeart/2009/3/layout/HorizontalOrganizationChart"/>
    <dgm:cxn modelId="{959EAC44-BC68-484D-BCBA-8667C6F8FDD9}" type="presParOf" srcId="{B1A2723F-79AF-49C1-A5B9-51B2234E876B}" destId="{82854A54-BFD7-4BBC-9D09-57ACEA81FAEE}" srcOrd="1" destOrd="0" presId="urn:microsoft.com/office/officeart/2009/3/layout/HorizontalOrganizationChart"/>
    <dgm:cxn modelId="{925D99F6-A7B8-4966-A1EE-C9AEF8C75BC6}" type="presParOf" srcId="{B1A2723F-79AF-49C1-A5B9-51B2234E876B}" destId="{55913525-159F-46DD-973A-8D7741D84E30}" srcOrd="2" destOrd="0" presId="urn:microsoft.com/office/officeart/2009/3/layout/HorizontalOrganizationChart"/>
    <dgm:cxn modelId="{68325E9C-F6DA-448F-AC44-603DA452880A}" type="presParOf" srcId="{0B896F00-5049-4943-9D91-92C09D9CC103}" destId="{02F13F3A-63D7-437E-9CDA-2CB636F68683}" srcOrd="2" destOrd="0" presId="urn:microsoft.com/office/officeart/2009/3/layout/HorizontalOrganizationChart"/>
    <dgm:cxn modelId="{7F43B8D3-86A4-4858-B27B-4DA5FB1FCB4A}" type="presParOf" srcId="{35090A5F-E746-481C-8F2C-CAAD6D1BAAFB}" destId="{6A07C667-B35B-497F-942E-ED3884FA32F4}" srcOrd="2" destOrd="0" presId="urn:microsoft.com/office/officeart/2009/3/layout/HorizontalOrganizationChart"/>
    <dgm:cxn modelId="{7F2CFE50-89D2-4BE2-A1D5-018E8D97336E}" type="presParOf" srcId="{35090A5F-E746-481C-8F2C-CAAD6D1BAAFB}" destId="{535A6B91-E614-4F21-B6AB-BE6F16F90092}" srcOrd="3" destOrd="0" presId="urn:microsoft.com/office/officeart/2009/3/layout/HorizontalOrganizationChart"/>
    <dgm:cxn modelId="{3B848055-3C11-4A60-8143-691F837DB0EE}" type="presParOf" srcId="{535A6B91-E614-4F21-B6AB-BE6F16F90092}" destId="{979F17F8-2B8F-45AA-A50E-CE20FC2504AD}" srcOrd="0" destOrd="0" presId="urn:microsoft.com/office/officeart/2009/3/layout/HorizontalOrganizationChart"/>
    <dgm:cxn modelId="{25E7A345-05DB-4170-B1AD-1C01FB78AAA6}" type="presParOf" srcId="{979F17F8-2B8F-45AA-A50E-CE20FC2504AD}" destId="{9F31AEF2-6FBA-42C6-AA61-1847CC77495C}" srcOrd="0" destOrd="0" presId="urn:microsoft.com/office/officeart/2009/3/layout/HorizontalOrganizationChart"/>
    <dgm:cxn modelId="{943A540C-6652-4A32-A940-30AD93978EA7}" type="presParOf" srcId="{979F17F8-2B8F-45AA-A50E-CE20FC2504AD}" destId="{2B171728-C857-4192-AB56-E25680087D5B}" srcOrd="1" destOrd="0" presId="urn:microsoft.com/office/officeart/2009/3/layout/HorizontalOrganizationChart"/>
    <dgm:cxn modelId="{DD893B79-73EA-479B-8CE0-0F13E15C28F8}" type="presParOf" srcId="{535A6B91-E614-4F21-B6AB-BE6F16F90092}" destId="{DA771DCF-390B-4FA4-86EB-F22964310641}" srcOrd="1" destOrd="0" presId="urn:microsoft.com/office/officeart/2009/3/layout/HorizontalOrganizationChart"/>
    <dgm:cxn modelId="{6CF12CA3-A8E4-4FFA-9D08-1642135374FD}" type="presParOf" srcId="{DA771DCF-390B-4FA4-86EB-F22964310641}" destId="{1BFB1933-DB0D-4D92-AD0D-C595B7159504}" srcOrd="0" destOrd="0" presId="urn:microsoft.com/office/officeart/2009/3/layout/HorizontalOrganizationChart"/>
    <dgm:cxn modelId="{58C9A6FE-1115-4C02-8379-7F1F1ED4F58B}" type="presParOf" srcId="{DA771DCF-390B-4FA4-86EB-F22964310641}" destId="{087FB330-F340-4EA7-9AD8-0FCC034C0B62}" srcOrd="1" destOrd="0" presId="urn:microsoft.com/office/officeart/2009/3/layout/HorizontalOrganizationChart"/>
    <dgm:cxn modelId="{1E91F8C5-03C7-4192-9178-1F8259C07888}" type="presParOf" srcId="{087FB330-F340-4EA7-9AD8-0FCC034C0B62}" destId="{1D827BC7-7FCD-4E43-BF59-FF5C2567CA44}" srcOrd="0" destOrd="0" presId="urn:microsoft.com/office/officeart/2009/3/layout/HorizontalOrganizationChart"/>
    <dgm:cxn modelId="{B1D054A6-6194-469A-BF2C-5A577AD7311B}" type="presParOf" srcId="{1D827BC7-7FCD-4E43-BF59-FF5C2567CA44}" destId="{93FA3631-041B-4A42-B579-6F1E5D443A90}" srcOrd="0" destOrd="0" presId="urn:microsoft.com/office/officeart/2009/3/layout/HorizontalOrganizationChart"/>
    <dgm:cxn modelId="{8250E0FD-7A39-46F5-9D9F-DA76A0516E8A}" type="presParOf" srcId="{1D827BC7-7FCD-4E43-BF59-FF5C2567CA44}" destId="{A877FB13-1021-4044-B314-3936191E41DE}" srcOrd="1" destOrd="0" presId="urn:microsoft.com/office/officeart/2009/3/layout/HorizontalOrganizationChart"/>
    <dgm:cxn modelId="{FEC1005E-E716-41D9-9224-E90474DA740F}" type="presParOf" srcId="{087FB330-F340-4EA7-9AD8-0FCC034C0B62}" destId="{9E694603-E6BB-4401-A39C-76FF4D5754AE}" srcOrd="1" destOrd="0" presId="urn:microsoft.com/office/officeart/2009/3/layout/HorizontalOrganizationChart"/>
    <dgm:cxn modelId="{EB4DD025-351F-440C-83E8-49466385697F}" type="presParOf" srcId="{087FB330-F340-4EA7-9AD8-0FCC034C0B62}" destId="{C60C6B95-AC69-4703-B90F-214C6E7EDDF7}" srcOrd="2" destOrd="0" presId="urn:microsoft.com/office/officeart/2009/3/layout/HorizontalOrganizationChart"/>
    <dgm:cxn modelId="{3C81CF04-3B86-4DEC-9C2C-9C9B649E02E0}" type="presParOf" srcId="{535A6B91-E614-4F21-B6AB-BE6F16F90092}" destId="{50CDDE54-C8F2-456D-82BA-731754080E8C}" srcOrd="2" destOrd="0" presId="urn:microsoft.com/office/officeart/2009/3/layout/HorizontalOrganizationChart"/>
    <dgm:cxn modelId="{FF3443AA-2C10-4E9B-B10A-692D993A003F}" type="presParOf" srcId="{35090A5F-E746-481C-8F2C-CAAD6D1BAAFB}" destId="{A393DE69-977A-42D4-9BAD-7577C3012E8F}" srcOrd="4" destOrd="0" presId="urn:microsoft.com/office/officeart/2009/3/layout/HorizontalOrganizationChart"/>
    <dgm:cxn modelId="{3EB65497-5540-476D-B5F3-2F2057A71335}" type="presParOf" srcId="{35090A5F-E746-481C-8F2C-CAAD6D1BAAFB}" destId="{85DF2715-1571-4CF0-AAFA-F7174B419D94}" srcOrd="5" destOrd="0" presId="urn:microsoft.com/office/officeart/2009/3/layout/HorizontalOrganizationChart"/>
    <dgm:cxn modelId="{C31079CC-9050-49F3-A860-19E3D49CE690}" type="presParOf" srcId="{85DF2715-1571-4CF0-AAFA-F7174B419D94}" destId="{96D8BCEA-D514-49C1-B6F4-E40933AA2039}" srcOrd="0" destOrd="0" presId="urn:microsoft.com/office/officeart/2009/3/layout/HorizontalOrganizationChart"/>
    <dgm:cxn modelId="{F468CE20-67B0-41A4-A6F5-72098130BB8D}" type="presParOf" srcId="{96D8BCEA-D514-49C1-B6F4-E40933AA2039}" destId="{D0832EED-B73C-4016-B6B6-3DDD0F3B05CE}" srcOrd="0" destOrd="0" presId="urn:microsoft.com/office/officeart/2009/3/layout/HorizontalOrganizationChart"/>
    <dgm:cxn modelId="{906CAD25-AF37-41A6-BC8B-F39B95077B73}" type="presParOf" srcId="{96D8BCEA-D514-49C1-B6F4-E40933AA2039}" destId="{F3DD1084-C28E-4666-80AF-236E6E38D569}" srcOrd="1" destOrd="0" presId="urn:microsoft.com/office/officeart/2009/3/layout/HorizontalOrganizationChart"/>
    <dgm:cxn modelId="{2B909B8B-A4D6-4E5F-9887-BDF4FD79C0D0}" type="presParOf" srcId="{85DF2715-1571-4CF0-AAFA-F7174B419D94}" destId="{2D1D8F3D-26BE-4E0A-9089-666E67BE45F0}" srcOrd="1" destOrd="0" presId="urn:microsoft.com/office/officeart/2009/3/layout/HorizontalOrganizationChart"/>
    <dgm:cxn modelId="{37A56EE9-4AA5-42A5-8E42-50C3FFDAEFF3}" type="presParOf" srcId="{2D1D8F3D-26BE-4E0A-9089-666E67BE45F0}" destId="{18C9647D-47EC-4FD8-9557-122938F817F8}" srcOrd="0" destOrd="0" presId="urn:microsoft.com/office/officeart/2009/3/layout/HorizontalOrganizationChart"/>
    <dgm:cxn modelId="{A93613B7-7A8E-4858-91FD-50624CFDA3E0}" type="presParOf" srcId="{2D1D8F3D-26BE-4E0A-9089-666E67BE45F0}" destId="{73CDB49C-B314-4AFB-B528-6D4883134DC9}" srcOrd="1" destOrd="0" presId="urn:microsoft.com/office/officeart/2009/3/layout/HorizontalOrganizationChart"/>
    <dgm:cxn modelId="{50E40C45-7F29-422A-9702-785D3D61743A}" type="presParOf" srcId="{73CDB49C-B314-4AFB-B528-6D4883134DC9}" destId="{296C5D12-C4A6-425E-A37D-5BD47D9BC7F1}" srcOrd="0" destOrd="0" presId="urn:microsoft.com/office/officeart/2009/3/layout/HorizontalOrganizationChart"/>
    <dgm:cxn modelId="{36C3A1AA-A966-46E0-B3CA-1EFCD14C5B0F}" type="presParOf" srcId="{296C5D12-C4A6-425E-A37D-5BD47D9BC7F1}" destId="{C9D114A4-32B6-4154-8182-08CC20CD306B}" srcOrd="0" destOrd="0" presId="urn:microsoft.com/office/officeart/2009/3/layout/HorizontalOrganizationChart"/>
    <dgm:cxn modelId="{F02183B7-21C2-4B09-A3A0-48EE56D7C9E4}" type="presParOf" srcId="{296C5D12-C4A6-425E-A37D-5BD47D9BC7F1}" destId="{786EF93F-C6A0-4F64-A075-6EE6956F9319}" srcOrd="1" destOrd="0" presId="urn:microsoft.com/office/officeart/2009/3/layout/HorizontalOrganizationChart"/>
    <dgm:cxn modelId="{EF0BF776-FC20-45B1-886E-EE466D7D2384}" type="presParOf" srcId="{73CDB49C-B314-4AFB-B528-6D4883134DC9}" destId="{AF5DE6E2-94B9-4BAF-8D80-550FAC7AACA2}" srcOrd="1" destOrd="0" presId="urn:microsoft.com/office/officeart/2009/3/layout/HorizontalOrganizationChart"/>
    <dgm:cxn modelId="{CB1E1B86-F411-41C3-A94D-556D75AE56E7}" type="presParOf" srcId="{AF5DE6E2-94B9-4BAF-8D80-550FAC7AACA2}" destId="{0A3FE8E8-F567-44F5-99A4-BC4B92456CD8}" srcOrd="0" destOrd="0" presId="urn:microsoft.com/office/officeart/2009/3/layout/HorizontalOrganizationChart"/>
    <dgm:cxn modelId="{BF9D407D-33E8-4857-8C91-E0FBC209E18F}" type="presParOf" srcId="{AF5DE6E2-94B9-4BAF-8D80-550FAC7AACA2}" destId="{411C8A1B-94CC-4C41-8CB6-02BC9AEF54C2}" srcOrd="1" destOrd="0" presId="urn:microsoft.com/office/officeart/2009/3/layout/HorizontalOrganizationChart"/>
    <dgm:cxn modelId="{05B7F421-5A71-4AD2-A365-67EB5FE312CB}" type="presParOf" srcId="{411C8A1B-94CC-4C41-8CB6-02BC9AEF54C2}" destId="{1E2D91A6-C187-454C-A6E6-7EB3B49E715F}" srcOrd="0" destOrd="0" presId="urn:microsoft.com/office/officeart/2009/3/layout/HorizontalOrganizationChart"/>
    <dgm:cxn modelId="{008E3D03-ADD6-41D6-9D88-C09CABC44329}" type="presParOf" srcId="{1E2D91A6-C187-454C-A6E6-7EB3B49E715F}" destId="{27739E0F-B69D-458C-ABD4-285A706D3615}" srcOrd="0" destOrd="0" presId="urn:microsoft.com/office/officeart/2009/3/layout/HorizontalOrganizationChart"/>
    <dgm:cxn modelId="{9F33BFDD-0B21-4567-8CBF-B3B9EBC6812A}" type="presParOf" srcId="{1E2D91A6-C187-454C-A6E6-7EB3B49E715F}" destId="{8BB872B1-84CC-43FB-A4DF-B07D1FC5A6E6}" srcOrd="1" destOrd="0" presId="urn:microsoft.com/office/officeart/2009/3/layout/HorizontalOrganizationChart"/>
    <dgm:cxn modelId="{45495B86-5343-474F-B457-74EB611406B8}" type="presParOf" srcId="{411C8A1B-94CC-4C41-8CB6-02BC9AEF54C2}" destId="{BE0946CF-7076-4034-8828-BDD8266C3339}" srcOrd="1" destOrd="0" presId="urn:microsoft.com/office/officeart/2009/3/layout/HorizontalOrganizationChart"/>
    <dgm:cxn modelId="{1F63FDC8-A4D4-4FE3-927E-0508E38F9891}" type="presParOf" srcId="{411C8A1B-94CC-4C41-8CB6-02BC9AEF54C2}" destId="{4AECC999-1CF2-4AEB-9DAB-A19D455F371B}" srcOrd="2" destOrd="0" presId="urn:microsoft.com/office/officeart/2009/3/layout/HorizontalOrganizationChart"/>
    <dgm:cxn modelId="{D53059F2-ADD2-40E5-ABF9-215E2E1EA960}" type="presParOf" srcId="{73CDB49C-B314-4AFB-B528-6D4883134DC9}" destId="{FD167BEF-8C2E-4911-A0D3-3B3114A981E9}" srcOrd="2" destOrd="0" presId="urn:microsoft.com/office/officeart/2009/3/layout/HorizontalOrganizationChart"/>
    <dgm:cxn modelId="{B3D30C27-087D-4F01-95D9-D9E3A1A69022}" type="presParOf" srcId="{85DF2715-1571-4CF0-AAFA-F7174B419D94}" destId="{326E20B3-2714-4485-A38A-BA47FA3CB495}" srcOrd="2" destOrd="0" presId="urn:microsoft.com/office/officeart/2009/3/layout/HorizontalOrganizationChart"/>
    <dgm:cxn modelId="{E1BB1481-DE11-40BB-8E69-569E10E61161}" type="presParOf" srcId="{47E191AB-771D-47F0-96AD-CB06D5210281}" destId="{751F66B5-0B6F-4884-AB85-09A2A4388E9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A28F85-81C5-46A7-924A-4F8966F420E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BDDA12C-5A14-420B-AA69-937A7CC1CADC}">
      <dgm:prSet phldrT="[Text]" custT="1"/>
      <dgm:spPr/>
      <dgm:t>
        <a:bodyPr/>
        <a:lstStyle/>
        <a:p>
          <a:r>
            <a:rPr lang="en-US" sz="1400" dirty="0" smtClean="0"/>
            <a:t>GENERATE API</a:t>
          </a:r>
          <a:endParaRPr lang="en-US" sz="1400" dirty="0"/>
        </a:p>
      </dgm:t>
    </dgm:pt>
    <dgm:pt modelId="{35545CFC-419B-41F5-84E3-3EAC912D4D78}" type="parTrans" cxnId="{6E27AB0A-4E97-45D0-AA1C-64355A014683}">
      <dgm:prSet/>
      <dgm:spPr/>
      <dgm:t>
        <a:bodyPr/>
        <a:lstStyle/>
        <a:p>
          <a:endParaRPr lang="en-US" sz="1400"/>
        </a:p>
      </dgm:t>
    </dgm:pt>
    <dgm:pt modelId="{8847DCB0-9E16-4FBA-9A23-C0326CB9F062}" type="sibTrans" cxnId="{6E27AB0A-4E97-45D0-AA1C-64355A014683}">
      <dgm:prSet/>
      <dgm:spPr/>
      <dgm:t>
        <a:bodyPr/>
        <a:lstStyle/>
        <a:p>
          <a:endParaRPr lang="en-US" sz="1400"/>
        </a:p>
      </dgm:t>
    </dgm:pt>
    <dgm:pt modelId="{0E0C59B5-1053-42DE-8EFB-92CD15733C3C}">
      <dgm:prSet phldrT="[Text]" custT="1"/>
      <dgm:spPr/>
      <dgm:t>
        <a:bodyPr/>
        <a:lstStyle/>
        <a:p>
          <a:r>
            <a:rPr lang="en-US" sz="1400" dirty="0" smtClean="0"/>
            <a:t>GENERATE MASTER DATA FORM</a:t>
          </a:r>
          <a:endParaRPr lang="en-US" sz="1400" dirty="0"/>
        </a:p>
      </dgm:t>
    </dgm:pt>
    <dgm:pt modelId="{DB0C22D4-D072-4319-B0DC-212A37B5A5E7}" type="sibTrans" cxnId="{B87662B1-DD91-4B59-AFF5-1A67CA64FED9}">
      <dgm:prSet/>
      <dgm:spPr/>
      <dgm:t>
        <a:bodyPr/>
        <a:lstStyle/>
        <a:p>
          <a:endParaRPr lang="en-US" sz="1400"/>
        </a:p>
      </dgm:t>
    </dgm:pt>
    <dgm:pt modelId="{56EEE5BE-E968-4F12-A6B7-7FB01369561B}" type="parTrans" cxnId="{B87662B1-DD91-4B59-AFF5-1A67CA64FED9}">
      <dgm:prSet/>
      <dgm:spPr/>
      <dgm:t>
        <a:bodyPr/>
        <a:lstStyle/>
        <a:p>
          <a:endParaRPr lang="en-US" sz="1400"/>
        </a:p>
      </dgm:t>
    </dgm:pt>
    <dgm:pt modelId="{7BE8777A-561C-4F0D-A012-F4DC83A76345}">
      <dgm:prSet phldrT="[Text]" custT="1"/>
      <dgm:spPr/>
      <dgm:t>
        <a:bodyPr/>
        <a:lstStyle/>
        <a:p>
          <a:r>
            <a:rPr lang="en-US" sz="1400" dirty="0" smtClean="0"/>
            <a:t>PUBLISH YES / NO</a:t>
          </a:r>
        </a:p>
      </dgm:t>
    </dgm:pt>
    <dgm:pt modelId="{18F348CE-A255-4D0D-B3A8-27068BAE45D1}" type="parTrans" cxnId="{D655F2F0-536B-46DB-AB01-BF34282FA656}">
      <dgm:prSet/>
      <dgm:spPr/>
      <dgm:t>
        <a:bodyPr/>
        <a:lstStyle/>
        <a:p>
          <a:endParaRPr lang="en-US"/>
        </a:p>
      </dgm:t>
    </dgm:pt>
    <dgm:pt modelId="{A00AB946-E76A-4760-BCBA-BAB7D60B50F8}" type="sibTrans" cxnId="{D655F2F0-536B-46DB-AB01-BF34282FA656}">
      <dgm:prSet/>
      <dgm:spPr/>
      <dgm:t>
        <a:bodyPr/>
        <a:lstStyle/>
        <a:p>
          <a:endParaRPr lang="en-US"/>
        </a:p>
      </dgm:t>
    </dgm:pt>
    <dgm:pt modelId="{84D1B58A-8545-4EF3-9AC6-68EBBE5707F9}">
      <dgm:prSet phldrT="[Text]" custT="1"/>
      <dgm:spPr/>
      <dgm:t>
        <a:bodyPr/>
        <a:lstStyle/>
        <a:p>
          <a:r>
            <a:rPr lang="en-US" sz="1400" dirty="0" smtClean="0"/>
            <a:t>SELESAI</a:t>
          </a:r>
        </a:p>
      </dgm:t>
    </dgm:pt>
    <dgm:pt modelId="{EEED8C81-FAAB-4917-AB7B-4BFC5911E9D9}" type="parTrans" cxnId="{04C6EA29-19B0-4DC6-AAB7-75E56BE0D702}">
      <dgm:prSet/>
      <dgm:spPr/>
      <dgm:t>
        <a:bodyPr/>
        <a:lstStyle/>
        <a:p>
          <a:endParaRPr lang="en-US"/>
        </a:p>
      </dgm:t>
    </dgm:pt>
    <dgm:pt modelId="{2BC5DE35-EC16-421A-BE30-88C1159B9EC7}" type="sibTrans" cxnId="{04C6EA29-19B0-4DC6-AAB7-75E56BE0D702}">
      <dgm:prSet/>
      <dgm:spPr/>
      <dgm:t>
        <a:bodyPr/>
        <a:lstStyle/>
        <a:p>
          <a:endParaRPr lang="en-US"/>
        </a:p>
      </dgm:t>
    </dgm:pt>
    <dgm:pt modelId="{14AABE17-6816-41DD-A1DC-F56AEA13E810}" type="pres">
      <dgm:prSet presAssocID="{8DA28F85-81C5-46A7-924A-4F8966F420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1E6CE3C-C38B-44BD-8BF4-7716A995F451}" type="pres">
      <dgm:prSet presAssocID="{7BDDA12C-5A14-420B-AA69-937A7CC1CADC}" presName="hierRoot1" presStyleCnt="0">
        <dgm:presLayoutVars>
          <dgm:hierBranch val="init"/>
        </dgm:presLayoutVars>
      </dgm:prSet>
      <dgm:spPr/>
    </dgm:pt>
    <dgm:pt modelId="{D70FAB2C-B40E-409B-80F0-87DF1D29A84C}" type="pres">
      <dgm:prSet presAssocID="{7BDDA12C-5A14-420B-AA69-937A7CC1CADC}" presName="rootComposite1" presStyleCnt="0"/>
      <dgm:spPr/>
    </dgm:pt>
    <dgm:pt modelId="{6F422615-FA5C-4B2A-BC6B-1EFF2920E588}" type="pres">
      <dgm:prSet presAssocID="{7BDDA12C-5A14-420B-AA69-937A7CC1CAD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DD162A-162A-4126-93BE-08116859C0FE}" type="pres">
      <dgm:prSet presAssocID="{7BDDA12C-5A14-420B-AA69-937A7CC1CAD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14C1533-B958-4981-959A-CF559415A260}" type="pres">
      <dgm:prSet presAssocID="{7BDDA12C-5A14-420B-AA69-937A7CC1CADC}" presName="hierChild2" presStyleCnt="0"/>
      <dgm:spPr/>
    </dgm:pt>
    <dgm:pt modelId="{12E90E0F-BA67-4810-8933-4D0AA9946BFC}" type="pres">
      <dgm:prSet presAssocID="{56EEE5BE-E968-4F12-A6B7-7FB01369561B}" presName="Name64" presStyleLbl="parChTrans1D2" presStyleIdx="0" presStyleCnt="1"/>
      <dgm:spPr/>
      <dgm:t>
        <a:bodyPr/>
        <a:lstStyle/>
        <a:p>
          <a:endParaRPr lang="en-US"/>
        </a:p>
      </dgm:t>
    </dgm:pt>
    <dgm:pt modelId="{00D2DC5D-4A9E-4DD0-9BB0-1090BE2197D0}" type="pres">
      <dgm:prSet presAssocID="{0E0C59B5-1053-42DE-8EFB-92CD15733C3C}" presName="hierRoot2" presStyleCnt="0">
        <dgm:presLayoutVars>
          <dgm:hierBranch val="init"/>
        </dgm:presLayoutVars>
      </dgm:prSet>
      <dgm:spPr/>
    </dgm:pt>
    <dgm:pt modelId="{76EA7FBF-985D-4280-82D1-29859B386678}" type="pres">
      <dgm:prSet presAssocID="{0E0C59B5-1053-42DE-8EFB-92CD15733C3C}" presName="rootComposite" presStyleCnt="0"/>
      <dgm:spPr/>
    </dgm:pt>
    <dgm:pt modelId="{8FC71C4C-D098-468D-ABDC-C758C1EE84C6}" type="pres">
      <dgm:prSet presAssocID="{0E0C59B5-1053-42DE-8EFB-92CD15733C3C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8FBE72-C78F-427D-90B0-FDB08DC6539B}" type="pres">
      <dgm:prSet presAssocID="{0E0C59B5-1053-42DE-8EFB-92CD15733C3C}" presName="rootConnector" presStyleLbl="node2" presStyleIdx="0" presStyleCnt="1"/>
      <dgm:spPr/>
      <dgm:t>
        <a:bodyPr/>
        <a:lstStyle/>
        <a:p>
          <a:endParaRPr lang="en-US"/>
        </a:p>
      </dgm:t>
    </dgm:pt>
    <dgm:pt modelId="{25E7C93B-B03B-481B-8149-23769ED9366B}" type="pres">
      <dgm:prSet presAssocID="{0E0C59B5-1053-42DE-8EFB-92CD15733C3C}" presName="hierChild4" presStyleCnt="0"/>
      <dgm:spPr/>
    </dgm:pt>
    <dgm:pt modelId="{73A762F3-9CFD-4E09-B686-7384500432D8}" type="pres">
      <dgm:prSet presAssocID="{18F348CE-A255-4D0D-B3A8-27068BAE45D1}" presName="Name64" presStyleLbl="parChTrans1D3" presStyleIdx="0" presStyleCnt="1"/>
      <dgm:spPr/>
      <dgm:t>
        <a:bodyPr/>
        <a:lstStyle/>
        <a:p>
          <a:endParaRPr lang="en-US"/>
        </a:p>
      </dgm:t>
    </dgm:pt>
    <dgm:pt modelId="{124AF7B3-E3EF-47A5-B97A-ECABAD225565}" type="pres">
      <dgm:prSet presAssocID="{7BE8777A-561C-4F0D-A012-F4DC83A76345}" presName="hierRoot2" presStyleCnt="0">
        <dgm:presLayoutVars>
          <dgm:hierBranch val="init"/>
        </dgm:presLayoutVars>
      </dgm:prSet>
      <dgm:spPr/>
    </dgm:pt>
    <dgm:pt modelId="{527F5A2D-1923-4431-BCAB-03AFBAFEAD10}" type="pres">
      <dgm:prSet presAssocID="{7BE8777A-561C-4F0D-A012-F4DC83A76345}" presName="rootComposite" presStyleCnt="0"/>
      <dgm:spPr/>
    </dgm:pt>
    <dgm:pt modelId="{559EF217-F3E2-4BAE-A1B7-613AC3F74A1C}" type="pres">
      <dgm:prSet presAssocID="{7BE8777A-561C-4F0D-A012-F4DC83A76345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7D401B-D5FF-438B-BE2C-33E16EA2FCEF}" type="pres">
      <dgm:prSet presAssocID="{7BE8777A-561C-4F0D-A012-F4DC83A76345}" presName="rootConnector" presStyleLbl="node3" presStyleIdx="0" presStyleCnt="1"/>
      <dgm:spPr/>
      <dgm:t>
        <a:bodyPr/>
        <a:lstStyle/>
        <a:p>
          <a:endParaRPr lang="en-US"/>
        </a:p>
      </dgm:t>
    </dgm:pt>
    <dgm:pt modelId="{E44FF05B-1178-4142-93C3-9085FD43E538}" type="pres">
      <dgm:prSet presAssocID="{7BE8777A-561C-4F0D-A012-F4DC83A76345}" presName="hierChild4" presStyleCnt="0"/>
      <dgm:spPr/>
    </dgm:pt>
    <dgm:pt modelId="{FE695C2D-7F06-4455-B7AB-3E293A275256}" type="pres">
      <dgm:prSet presAssocID="{EEED8C81-FAAB-4917-AB7B-4BFC5911E9D9}" presName="Name64" presStyleLbl="parChTrans1D4" presStyleIdx="0" presStyleCnt="1"/>
      <dgm:spPr/>
      <dgm:t>
        <a:bodyPr/>
        <a:lstStyle/>
        <a:p>
          <a:endParaRPr lang="en-US"/>
        </a:p>
      </dgm:t>
    </dgm:pt>
    <dgm:pt modelId="{264D43B4-3705-46E3-B7AF-579B83CEE42B}" type="pres">
      <dgm:prSet presAssocID="{84D1B58A-8545-4EF3-9AC6-68EBBE5707F9}" presName="hierRoot2" presStyleCnt="0">
        <dgm:presLayoutVars>
          <dgm:hierBranch val="init"/>
        </dgm:presLayoutVars>
      </dgm:prSet>
      <dgm:spPr/>
    </dgm:pt>
    <dgm:pt modelId="{2FDEF960-E521-485B-B7E1-BD0D26A2C639}" type="pres">
      <dgm:prSet presAssocID="{84D1B58A-8545-4EF3-9AC6-68EBBE5707F9}" presName="rootComposite" presStyleCnt="0"/>
      <dgm:spPr/>
    </dgm:pt>
    <dgm:pt modelId="{8A89A63D-9E22-49AA-AFC9-27C4A69F41B6}" type="pres">
      <dgm:prSet presAssocID="{84D1B58A-8545-4EF3-9AC6-68EBBE5707F9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7A3211-87A1-4376-B4AB-F84B205F7559}" type="pres">
      <dgm:prSet presAssocID="{84D1B58A-8545-4EF3-9AC6-68EBBE5707F9}" presName="rootConnector" presStyleLbl="node4" presStyleIdx="0" presStyleCnt="1"/>
      <dgm:spPr/>
      <dgm:t>
        <a:bodyPr/>
        <a:lstStyle/>
        <a:p>
          <a:endParaRPr lang="en-US"/>
        </a:p>
      </dgm:t>
    </dgm:pt>
    <dgm:pt modelId="{0DDBC172-0B02-4E90-B62B-08581F0F044A}" type="pres">
      <dgm:prSet presAssocID="{84D1B58A-8545-4EF3-9AC6-68EBBE5707F9}" presName="hierChild4" presStyleCnt="0"/>
      <dgm:spPr/>
    </dgm:pt>
    <dgm:pt modelId="{A699E3EE-B56C-41AE-ABE5-54D78FB08D09}" type="pres">
      <dgm:prSet presAssocID="{84D1B58A-8545-4EF3-9AC6-68EBBE5707F9}" presName="hierChild5" presStyleCnt="0"/>
      <dgm:spPr/>
    </dgm:pt>
    <dgm:pt modelId="{D124CFAE-D193-443D-A2FB-A4CDE5CDAAAF}" type="pres">
      <dgm:prSet presAssocID="{7BE8777A-561C-4F0D-A012-F4DC83A76345}" presName="hierChild5" presStyleCnt="0"/>
      <dgm:spPr/>
    </dgm:pt>
    <dgm:pt modelId="{B9C8C3F6-D92A-4DCE-9D57-6EC386505741}" type="pres">
      <dgm:prSet presAssocID="{0E0C59B5-1053-42DE-8EFB-92CD15733C3C}" presName="hierChild5" presStyleCnt="0"/>
      <dgm:spPr/>
    </dgm:pt>
    <dgm:pt modelId="{1DAA67E0-AAAC-4834-9537-448216BA8CBE}" type="pres">
      <dgm:prSet presAssocID="{7BDDA12C-5A14-420B-AA69-937A7CC1CADC}" presName="hierChild3" presStyleCnt="0"/>
      <dgm:spPr/>
    </dgm:pt>
  </dgm:ptLst>
  <dgm:cxnLst>
    <dgm:cxn modelId="{CDEECE7B-53D8-4C9B-945D-AAE1E1D0ADD8}" type="presOf" srcId="{7BDDA12C-5A14-420B-AA69-937A7CC1CADC}" destId="{6F422615-FA5C-4B2A-BC6B-1EFF2920E588}" srcOrd="0" destOrd="0" presId="urn:microsoft.com/office/officeart/2009/3/layout/HorizontalOrganizationChart"/>
    <dgm:cxn modelId="{9040AD47-2DB5-4874-A36F-68C1E7C4E986}" type="presOf" srcId="{84D1B58A-8545-4EF3-9AC6-68EBBE5707F9}" destId="{F87A3211-87A1-4376-B4AB-F84B205F7559}" srcOrd="1" destOrd="0" presId="urn:microsoft.com/office/officeart/2009/3/layout/HorizontalOrganizationChart"/>
    <dgm:cxn modelId="{2782E431-E09B-49BE-8554-C67164F3B929}" type="presOf" srcId="{8DA28F85-81C5-46A7-924A-4F8966F420E5}" destId="{14AABE17-6816-41DD-A1DC-F56AEA13E810}" srcOrd="0" destOrd="0" presId="urn:microsoft.com/office/officeart/2009/3/layout/HorizontalOrganizationChart"/>
    <dgm:cxn modelId="{B87662B1-DD91-4B59-AFF5-1A67CA64FED9}" srcId="{7BDDA12C-5A14-420B-AA69-937A7CC1CADC}" destId="{0E0C59B5-1053-42DE-8EFB-92CD15733C3C}" srcOrd="0" destOrd="0" parTransId="{56EEE5BE-E968-4F12-A6B7-7FB01369561B}" sibTransId="{DB0C22D4-D072-4319-B0DC-212A37B5A5E7}"/>
    <dgm:cxn modelId="{6CE389EF-CC40-4B30-8815-50940D36BB15}" type="presOf" srcId="{0E0C59B5-1053-42DE-8EFB-92CD15733C3C}" destId="{8FC71C4C-D098-468D-ABDC-C758C1EE84C6}" srcOrd="0" destOrd="0" presId="urn:microsoft.com/office/officeart/2009/3/layout/HorizontalOrganizationChart"/>
    <dgm:cxn modelId="{6E27AB0A-4E97-45D0-AA1C-64355A014683}" srcId="{8DA28F85-81C5-46A7-924A-4F8966F420E5}" destId="{7BDDA12C-5A14-420B-AA69-937A7CC1CADC}" srcOrd="0" destOrd="0" parTransId="{35545CFC-419B-41F5-84E3-3EAC912D4D78}" sibTransId="{8847DCB0-9E16-4FBA-9A23-C0326CB9F062}"/>
    <dgm:cxn modelId="{85D02CE0-B672-4429-95CA-24890B5E3EBA}" type="presOf" srcId="{56EEE5BE-E968-4F12-A6B7-7FB01369561B}" destId="{12E90E0F-BA67-4810-8933-4D0AA9946BFC}" srcOrd="0" destOrd="0" presId="urn:microsoft.com/office/officeart/2009/3/layout/HorizontalOrganizationChart"/>
    <dgm:cxn modelId="{83F49198-21F4-493D-8D40-7BC5DB7DA789}" type="presOf" srcId="{0E0C59B5-1053-42DE-8EFB-92CD15733C3C}" destId="{1F8FBE72-C78F-427D-90B0-FDB08DC6539B}" srcOrd="1" destOrd="0" presId="urn:microsoft.com/office/officeart/2009/3/layout/HorizontalOrganizationChart"/>
    <dgm:cxn modelId="{65CFF722-E71F-4EEE-883E-9CA35207C564}" type="presOf" srcId="{7BE8777A-561C-4F0D-A012-F4DC83A76345}" destId="{559EF217-F3E2-4BAE-A1B7-613AC3F74A1C}" srcOrd="0" destOrd="0" presId="urn:microsoft.com/office/officeart/2009/3/layout/HorizontalOrganizationChart"/>
    <dgm:cxn modelId="{D655F2F0-536B-46DB-AB01-BF34282FA656}" srcId="{0E0C59B5-1053-42DE-8EFB-92CD15733C3C}" destId="{7BE8777A-561C-4F0D-A012-F4DC83A76345}" srcOrd="0" destOrd="0" parTransId="{18F348CE-A255-4D0D-B3A8-27068BAE45D1}" sibTransId="{A00AB946-E76A-4760-BCBA-BAB7D60B50F8}"/>
    <dgm:cxn modelId="{D08C0F6B-6EA7-4A7C-B5D9-F3C1B0AF30CA}" type="presOf" srcId="{18F348CE-A255-4D0D-B3A8-27068BAE45D1}" destId="{73A762F3-9CFD-4E09-B686-7384500432D8}" srcOrd="0" destOrd="0" presId="urn:microsoft.com/office/officeart/2009/3/layout/HorizontalOrganizationChart"/>
    <dgm:cxn modelId="{BD14F11D-6D19-4758-9F30-1322B67475EF}" type="presOf" srcId="{7BE8777A-561C-4F0D-A012-F4DC83A76345}" destId="{FA7D401B-D5FF-438B-BE2C-33E16EA2FCEF}" srcOrd="1" destOrd="0" presId="urn:microsoft.com/office/officeart/2009/3/layout/HorizontalOrganizationChart"/>
    <dgm:cxn modelId="{B6515784-3DE8-4ECF-AFFB-BABBACD9D853}" type="presOf" srcId="{7BDDA12C-5A14-420B-AA69-937A7CC1CADC}" destId="{C3DD162A-162A-4126-93BE-08116859C0FE}" srcOrd="1" destOrd="0" presId="urn:microsoft.com/office/officeart/2009/3/layout/HorizontalOrganizationChart"/>
    <dgm:cxn modelId="{20FAD813-767B-4A2A-A611-C199808B2C2C}" type="presOf" srcId="{84D1B58A-8545-4EF3-9AC6-68EBBE5707F9}" destId="{8A89A63D-9E22-49AA-AFC9-27C4A69F41B6}" srcOrd="0" destOrd="0" presId="urn:microsoft.com/office/officeart/2009/3/layout/HorizontalOrganizationChart"/>
    <dgm:cxn modelId="{77682DD5-08E6-4FCF-864A-30A74111FFA6}" type="presOf" srcId="{EEED8C81-FAAB-4917-AB7B-4BFC5911E9D9}" destId="{FE695C2D-7F06-4455-B7AB-3E293A275256}" srcOrd="0" destOrd="0" presId="urn:microsoft.com/office/officeart/2009/3/layout/HorizontalOrganizationChart"/>
    <dgm:cxn modelId="{04C6EA29-19B0-4DC6-AAB7-75E56BE0D702}" srcId="{7BE8777A-561C-4F0D-A012-F4DC83A76345}" destId="{84D1B58A-8545-4EF3-9AC6-68EBBE5707F9}" srcOrd="0" destOrd="0" parTransId="{EEED8C81-FAAB-4917-AB7B-4BFC5911E9D9}" sibTransId="{2BC5DE35-EC16-421A-BE30-88C1159B9EC7}"/>
    <dgm:cxn modelId="{26B371AE-B6AC-4C7D-B750-9AFE9B80D984}" type="presParOf" srcId="{14AABE17-6816-41DD-A1DC-F56AEA13E810}" destId="{E1E6CE3C-C38B-44BD-8BF4-7716A995F451}" srcOrd="0" destOrd="0" presId="urn:microsoft.com/office/officeart/2009/3/layout/HorizontalOrganizationChart"/>
    <dgm:cxn modelId="{C1CF24CB-67C0-445A-92A5-63F190D794BD}" type="presParOf" srcId="{E1E6CE3C-C38B-44BD-8BF4-7716A995F451}" destId="{D70FAB2C-B40E-409B-80F0-87DF1D29A84C}" srcOrd="0" destOrd="0" presId="urn:microsoft.com/office/officeart/2009/3/layout/HorizontalOrganizationChart"/>
    <dgm:cxn modelId="{3BBDCE83-EE36-45D2-928D-9BA31261C3FA}" type="presParOf" srcId="{D70FAB2C-B40E-409B-80F0-87DF1D29A84C}" destId="{6F422615-FA5C-4B2A-BC6B-1EFF2920E588}" srcOrd="0" destOrd="0" presId="urn:microsoft.com/office/officeart/2009/3/layout/HorizontalOrganizationChart"/>
    <dgm:cxn modelId="{0996DCE0-D484-4DDC-956A-31F0BDEAFD4E}" type="presParOf" srcId="{D70FAB2C-B40E-409B-80F0-87DF1D29A84C}" destId="{C3DD162A-162A-4126-93BE-08116859C0FE}" srcOrd="1" destOrd="0" presId="urn:microsoft.com/office/officeart/2009/3/layout/HorizontalOrganizationChart"/>
    <dgm:cxn modelId="{8A71E8B5-4EC7-4AE2-A11B-1B742777AC93}" type="presParOf" srcId="{E1E6CE3C-C38B-44BD-8BF4-7716A995F451}" destId="{714C1533-B958-4981-959A-CF559415A260}" srcOrd="1" destOrd="0" presId="urn:microsoft.com/office/officeart/2009/3/layout/HorizontalOrganizationChart"/>
    <dgm:cxn modelId="{742ADB0D-867E-47AD-BEC4-063DB7D23855}" type="presParOf" srcId="{714C1533-B958-4981-959A-CF559415A260}" destId="{12E90E0F-BA67-4810-8933-4D0AA9946BFC}" srcOrd="0" destOrd="0" presId="urn:microsoft.com/office/officeart/2009/3/layout/HorizontalOrganizationChart"/>
    <dgm:cxn modelId="{C42E3759-494B-44B9-88E4-047D4F1CF8EC}" type="presParOf" srcId="{714C1533-B958-4981-959A-CF559415A260}" destId="{00D2DC5D-4A9E-4DD0-9BB0-1090BE2197D0}" srcOrd="1" destOrd="0" presId="urn:microsoft.com/office/officeart/2009/3/layout/HorizontalOrganizationChart"/>
    <dgm:cxn modelId="{50B3377D-D094-4569-AFB0-0506A4035D12}" type="presParOf" srcId="{00D2DC5D-4A9E-4DD0-9BB0-1090BE2197D0}" destId="{76EA7FBF-985D-4280-82D1-29859B386678}" srcOrd="0" destOrd="0" presId="urn:microsoft.com/office/officeart/2009/3/layout/HorizontalOrganizationChart"/>
    <dgm:cxn modelId="{AAA81F02-A956-4105-9DFC-C84483674230}" type="presParOf" srcId="{76EA7FBF-985D-4280-82D1-29859B386678}" destId="{8FC71C4C-D098-468D-ABDC-C758C1EE84C6}" srcOrd="0" destOrd="0" presId="urn:microsoft.com/office/officeart/2009/3/layout/HorizontalOrganizationChart"/>
    <dgm:cxn modelId="{465556D6-6080-4C5A-AA43-69C732DA8C17}" type="presParOf" srcId="{76EA7FBF-985D-4280-82D1-29859B386678}" destId="{1F8FBE72-C78F-427D-90B0-FDB08DC6539B}" srcOrd="1" destOrd="0" presId="urn:microsoft.com/office/officeart/2009/3/layout/HorizontalOrganizationChart"/>
    <dgm:cxn modelId="{33D96014-C77A-402B-BA99-A7480CE4D201}" type="presParOf" srcId="{00D2DC5D-4A9E-4DD0-9BB0-1090BE2197D0}" destId="{25E7C93B-B03B-481B-8149-23769ED9366B}" srcOrd="1" destOrd="0" presId="urn:microsoft.com/office/officeart/2009/3/layout/HorizontalOrganizationChart"/>
    <dgm:cxn modelId="{A7E305E5-B592-4DCA-A2E4-E52AD401C630}" type="presParOf" srcId="{25E7C93B-B03B-481B-8149-23769ED9366B}" destId="{73A762F3-9CFD-4E09-B686-7384500432D8}" srcOrd="0" destOrd="0" presId="urn:microsoft.com/office/officeart/2009/3/layout/HorizontalOrganizationChart"/>
    <dgm:cxn modelId="{578F1E0A-E953-4AAB-A704-4E5D772FE4FF}" type="presParOf" srcId="{25E7C93B-B03B-481B-8149-23769ED9366B}" destId="{124AF7B3-E3EF-47A5-B97A-ECABAD225565}" srcOrd="1" destOrd="0" presId="urn:microsoft.com/office/officeart/2009/3/layout/HorizontalOrganizationChart"/>
    <dgm:cxn modelId="{2834A228-C80F-4888-86B2-A1C7871E7FBE}" type="presParOf" srcId="{124AF7B3-E3EF-47A5-B97A-ECABAD225565}" destId="{527F5A2D-1923-4431-BCAB-03AFBAFEAD10}" srcOrd="0" destOrd="0" presId="urn:microsoft.com/office/officeart/2009/3/layout/HorizontalOrganizationChart"/>
    <dgm:cxn modelId="{AC0935E4-93D3-4371-BDAE-91FE34CB245F}" type="presParOf" srcId="{527F5A2D-1923-4431-BCAB-03AFBAFEAD10}" destId="{559EF217-F3E2-4BAE-A1B7-613AC3F74A1C}" srcOrd="0" destOrd="0" presId="urn:microsoft.com/office/officeart/2009/3/layout/HorizontalOrganizationChart"/>
    <dgm:cxn modelId="{0144F90E-0797-45BD-AB2E-25D88943934E}" type="presParOf" srcId="{527F5A2D-1923-4431-BCAB-03AFBAFEAD10}" destId="{FA7D401B-D5FF-438B-BE2C-33E16EA2FCEF}" srcOrd="1" destOrd="0" presId="urn:microsoft.com/office/officeart/2009/3/layout/HorizontalOrganizationChart"/>
    <dgm:cxn modelId="{EF15DD53-5BBE-4946-9992-C05DDFCBC509}" type="presParOf" srcId="{124AF7B3-E3EF-47A5-B97A-ECABAD225565}" destId="{E44FF05B-1178-4142-93C3-9085FD43E538}" srcOrd="1" destOrd="0" presId="urn:microsoft.com/office/officeart/2009/3/layout/HorizontalOrganizationChart"/>
    <dgm:cxn modelId="{D15269AF-2A49-4BD8-AFAF-19144DB6E29D}" type="presParOf" srcId="{E44FF05B-1178-4142-93C3-9085FD43E538}" destId="{FE695C2D-7F06-4455-B7AB-3E293A275256}" srcOrd="0" destOrd="0" presId="urn:microsoft.com/office/officeart/2009/3/layout/HorizontalOrganizationChart"/>
    <dgm:cxn modelId="{D35FBAF7-F1F7-4890-BDF5-E7106D1C5612}" type="presParOf" srcId="{E44FF05B-1178-4142-93C3-9085FD43E538}" destId="{264D43B4-3705-46E3-B7AF-579B83CEE42B}" srcOrd="1" destOrd="0" presId="urn:microsoft.com/office/officeart/2009/3/layout/HorizontalOrganizationChart"/>
    <dgm:cxn modelId="{B51D9889-560D-422F-B1D2-9EF9CF0BD6E1}" type="presParOf" srcId="{264D43B4-3705-46E3-B7AF-579B83CEE42B}" destId="{2FDEF960-E521-485B-B7E1-BD0D26A2C639}" srcOrd="0" destOrd="0" presId="urn:microsoft.com/office/officeart/2009/3/layout/HorizontalOrganizationChart"/>
    <dgm:cxn modelId="{0A7D66F0-0DBE-481F-BCFF-DE616821685A}" type="presParOf" srcId="{2FDEF960-E521-485B-B7E1-BD0D26A2C639}" destId="{8A89A63D-9E22-49AA-AFC9-27C4A69F41B6}" srcOrd="0" destOrd="0" presId="urn:microsoft.com/office/officeart/2009/3/layout/HorizontalOrganizationChart"/>
    <dgm:cxn modelId="{CA3FF8A1-AEC0-4522-A0CE-E09AE2B6351E}" type="presParOf" srcId="{2FDEF960-E521-485B-B7E1-BD0D26A2C639}" destId="{F87A3211-87A1-4376-B4AB-F84B205F7559}" srcOrd="1" destOrd="0" presId="urn:microsoft.com/office/officeart/2009/3/layout/HorizontalOrganizationChart"/>
    <dgm:cxn modelId="{CD72D92F-A802-47D2-80B3-3EB86088DA7C}" type="presParOf" srcId="{264D43B4-3705-46E3-B7AF-579B83CEE42B}" destId="{0DDBC172-0B02-4E90-B62B-08581F0F044A}" srcOrd="1" destOrd="0" presId="urn:microsoft.com/office/officeart/2009/3/layout/HorizontalOrganizationChart"/>
    <dgm:cxn modelId="{8B5460B2-611D-445E-ACD1-6098B1F51CCC}" type="presParOf" srcId="{264D43B4-3705-46E3-B7AF-579B83CEE42B}" destId="{A699E3EE-B56C-41AE-ABE5-54D78FB08D09}" srcOrd="2" destOrd="0" presId="urn:microsoft.com/office/officeart/2009/3/layout/HorizontalOrganizationChart"/>
    <dgm:cxn modelId="{1B5E20B1-CEFA-4FF9-82D9-D7FCE647476A}" type="presParOf" srcId="{124AF7B3-E3EF-47A5-B97A-ECABAD225565}" destId="{D124CFAE-D193-443D-A2FB-A4CDE5CDAAAF}" srcOrd="2" destOrd="0" presId="urn:microsoft.com/office/officeart/2009/3/layout/HorizontalOrganizationChart"/>
    <dgm:cxn modelId="{3D5975F3-658A-4CB7-B4DE-0F61133F3124}" type="presParOf" srcId="{00D2DC5D-4A9E-4DD0-9BB0-1090BE2197D0}" destId="{B9C8C3F6-D92A-4DCE-9D57-6EC386505741}" srcOrd="2" destOrd="0" presId="urn:microsoft.com/office/officeart/2009/3/layout/HorizontalOrganizationChart"/>
    <dgm:cxn modelId="{AF9864BC-5783-42C3-9C35-F28B4BA7AC54}" type="presParOf" srcId="{E1E6CE3C-C38B-44BD-8BF4-7716A995F451}" destId="{1DAA67E0-AAAC-4834-9537-448216BA8CB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DA28F85-81C5-46A7-924A-4F8966F420E5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BDDA12C-5A14-420B-AA69-937A7CC1CADC}">
      <dgm:prSet phldrT="[Text]" custT="1"/>
      <dgm:spPr/>
      <dgm:t>
        <a:bodyPr/>
        <a:lstStyle/>
        <a:p>
          <a:r>
            <a:rPr lang="en-US" sz="1400" dirty="0" smtClean="0"/>
            <a:t>IMIGRASI DATA</a:t>
          </a:r>
          <a:endParaRPr lang="en-US" sz="1400" dirty="0"/>
        </a:p>
      </dgm:t>
    </dgm:pt>
    <dgm:pt modelId="{35545CFC-419B-41F5-84E3-3EAC912D4D78}" type="parTrans" cxnId="{6E27AB0A-4E97-45D0-AA1C-64355A014683}">
      <dgm:prSet/>
      <dgm:spPr/>
      <dgm:t>
        <a:bodyPr/>
        <a:lstStyle/>
        <a:p>
          <a:endParaRPr lang="en-US" sz="1400"/>
        </a:p>
      </dgm:t>
    </dgm:pt>
    <dgm:pt modelId="{8847DCB0-9E16-4FBA-9A23-C0326CB9F062}" type="sibTrans" cxnId="{6E27AB0A-4E97-45D0-AA1C-64355A014683}">
      <dgm:prSet/>
      <dgm:spPr/>
      <dgm:t>
        <a:bodyPr/>
        <a:lstStyle/>
        <a:p>
          <a:endParaRPr lang="en-US" sz="1400"/>
        </a:p>
      </dgm:t>
    </dgm:pt>
    <dgm:pt modelId="{0E0C59B5-1053-42DE-8EFB-92CD15733C3C}">
      <dgm:prSet phldrT="[Text]" custT="1"/>
      <dgm:spPr/>
      <dgm:t>
        <a:bodyPr/>
        <a:lstStyle/>
        <a:p>
          <a:r>
            <a:rPr lang="en-US" sz="1400" dirty="0" smtClean="0"/>
            <a:t>IMPORT CSV</a:t>
          </a:r>
          <a:endParaRPr lang="en-US" sz="1400" dirty="0"/>
        </a:p>
      </dgm:t>
    </dgm:pt>
    <dgm:pt modelId="{DB0C22D4-D072-4319-B0DC-212A37B5A5E7}" type="sibTrans" cxnId="{B87662B1-DD91-4B59-AFF5-1A67CA64FED9}">
      <dgm:prSet/>
      <dgm:spPr/>
      <dgm:t>
        <a:bodyPr/>
        <a:lstStyle/>
        <a:p>
          <a:endParaRPr lang="en-US" sz="1400"/>
        </a:p>
      </dgm:t>
    </dgm:pt>
    <dgm:pt modelId="{56EEE5BE-E968-4F12-A6B7-7FB01369561B}" type="parTrans" cxnId="{B87662B1-DD91-4B59-AFF5-1A67CA64FED9}">
      <dgm:prSet/>
      <dgm:spPr/>
      <dgm:t>
        <a:bodyPr/>
        <a:lstStyle/>
        <a:p>
          <a:endParaRPr lang="en-US" sz="1400"/>
        </a:p>
      </dgm:t>
    </dgm:pt>
    <dgm:pt modelId="{7BE8777A-561C-4F0D-A012-F4DC83A76345}">
      <dgm:prSet phldrT="[Text]" custT="1"/>
      <dgm:spPr/>
      <dgm:t>
        <a:bodyPr/>
        <a:lstStyle/>
        <a:p>
          <a:r>
            <a:rPr lang="en-US" sz="1400" dirty="0" smtClean="0"/>
            <a:t>EXPORT CSV</a:t>
          </a:r>
          <a:endParaRPr lang="en-US" sz="1400" dirty="0"/>
        </a:p>
      </dgm:t>
    </dgm:pt>
    <dgm:pt modelId="{18F348CE-A255-4D0D-B3A8-27068BAE45D1}" type="parTrans" cxnId="{D655F2F0-536B-46DB-AB01-BF34282FA656}">
      <dgm:prSet/>
      <dgm:spPr/>
      <dgm:t>
        <a:bodyPr/>
        <a:lstStyle/>
        <a:p>
          <a:endParaRPr lang="en-US"/>
        </a:p>
      </dgm:t>
    </dgm:pt>
    <dgm:pt modelId="{A00AB946-E76A-4760-BCBA-BAB7D60B50F8}" type="sibTrans" cxnId="{D655F2F0-536B-46DB-AB01-BF34282FA656}">
      <dgm:prSet/>
      <dgm:spPr/>
      <dgm:t>
        <a:bodyPr/>
        <a:lstStyle/>
        <a:p>
          <a:endParaRPr lang="en-US"/>
        </a:p>
      </dgm:t>
    </dgm:pt>
    <dgm:pt modelId="{1D4C392D-0A76-4440-8656-13CF31A4E2E8}" type="pres">
      <dgm:prSet presAssocID="{8DA28F85-81C5-46A7-924A-4F8966F420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4DCD31-A114-43E7-A458-686BF50C82DA}" type="pres">
      <dgm:prSet presAssocID="{7BDDA12C-5A14-420B-AA69-937A7CC1CADC}" presName="hierRoot1" presStyleCnt="0">
        <dgm:presLayoutVars>
          <dgm:hierBranch val="init"/>
        </dgm:presLayoutVars>
      </dgm:prSet>
      <dgm:spPr/>
    </dgm:pt>
    <dgm:pt modelId="{B331DA60-1B49-4BAE-9F07-FC05565647D5}" type="pres">
      <dgm:prSet presAssocID="{7BDDA12C-5A14-420B-AA69-937A7CC1CADC}" presName="rootComposite1" presStyleCnt="0"/>
      <dgm:spPr/>
    </dgm:pt>
    <dgm:pt modelId="{4D640D16-A88A-490A-B43E-49E4CD03FD5C}" type="pres">
      <dgm:prSet presAssocID="{7BDDA12C-5A14-420B-AA69-937A7CC1CAD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6226B8-EDE7-438D-8239-F9A285C9803F}" type="pres">
      <dgm:prSet presAssocID="{7BDDA12C-5A14-420B-AA69-937A7CC1CAD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ED3FE55-4690-45FE-AD93-547E7B412FF1}" type="pres">
      <dgm:prSet presAssocID="{7BDDA12C-5A14-420B-AA69-937A7CC1CADC}" presName="hierChild2" presStyleCnt="0"/>
      <dgm:spPr/>
    </dgm:pt>
    <dgm:pt modelId="{0E4987EA-34EB-4AFC-9A2E-98C7AC706582}" type="pres">
      <dgm:prSet presAssocID="{56EEE5BE-E968-4F12-A6B7-7FB01369561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C0FC0972-AFF3-4EF7-84AC-9BB86A4F320A}" type="pres">
      <dgm:prSet presAssocID="{0E0C59B5-1053-42DE-8EFB-92CD15733C3C}" presName="hierRoot2" presStyleCnt="0">
        <dgm:presLayoutVars>
          <dgm:hierBranch val="init"/>
        </dgm:presLayoutVars>
      </dgm:prSet>
      <dgm:spPr/>
    </dgm:pt>
    <dgm:pt modelId="{14DB75FE-D333-4F00-B49B-176F004C882D}" type="pres">
      <dgm:prSet presAssocID="{0E0C59B5-1053-42DE-8EFB-92CD15733C3C}" presName="rootComposite" presStyleCnt="0"/>
      <dgm:spPr/>
    </dgm:pt>
    <dgm:pt modelId="{81108D86-7D21-430E-AC24-E929CB717AF0}" type="pres">
      <dgm:prSet presAssocID="{0E0C59B5-1053-42DE-8EFB-92CD15733C3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6F1392-D2B4-470D-9F0E-4B79C81B6E5A}" type="pres">
      <dgm:prSet presAssocID="{0E0C59B5-1053-42DE-8EFB-92CD15733C3C}" presName="rootConnector" presStyleLbl="node2" presStyleIdx="0" presStyleCnt="2"/>
      <dgm:spPr/>
      <dgm:t>
        <a:bodyPr/>
        <a:lstStyle/>
        <a:p>
          <a:endParaRPr lang="en-US"/>
        </a:p>
      </dgm:t>
    </dgm:pt>
    <dgm:pt modelId="{5A8FD799-8F90-4686-8650-9B4B62304048}" type="pres">
      <dgm:prSet presAssocID="{0E0C59B5-1053-42DE-8EFB-92CD15733C3C}" presName="hierChild4" presStyleCnt="0"/>
      <dgm:spPr/>
    </dgm:pt>
    <dgm:pt modelId="{99AB2B59-25B1-4F9E-9608-5775C5F95337}" type="pres">
      <dgm:prSet presAssocID="{0E0C59B5-1053-42DE-8EFB-92CD15733C3C}" presName="hierChild5" presStyleCnt="0"/>
      <dgm:spPr/>
    </dgm:pt>
    <dgm:pt modelId="{0AB8D5CE-6429-4131-9CEC-A9C201D9EF2B}" type="pres">
      <dgm:prSet presAssocID="{18F348CE-A255-4D0D-B3A8-27068BAE45D1}" presName="Name37" presStyleLbl="parChTrans1D2" presStyleIdx="1" presStyleCnt="2"/>
      <dgm:spPr/>
      <dgm:t>
        <a:bodyPr/>
        <a:lstStyle/>
        <a:p>
          <a:endParaRPr lang="en-US"/>
        </a:p>
      </dgm:t>
    </dgm:pt>
    <dgm:pt modelId="{288C3983-0FC1-42C2-B852-DFAF3FE0D8D8}" type="pres">
      <dgm:prSet presAssocID="{7BE8777A-561C-4F0D-A012-F4DC83A76345}" presName="hierRoot2" presStyleCnt="0">
        <dgm:presLayoutVars>
          <dgm:hierBranch val="init"/>
        </dgm:presLayoutVars>
      </dgm:prSet>
      <dgm:spPr/>
    </dgm:pt>
    <dgm:pt modelId="{33DF58AD-4800-4C28-B991-0069BC725CCE}" type="pres">
      <dgm:prSet presAssocID="{7BE8777A-561C-4F0D-A012-F4DC83A76345}" presName="rootComposite" presStyleCnt="0"/>
      <dgm:spPr/>
    </dgm:pt>
    <dgm:pt modelId="{4AE32E38-1164-46CC-9AEC-C194C6D74CCE}" type="pres">
      <dgm:prSet presAssocID="{7BE8777A-561C-4F0D-A012-F4DC83A7634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FD5077-C535-4D88-A918-AD1842716AFA}" type="pres">
      <dgm:prSet presAssocID="{7BE8777A-561C-4F0D-A012-F4DC83A76345}" presName="rootConnector" presStyleLbl="node2" presStyleIdx="1" presStyleCnt="2"/>
      <dgm:spPr/>
      <dgm:t>
        <a:bodyPr/>
        <a:lstStyle/>
        <a:p>
          <a:endParaRPr lang="en-US"/>
        </a:p>
      </dgm:t>
    </dgm:pt>
    <dgm:pt modelId="{C643DCE7-979F-4F59-8ABA-6969C3F0D5A8}" type="pres">
      <dgm:prSet presAssocID="{7BE8777A-561C-4F0D-A012-F4DC83A76345}" presName="hierChild4" presStyleCnt="0"/>
      <dgm:spPr/>
    </dgm:pt>
    <dgm:pt modelId="{B7DEEDFA-F3E1-4F0F-AE27-02A10845D8AD}" type="pres">
      <dgm:prSet presAssocID="{7BE8777A-561C-4F0D-A012-F4DC83A76345}" presName="hierChild5" presStyleCnt="0"/>
      <dgm:spPr/>
    </dgm:pt>
    <dgm:pt modelId="{64FA78B0-8427-4FE0-B079-E5CE07F4E117}" type="pres">
      <dgm:prSet presAssocID="{7BDDA12C-5A14-420B-AA69-937A7CC1CADC}" presName="hierChild3" presStyleCnt="0"/>
      <dgm:spPr/>
    </dgm:pt>
  </dgm:ptLst>
  <dgm:cxnLst>
    <dgm:cxn modelId="{82D1A9F6-A71A-4D01-94E1-F0EA0EFD4210}" type="presOf" srcId="{7BDDA12C-5A14-420B-AA69-937A7CC1CADC}" destId="{4D640D16-A88A-490A-B43E-49E4CD03FD5C}" srcOrd="0" destOrd="0" presId="urn:microsoft.com/office/officeart/2005/8/layout/orgChart1"/>
    <dgm:cxn modelId="{6CEEF81A-FE37-4414-85B8-C33BD24DF409}" type="presOf" srcId="{56EEE5BE-E968-4F12-A6B7-7FB01369561B}" destId="{0E4987EA-34EB-4AFC-9A2E-98C7AC706582}" srcOrd="0" destOrd="0" presId="urn:microsoft.com/office/officeart/2005/8/layout/orgChart1"/>
    <dgm:cxn modelId="{C5BCC314-CDC7-4123-B3A2-A7ED04165F97}" type="presOf" srcId="{8DA28F85-81C5-46A7-924A-4F8966F420E5}" destId="{1D4C392D-0A76-4440-8656-13CF31A4E2E8}" srcOrd="0" destOrd="0" presId="urn:microsoft.com/office/officeart/2005/8/layout/orgChart1"/>
    <dgm:cxn modelId="{B87662B1-DD91-4B59-AFF5-1A67CA64FED9}" srcId="{7BDDA12C-5A14-420B-AA69-937A7CC1CADC}" destId="{0E0C59B5-1053-42DE-8EFB-92CD15733C3C}" srcOrd="0" destOrd="0" parTransId="{56EEE5BE-E968-4F12-A6B7-7FB01369561B}" sibTransId="{DB0C22D4-D072-4319-B0DC-212A37B5A5E7}"/>
    <dgm:cxn modelId="{D655F2F0-536B-46DB-AB01-BF34282FA656}" srcId="{7BDDA12C-5A14-420B-AA69-937A7CC1CADC}" destId="{7BE8777A-561C-4F0D-A012-F4DC83A76345}" srcOrd="1" destOrd="0" parTransId="{18F348CE-A255-4D0D-B3A8-27068BAE45D1}" sibTransId="{A00AB946-E76A-4760-BCBA-BAB7D60B50F8}"/>
    <dgm:cxn modelId="{53CC06DE-5ADC-4882-9245-B22ADD3D88F5}" type="presOf" srcId="{7BDDA12C-5A14-420B-AA69-937A7CC1CADC}" destId="{B86226B8-EDE7-438D-8239-F9A285C9803F}" srcOrd="1" destOrd="0" presId="urn:microsoft.com/office/officeart/2005/8/layout/orgChart1"/>
    <dgm:cxn modelId="{6E27AB0A-4E97-45D0-AA1C-64355A014683}" srcId="{8DA28F85-81C5-46A7-924A-4F8966F420E5}" destId="{7BDDA12C-5A14-420B-AA69-937A7CC1CADC}" srcOrd="0" destOrd="0" parTransId="{35545CFC-419B-41F5-84E3-3EAC912D4D78}" sibTransId="{8847DCB0-9E16-4FBA-9A23-C0326CB9F062}"/>
    <dgm:cxn modelId="{0A420491-6FD7-4941-80CA-C1C06FB98243}" type="presOf" srcId="{0E0C59B5-1053-42DE-8EFB-92CD15733C3C}" destId="{A76F1392-D2B4-470D-9F0E-4B79C81B6E5A}" srcOrd="1" destOrd="0" presId="urn:microsoft.com/office/officeart/2005/8/layout/orgChart1"/>
    <dgm:cxn modelId="{BC273F7D-8D22-4CA7-A51C-A52BDB2A496D}" type="presOf" srcId="{18F348CE-A255-4D0D-B3A8-27068BAE45D1}" destId="{0AB8D5CE-6429-4131-9CEC-A9C201D9EF2B}" srcOrd="0" destOrd="0" presId="urn:microsoft.com/office/officeart/2005/8/layout/orgChart1"/>
    <dgm:cxn modelId="{379D1F75-4C29-4269-A754-167AC57A7B6A}" type="presOf" srcId="{0E0C59B5-1053-42DE-8EFB-92CD15733C3C}" destId="{81108D86-7D21-430E-AC24-E929CB717AF0}" srcOrd="0" destOrd="0" presId="urn:microsoft.com/office/officeart/2005/8/layout/orgChart1"/>
    <dgm:cxn modelId="{AC83AC9F-47B1-4754-9992-CD3F581E9CB1}" type="presOf" srcId="{7BE8777A-561C-4F0D-A012-F4DC83A76345}" destId="{4AE32E38-1164-46CC-9AEC-C194C6D74CCE}" srcOrd="0" destOrd="0" presId="urn:microsoft.com/office/officeart/2005/8/layout/orgChart1"/>
    <dgm:cxn modelId="{E9A07E38-C10C-4B14-B7D8-C6AB4CC76E71}" type="presOf" srcId="{7BE8777A-561C-4F0D-A012-F4DC83A76345}" destId="{A5FD5077-C535-4D88-A918-AD1842716AFA}" srcOrd="1" destOrd="0" presId="urn:microsoft.com/office/officeart/2005/8/layout/orgChart1"/>
    <dgm:cxn modelId="{8FBB95C0-AECA-435B-AF10-597FF3250A34}" type="presParOf" srcId="{1D4C392D-0A76-4440-8656-13CF31A4E2E8}" destId="{E74DCD31-A114-43E7-A458-686BF50C82DA}" srcOrd="0" destOrd="0" presId="urn:microsoft.com/office/officeart/2005/8/layout/orgChart1"/>
    <dgm:cxn modelId="{9335AA3B-9527-4154-A9CE-054786628ED0}" type="presParOf" srcId="{E74DCD31-A114-43E7-A458-686BF50C82DA}" destId="{B331DA60-1B49-4BAE-9F07-FC05565647D5}" srcOrd="0" destOrd="0" presId="urn:microsoft.com/office/officeart/2005/8/layout/orgChart1"/>
    <dgm:cxn modelId="{D210A1EC-E361-4F4F-9F7E-2C7CB2CDDFD2}" type="presParOf" srcId="{B331DA60-1B49-4BAE-9F07-FC05565647D5}" destId="{4D640D16-A88A-490A-B43E-49E4CD03FD5C}" srcOrd="0" destOrd="0" presId="urn:microsoft.com/office/officeart/2005/8/layout/orgChart1"/>
    <dgm:cxn modelId="{A4586191-3C12-45DB-ACF1-45EB52E78D21}" type="presParOf" srcId="{B331DA60-1B49-4BAE-9F07-FC05565647D5}" destId="{B86226B8-EDE7-438D-8239-F9A285C9803F}" srcOrd="1" destOrd="0" presId="urn:microsoft.com/office/officeart/2005/8/layout/orgChart1"/>
    <dgm:cxn modelId="{AAA6205E-8069-4031-8CBC-4A5579DA4E2F}" type="presParOf" srcId="{E74DCD31-A114-43E7-A458-686BF50C82DA}" destId="{1ED3FE55-4690-45FE-AD93-547E7B412FF1}" srcOrd="1" destOrd="0" presId="urn:microsoft.com/office/officeart/2005/8/layout/orgChart1"/>
    <dgm:cxn modelId="{C8B6156E-7C5A-4807-B8A0-D4E337828DE5}" type="presParOf" srcId="{1ED3FE55-4690-45FE-AD93-547E7B412FF1}" destId="{0E4987EA-34EB-4AFC-9A2E-98C7AC706582}" srcOrd="0" destOrd="0" presId="urn:microsoft.com/office/officeart/2005/8/layout/orgChart1"/>
    <dgm:cxn modelId="{8D6A3A33-6124-4479-9231-C762E0F1271B}" type="presParOf" srcId="{1ED3FE55-4690-45FE-AD93-547E7B412FF1}" destId="{C0FC0972-AFF3-4EF7-84AC-9BB86A4F320A}" srcOrd="1" destOrd="0" presId="urn:microsoft.com/office/officeart/2005/8/layout/orgChart1"/>
    <dgm:cxn modelId="{3CF3B11D-7452-4E8C-A3F0-FB47DD1B1243}" type="presParOf" srcId="{C0FC0972-AFF3-4EF7-84AC-9BB86A4F320A}" destId="{14DB75FE-D333-4F00-B49B-176F004C882D}" srcOrd="0" destOrd="0" presId="urn:microsoft.com/office/officeart/2005/8/layout/orgChart1"/>
    <dgm:cxn modelId="{FA288BBF-9A15-4DB5-A1BB-88A99E004F82}" type="presParOf" srcId="{14DB75FE-D333-4F00-B49B-176F004C882D}" destId="{81108D86-7D21-430E-AC24-E929CB717AF0}" srcOrd="0" destOrd="0" presId="urn:microsoft.com/office/officeart/2005/8/layout/orgChart1"/>
    <dgm:cxn modelId="{A19812F1-F796-4051-934F-AB4EB5B650A9}" type="presParOf" srcId="{14DB75FE-D333-4F00-B49B-176F004C882D}" destId="{A76F1392-D2B4-470D-9F0E-4B79C81B6E5A}" srcOrd="1" destOrd="0" presId="urn:microsoft.com/office/officeart/2005/8/layout/orgChart1"/>
    <dgm:cxn modelId="{F84209F2-27C2-4B15-9119-56BED5B41B12}" type="presParOf" srcId="{C0FC0972-AFF3-4EF7-84AC-9BB86A4F320A}" destId="{5A8FD799-8F90-4686-8650-9B4B62304048}" srcOrd="1" destOrd="0" presId="urn:microsoft.com/office/officeart/2005/8/layout/orgChart1"/>
    <dgm:cxn modelId="{2B857208-DB25-4BA3-B61D-31CAA06E0332}" type="presParOf" srcId="{C0FC0972-AFF3-4EF7-84AC-9BB86A4F320A}" destId="{99AB2B59-25B1-4F9E-9608-5775C5F95337}" srcOrd="2" destOrd="0" presId="urn:microsoft.com/office/officeart/2005/8/layout/orgChart1"/>
    <dgm:cxn modelId="{9B826815-47F7-4BB9-88EB-93ABCFD10299}" type="presParOf" srcId="{1ED3FE55-4690-45FE-AD93-547E7B412FF1}" destId="{0AB8D5CE-6429-4131-9CEC-A9C201D9EF2B}" srcOrd="2" destOrd="0" presId="urn:microsoft.com/office/officeart/2005/8/layout/orgChart1"/>
    <dgm:cxn modelId="{6CBC6CC6-2AE9-420F-A1E9-3CD90585CE6F}" type="presParOf" srcId="{1ED3FE55-4690-45FE-AD93-547E7B412FF1}" destId="{288C3983-0FC1-42C2-B852-DFAF3FE0D8D8}" srcOrd="3" destOrd="0" presId="urn:microsoft.com/office/officeart/2005/8/layout/orgChart1"/>
    <dgm:cxn modelId="{426F8508-D7E1-444B-B9A1-9ED7DD9B54E8}" type="presParOf" srcId="{288C3983-0FC1-42C2-B852-DFAF3FE0D8D8}" destId="{33DF58AD-4800-4C28-B991-0069BC725CCE}" srcOrd="0" destOrd="0" presId="urn:microsoft.com/office/officeart/2005/8/layout/orgChart1"/>
    <dgm:cxn modelId="{004CB183-1DDE-4512-A84C-28316F3DA587}" type="presParOf" srcId="{33DF58AD-4800-4C28-B991-0069BC725CCE}" destId="{4AE32E38-1164-46CC-9AEC-C194C6D74CCE}" srcOrd="0" destOrd="0" presId="urn:microsoft.com/office/officeart/2005/8/layout/orgChart1"/>
    <dgm:cxn modelId="{FE1C8802-98B7-4B7B-9A57-DA5B044968A9}" type="presParOf" srcId="{33DF58AD-4800-4C28-B991-0069BC725CCE}" destId="{A5FD5077-C535-4D88-A918-AD1842716AFA}" srcOrd="1" destOrd="0" presId="urn:microsoft.com/office/officeart/2005/8/layout/orgChart1"/>
    <dgm:cxn modelId="{C035BB97-FE96-43C5-B476-F5A15D29968B}" type="presParOf" srcId="{288C3983-0FC1-42C2-B852-DFAF3FE0D8D8}" destId="{C643DCE7-979F-4F59-8ABA-6969C3F0D5A8}" srcOrd="1" destOrd="0" presId="urn:microsoft.com/office/officeart/2005/8/layout/orgChart1"/>
    <dgm:cxn modelId="{0F1D50DD-C614-4C49-B330-70A2615E5E8E}" type="presParOf" srcId="{288C3983-0FC1-42C2-B852-DFAF3FE0D8D8}" destId="{B7DEEDFA-F3E1-4F0F-AE27-02A10845D8AD}" srcOrd="2" destOrd="0" presId="urn:microsoft.com/office/officeart/2005/8/layout/orgChart1"/>
    <dgm:cxn modelId="{931F344E-88E7-43C0-A707-952B54A642AB}" type="presParOf" srcId="{E74DCD31-A114-43E7-A458-686BF50C82DA}" destId="{64FA78B0-8427-4FE0-B079-E5CE07F4E1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A28F85-81C5-46A7-924A-4F8966F420E5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BDDA12C-5A14-420B-AA69-937A7CC1CADC}">
      <dgm:prSet phldrT="[Text]" custT="1"/>
      <dgm:spPr/>
      <dgm:t>
        <a:bodyPr/>
        <a:lstStyle/>
        <a:p>
          <a:r>
            <a:rPr lang="en-US" sz="1400" dirty="0" smtClean="0"/>
            <a:t>SCHEME GALERI</a:t>
          </a:r>
          <a:endParaRPr lang="en-US" sz="1400" dirty="0"/>
        </a:p>
      </dgm:t>
    </dgm:pt>
    <dgm:pt modelId="{35545CFC-419B-41F5-84E3-3EAC912D4D78}" type="parTrans" cxnId="{6E27AB0A-4E97-45D0-AA1C-64355A014683}">
      <dgm:prSet/>
      <dgm:spPr/>
      <dgm:t>
        <a:bodyPr/>
        <a:lstStyle/>
        <a:p>
          <a:endParaRPr lang="en-US" sz="1400"/>
        </a:p>
      </dgm:t>
    </dgm:pt>
    <dgm:pt modelId="{8847DCB0-9E16-4FBA-9A23-C0326CB9F062}" type="sibTrans" cxnId="{6E27AB0A-4E97-45D0-AA1C-64355A014683}">
      <dgm:prSet/>
      <dgm:spPr/>
      <dgm:t>
        <a:bodyPr/>
        <a:lstStyle/>
        <a:p>
          <a:endParaRPr lang="en-US" sz="1400"/>
        </a:p>
      </dgm:t>
    </dgm:pt>
    <dgm:pt modelId="{0E0C59B5-1053-42DE-8EFB-92CD15733C3C}">
      <dgm:prSet phldrT="[Text]" custT="1"/>
      <dgm:spPr/>
      <dgm:t>
        <a:bodyPr/>
        <a:lstStyle/>
        <a:p>
          <a:r>
            <a:rPr lang="en-US" sz="1400" dirty="0" smtClean="0"/>
            <a:t>DOCUMENTATION</a:t>
          </a:r>
          <a:endParaRPr lang="en-US" sz="1400" dirty="0"/>
        </a:p>
      </dgm:t>
    </dgm:pt>
    <dgm:pt modelId="{DB0C22D4-D072-4319-B0DC-212A37B5A5E7}" type="sibTrans" cxnId="{B87662B1-DD91-4B59-AFF5-1A67CA64FED9}">
      <dgm:prSet/>
      <dgm:spPr/>
      <dgm:t>
        <a:bodyPr/>
        <a:lstStyle/>
        <a:p>
          <a:endParaRPr lang="en-US" sz="1400"/>
        </a:p>
      </dgm:t>
    </dgm:pt>
    <dgm:pt modelId="{56EEE5BE-E968-4F12-A6B7-7FB01369561B}" type="parTrans" cxnId="{B87662B1-DD91-4B59-AFF5-1A67CA64FED9}">
      <dgm:prSet/>
      <dgm:spPr/>
      <dgm:t>
        <a:bodyPr/>
        <a:lstStyle/>
        <a:p>
          <a:endParaRPr lang="en-US" sz="1400"/>
        </a:p>
      </dgm:t>
    </dgm:pt>
    <dgm:pt modelId="{7BE8777A-561C-4F0D-A012-F4DC83A76345}">
      <dgm:prSet phldrT="[Text]" custT="1"/>
      <dgm:spPr/>
      <dgm:t>
        <a:bodyPr/>
        <a:lstStyle/>
        <a:p>
          <a:r>
            <a:rPr lang="en-US" sz="1400" dirty="0" smtClean="0"/>
            <a:t>API PROSES</a:t>
          </a:r>
          <a:endParaRPr lang="en-US" sz="1400" dirty="0"/>
        </a:p>
      </dgm:t>
    </dgm:pt>
    <dgm:pt modelId="{18F348CE-A255-4D0D-B3A8-27068BAE45D1}" type="parTrans" cxnId="{D655F2F0-536B-46DB-AB01-BF34282FA656}">
      <dgm:prSet/>
      <dgm:spPr/>
      <dgm:t>
        <a:bodyPr/>
        <a:lstStyle/>
        <a:p>
          <a:endParaRPr lang="en-US"/>
        </a:p>
      </dgm:t>
    </dgm:pt>
    <dgm:pt modelId="{A00AB946-E76A-4760-BCBA-BAB7D60B50F8}" type="sibTrans" cxnId="{D655F2F0-536B-46DB-AB01-BF34282FA656}">
      <dgm:prSet/>
      <dgm:spPr/>
      <dgm:t>
        <a:bodyPr/>
        <a:lstStyle/>
        <a:p>
          <a:endParaRPr lang="en-US"/>
        </a:p>
      </dgm:t>
    </dgm:pt>
    <dgm:pt modelId="{1D4C392D-0A76-4440-8656-13CF31A4E2E8}" type="pres">
      <dgm:prSet presAssocID="{8DA28F85-81C5-46A7-924A-4F8966F420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4DCD31-A114-43E7-A458-686BF50C82DA}" type="pres">
      <dgm:prSet presAssocID="{7BDDA12C-5A14-420B-AA69-937A7CC1CADC}" presName="hierRoot1" presStyleCnt="0">
        <dgm:presLayoutVars>
          <dgm:hierBranch val="init"/>
        </dgm:presLayoutVars>
      </dgm:prSet>
      <dgm:spPr/>
    </dgm:pt>
    <dgm:pt modelId="{B331DA60-1B49-4BAE-9F07-FC05565647D5}" type="pres">
      <dgm:prSet presAssocID="{7BDDA12C-5A14-420B-AA69-937A7CC1CADC}" presName="rootComposite1" presStyleCnt="0"/>
      <dgm:spPr/>
    </dgm:pt>
    <dgm:pt modelId="{4D640D16-A88A-490A-B43E-49E4CD03FD5C}" type="pres">
      <dgm:prSet presAssocID="{7BDDA12C-5A14-420B-AA69-937A7CC1CAD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6226B8-EDE7-438D-8239-F9A285C9803F}" type="pres">
      <dgm:prSet presAssocID="{7BDDA12C-5A14-420B-AA69-937A7CC1CAD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ED3FE55-4690-45FE-AD93-547E7B412FF1}" type="pres">
      <dgm:prSet presAssocID="{7BDDA12C-5A14-420B-AA69-937A7CC1CADC}" presName="hierChild2" presStyleCnt="0"/>
      <dgm:spPr/>
    </dgm:pt>
    <dgm:pt modelId="{0E4987EA-34EB-4AFC-9A2E-98C7AC706582}" type="pres">
      <dgm:prSet presAssocID="{56EEE5BE-E968-4F12-A6B7-7FB01369561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C0FC0972-AFF3-4EF7-84AC-9BB86A4F320A}" type="pres">
      <dgm:prSet presAssocID="{0E0C59B5-1053-42DE-8EFB-92CD15733C3C}" presName="hierRoot2" presStyleCnt="0">
        <dgm:presLayoutVars>
          <dgm:hierBranch val="init"/>
        </dgm:presLayoutVars>
      </dgm:prSet>
      <dgm:spPr/>
    </dgm:pt>
    <dgm:pt modelId="{14DB75FE-D333-4F00-B49B-176F004C882D}" type="pres">
      <dgm:prSet presAssocID="{0E0C59B5-1053-42DE-8EFB-92CD15733C3C}" presName="rootComposite" presStyleCnt="0"/>
      <dgm:spPr/>
    </dgm:pt>
    <dgm:pt modelId="{81108D86-7D21-430E-AC24-E929CB717AF0}" type="pres">
      <dgm:prSet presAssocID="{0E0C59B5-1053-42DE-8EFB-92CD15733C3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6F1392-D2B4-470D-9F0E-4B79C81B6E5A}" type="pres">
      <dgm:prSet presAssocID="{0E0C59B5-1053-42DE-8EFB-92CD15733C3C}" presName="rootConnector" presStyleLbl="node2" presStyleIdx="0" presStyleCnt="2"/>
      <dgm:spPr/>
      <dgm:t>
        <a:bodyPr/>
        <a:lstStyle/>
        <a:p>
          <a:endParaRPr lang="en-US"/>
        </a:p>
      </dgm:t>
    </dgm:pt>
    <dgm:pt modelId="{5A8FD799-8F90-4686-8650-9B4B62304048}" type="pres">
      <dgm:prSet presAssocID="{0E0C59B5-1053-42DE-8EFB-92CD15733C3C}" presName="hierChild4" presStyleCnt="0"/>
      <dgm:spPr/>
    </dgm:pt>
    <dgm:pt modelId="{99AB2B59-25B1-4F9E-9608-5775C5F95337}" type="pres">
      <dgm:prSet presAssocID="{0E0C59B5-1053-42DE-8EFB-92CD15733C3C}" presName="hierChild5" presStyleCnt="0"/>
      <dgm:spPr/>
    </dgm:pt>
    <dgm:pt modelId="{0AB8D5CE-6429-4131-9CEC-A9C201D9EF2B}" type="pres">
      <dgm:prSet presAssocID="{18F348CE-A255-4D0D-B3A8-27068BAE45D1}" presName="Name37" presStyleLbl="parChTrans1D2" presStyleIdx="1" presStyleCnt="2"/>
      <dgm:spPr/>
      <dgm:t>
        <a:bodyPr/>
        <a:lstStyle/>
        <a:p>
          <a:endParaRPr lang="en-US"/>
        </a:p>
      </dgm:t>
    </dgm:pt>
    <dgm:pt modelId="{288C3983-0FC1-42C2-B852-DFAF3FE0D8D8}" type="pres">
      <dgm:prSet presAssocID="{7BE8777A-561C-4F0D-A012-F4DC83A76345}" presName="hierRoot2" presStyleCnt="0">
        <dgm:presLayoutVars>
          <dgm:hierBranch val="init"/>
        </dgm:presLayoutVars>
      </dgm:prSet>
      <dgm:spPr/>
    </dgm:pt>
    <dgm:pt modelId="{33DF58AD-4800-4C28-B991-0069BC725CCE}" type="pres">
      <dgm:prSet presAssocID="{7BE8777A-561C-4F0D-A012-F4DC83A76345}" presName="rootComposite" presStyleCnt="0"/>
      <dgm:spPr/>
    </dgm:pt>
    <dgm:pt modelId="{4AE32E38-1164-46CC-9AEC-C194C6D74CCE}" type="pres">
      <dgm:prSet presAssocID="{7BE8777A-561C-4F0D-A012-F4DC83A7634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FD5077-C535-4D88-A918-AD1842716AFA}" type="pres">
      <dgm:prSet presAssocID="{7BE8777A-561C-4F0D-A012-F4DC83A76345}" presName="rootConnector" presStyleLbl="node2" presStyleIdx="1" presStyleCnt="2"/>
      <dgm:spPr/>
      <dgm:t>
        <a:bodyPr/>
        <a:lstStyle/>
        <a:p>
          <a:endParaRPr lang="en-US"/>
        </a:p>
      </dgm:t>
    </dgm:pt>
    <dgm:pt modelId="{C643DCE7-979F-4F59-8ABA-6969C3F0D5A8}" type="pres">
      <dgm:prSet presAssocID="{7BE8777A-561C-4F0D-A012-F4DC83A76345}" presName="hierChild4" presStyleCnt="0"/>
      <dgm:spPr/>
    </dgm:pt>
    <dgm:pt modelId="{B7DEEDFA-F3E1-4F0F-AE27-02A10845D8AD}" type="pres">
      <dgm:prSet presAssocID="{7BE8777A-561C-4F0D-A012-F4DC83A76345}" presName="hierChild5" presStyleCnt="0"/>
      <dgm:spPr/>
    </dgm:pt>
    <dgm:pt modelId="{64FA78B0-8427-4FE0-B079-E5CE07F4E117}" type="pres">
      <dgm:prSet presAssocID="{7BDDA12C-5A14-420B-AA69-937A7CC1CADC}" presName="hierChild3" presStyleCnt="0"/>
      <dgm:spPr/>
    </dgm:pt>
  </dgm:ptLst>
  <dgm:cxnLst>
    <dgm:cxn modelId="{C03CEF8D-B86D-4399-9263-DCA3C34FFF4F}" type="presOf" srcId="{7BDDA12C-5A14-420B-AA69-937A7CC1CADC}" destId="{4D640D16-A88A-490A-B43E-49E4CD03FD5C}" srcOrd="0" destOrd="0" presId="urn:microsoft.com/office/officeart/2005/8/layout/orgChart1"/>
    <dgm:cxn modelId="{0C9DBA63-AA61-4FF6-9862-659FF3AA85BB}" type="presOf" srcId="{7BE8777A-561C-4F0D-A012-F4DC83A76345}" destId="{A5FD5077-C535-4D88-A918-AD1842716AFA}" srcOrd="1" destOrd="0" presId="urn:microsoft.com/office/officeart/2005/8/layout/orgChart1"/>
    <dgm:cxn modelId="{4FFD7C2A-1F29-4A12-8B17-06420EBE07B7}" type="presOf" srcId="{18F348CE-A255-4D0D-B3A8-27068BAE45D1}" destId="{0AB8D5CE-6429-4131-9CEC-A9C201D9EF2B}" srcOrd="0" destOrd="0" presId="urn:microsoft.com/office/officeart/2005/8/layout/orgChart1"/>
    <dgm:cxn modelId="{A8C4B699-7DA4-4C39-8046-67DE3381C923}" type="presOf" srcId="{0E0C59B5-1053-42DE-8EFB-92CD15733C3C}" destId="{A76F1392-D2B4-470D-9F0E-4B79C81B6E5A}" srcOrd="1" destOrd="0" presId="urn:microsoft.com/office/officeart/2005/8/layout/orgChart1"/>
    <dgm:cxn modelId="{2383530C-CDAA-410C-8B3B-CB7E3D273202}" type="presOf" srcId="{8DA28F85-81C5-46A7-924A-4F8966F420E5}" destId="{1D4C392D-0A76-4440-8656-13CF31A4E2E8}" srcOrd="0" destOrd="0" presId="urn:microsoft.com/office/officeart/2005/8/layout/orgChart1"/>
    <dgm:cxn modelId="{5ED78119-8289-4ED8-AD8A-6CFB449AF700}" type="presOf" srcId="{56EEE5BE-E968-4F12-A6B7-7FB01369561B}" destId="{0E4987EA-34EB-4AFC-9A2E-98C7AC706582}" srcOrd="0" destOrd="0" presId="urn:microsoft.com/office/officeart/2005/8/layout/orgChart1"/>
    <dgm:cxn modelId="{B87662B1-DD91-4B59-AFF5-1A67CA64FED9}" srcId="{7BDDA12C-5A14-420B-AA69-937A7CC1CADC}" destId="{0E0C59B5-1053-42DE-8EFB-92CD15733C3C}" srcOrd="0" destOrd="0" parTransId="{56EEE5BE-E968-4F12-A6B7-7FB01369561B}" sibTransId="{DB0C22D4-D072-4319-B0DC-212A37B5A5E7}"/>
    <dgm:cxn modelId="{D655F2F0-536B-46DB-AB01-BF34282FA656}" srcId="{7BDDA12C-5A14-420B-AA69-937A7CC1CADC}" destId="{7BE8777A-561C-4F0D-A012-F4DC83A76345}" srcOrd="1" destOrd="0" parTransId="{18F348CE-A255-4D0D-B3A8-27068BAE45D1}" sibTransId="{A00AB946-E76A-4760-BCBA-BAB7D60B50F8}"/>
    <dgm:cxn modelId="{4169EB1D-1790-4ACB-8403-AE640D3C4DC0}" type="presOf" srcId="{7BE8777A-561C-4F0D-A012-F4DC83A76345}" destId="{4AE32E38-1164-46CC-9AEC-C194C6D74CCE}" srcOrd="0" destOrd="0" presId="urn:microsoft.com/office/officeart/2005/8/layout/orgChart1"/>
    <dgm:cxn modelId="{6E27AB0A-4E97-45D0-AA1C-64355A014683}" srcId="{8DA28F85-81C5-46A7-924A-4F8966F420E5}" destId="{7BDDA12C-5A14-420B-AA69-937A7CC1CADC}" srcOrd="0" destOrd="0" parTransId="{35545CFC-419B-41F5-84E3-3EAC912D4D78}" sibTransId="{8847DCB0-9E16-4FBA-9A23-C0326CB9F062}"/>
    <dgm:cxn modelId="{16FEE61C-9FC9-438E-A2DE-816B4C7E2969}" type="presOf" srcId="{7BDDA12C-5A14-420B-AA69-937A7CC1CADC}" destId="{B86226B8-EDE7-438D-8239-F9A285C9803F}" srcOrd="1" destOrd="0" presId="urn:microsoft.com/office/officeart/2005/8/layout/orgChart1"/>
    <dgm:cxn modelId="{906FED81-D2CD-45D7-A966-A8BE58121465}" type="presOf" srcId="{0E0C59B5-1053-42DE-8EFB-92CD15733C3C}" destId="{81108D86-7D21-430E-AC24-E929CB717AF0}" srcOrd="0" destOrd="0" presId="urn:microsoft.com/office/officeart/2005/8/layout/orgChart1"/>
    <dgm:cxn modelId="{C0C814D3-B44F-4D12-8D42-7A100CD069B6}" type="presParOf" srcId="{1D4C392D-0A76-4440-8656-13CF31A4E2E8}" destId="{E74DCD31-A114-43E7-A458-686BF50C82DA}" srcOrd="0" destOrd="0" presId="urn:microsoft.com/office/officeart/2005/8/layout/orgChart1"/>
    <dgm:cxn modelId="{0C3FDA97-BF9F-4515-B0D9-0FAACC8719AF}" type="presParOf" srcId="{E74DCD31-A114-43E7-A458-686BF50C82DA}" destId="{B331DA60-1B49-4BAE-9F07-FC05565647D5}" srcOrd="0" destOrd="0" presId="urn:microsoft.com/office/officeart/2005/8/layout/orgChart1"/>
    <dgm:cxn modelId="{7FCF16F3-BC11-4FB1-9CAC-A7612BD0E904}" type="presParOf" srcId="{B331DA60-1B49-4BAE-9F07-FC05565647D5}" destId="{4D640D16-A88A-490A-B43E-49E4CD03FD5C}" srcOrd="0" destOrd="0" presId="urn:microsoft.com/office/officeart/2005/8/layout/orgChart1"/>
    <dgm:cxn modelId="{75AF8EF0-B24B-4BCC-87F7-4475EFD040AB}" type="presParOf" srcId="{B331DA60-1B49-4BAE-9F07-FC05565647D5}" destId="{B86226B8-EDE7-438D-8239-F9A285C9803F}" srcOrd="1" destOrd="0" presId="urn:microsoft.com/office/officeart/2005/8/layout/orgChart1"/>
    <dgm:cxn modelId="{E0065060-5120-4BF0-9A18-F5EC8637569C}" type="presParOf" srcId="{E74DCD31-A114-43E7-A458-686BF50C82DA}" destId="{1ED3FE55-4690-45FE-AD93-547E7B412FF1}" srcOrd="1" destOrd="0" presId="urn:microsoft.com/office/officeart/2005/8/layout/orgChart1"/>
    <dgm:cxn modelId="{AF69D07D-49C0-4674-8298-14D5A4F6C989}" type="presParOf" srcId="{1ED3FE55-4690-45FE-AD93-547E7B412FF1}" destId="{0E4987EA-34EB-4AFC-9A2E-98C7AC706582}" srcOrd="0" destOrd="0" presId="urn:microsoft.com/office/officeart/2005/8/layout/orgChart1"/>
    <dgm:cxn modelId="{8B40675F-40CB-4B3F-9F6A-C69C24A1D451}" type="presParOf" srcId="{1ED3FE55-4690-45FE-AD93-547E7B412FF1}" destId="{C0FC0972-AFF3-4EF7-84AC-9BB86A4F320A}" srcOrd="1" destOrd="0" presId="urn:microsoft.com/office/officeart/2005/8/layout/orgChart1"/>
    <dgm:cxn modelId="{E9408F98-6BE5-473B-8BC0-9AC067955E0D}" type="presParOf" srcId="{C0FC0972-AFF3-4EF7-84AC-9BB86A4F320A}" destId="{14DB75FE-D333-4F00-B49B-176F004C882D}" srcOrd="0" destOrd="0" presId="urn:microsoft.com/office/officeart/2005/8/layout/orgChart1"/>
    <dgm:cxn modelId="{66B3AAED-2810-4A2F-9901-966FDFDCE79B}" type="presParOf" srcId="{14DB75FE-D333-4F00-B49B-176F004C882D}" destId="{81108D86-7D21-430E-AC24-E929CB717AF0}" srcOrd="0" destOrd="0" presId="urn:microsoft.com/office/officeart/2005/8/layout/orgChart1"/>
    <dgm:cxn modelId="{83800272-78F7-4518-9C62-7C73A3500550}" type="presParOf" srcId="{14DB75FE-D333-4F00-B49B-176F004C882D}" destId="{A76F1392-D2B4-470D-9F0E-4B79C81B6E5A}" srcOrd="1" destOrd="0" presId="urn:microsoft.com/office/officeart/2005/8/layout/orgChart1"/>
    <dgm:cxn modelId="{2814A47D-A2FD-46B4-AD8E-01C296E61F8A}" type="presParOf" srcId="{C0FC0972-AFF3-4EF7-84AC-9BB86A4F320A}" destId="{5A8FD799-8F90-4686-8650-9B4B62304048}" srcOrd="1" destOrd="0" presId="urn:microsoft.com/office/officeart/2005/8/layout/orgChart1"/>
    <dgm:cxn modelId="{FD21D997-3F27-4F2B-9002-89F083611A9E}" type="presParOf" srcId="{C0FC0972-AFF3-4EF7-84AC-9BB86A4F320A}" destId="{99AB2B59-25B1-4F9E-9608-5775C5F95337}" srcOrd="2" destOrd="0" presId="urn:microsoft.com/office/officeart/2005/8/layout/orgChart1"/>
    <dgm:cxn modelId="{CBA05451-DC0D-446C-B49C-FF8127292C51}" type="presParOf" srcId="{1ED3FE55-4690-45FE-AD93-547E7B412FF1}" destId="{0AB8D5CE-6429-4131-9CEC-A9C201D9EF2B}" srcOrd="2" destOrd="0" presId="urn:microsoft.com/office/officeart/2005/8/layout/orgChart1"/>
    <dgm:cxn modelId="{BE92BE1B-2560-4300-BB7D-687612C1513D}" type="presParOf" srcId="{1ED3FE55-4690-45FE-AD93-547E7B412FF1}" destId="{288C3983-0FC1-42C2-B852-DFAF3FE0D8D8}" srcOrd="3" destOrd="0" presId="urn:microsoft.com/office/officeart/2005/8/layout/orgChart1"/>
    <dgm:cxn modelId="{A35157C0-6458-48C9-A9C1-738764BB7191}" type="presParOf" srcId="{288C3983-0FC1-42C2-B852-DFAF3FE0D8D8}" destId="{33DF58AD-4800-4C28-B991-0069BC725CCE}" srcOrd="0" destOrd="0" presId="urn:microsoft.com/office/officeart/2005/8/layout/orgChart1"/>
    <dgm:cxn modelId="{25FF7F33-2BFF-4B3B-AD6E-B4788E8E2547}" type="presParOf" srcId="{33DF58AD-4800-4C28-B991-0069BC725CCE}" destId="{4AE32E38-1164-46CC-9AEC-C194C6D74CCE}" srcOrd="0" destOrd="0" presId="urn:microsoft.com/office/officeart/2005/8/layout/orgChart1"/>
    <dgm:cxn modelId="{7DA04D25-05DB-4606-9B77-E13B123EE0D9}" type="presParOf" srcId="{33DF58AD-4800-4C28-B991-0069BC725CCE}" destId="{A5FD5077-C535-4D88-A918-AD1842716AFA}" srcOrd="1" destOrd="0" presId="urn:microsoft.com/office/officeart/2005/8/layout/orgChart1"/>
    <dgm:cxn modelId="{52E2A7B7-128C-44A3-A7A6-A2864987F61A}" type="presParOf" srcId="{288C3983-0FC1-42C2-B852-DFAF3FE0D8D8}" destId="{C643DCE7-979F-4F59-8ABA-6969C3F0D5A8}" srcOrd="1" destOrd="0" presId="urn:microsoft.com/office/officeart/2005/8/layout/orgChart1"/>
    <dgm:cxn modelId="{AD217E8D-5C36-4C5C-815F-B56FEA412B0D}" type="presParOf" srcId="{288C3983-0FC1-42C2-B852-DFAF3FE0D8D8}" destId="{B7DEEDFA-F3E1-4F0F-AE27-02A10845D8AD}" srcOrd="2" destOrd="0" presId="urn:microsoft.com/office/officeart/2005/8/layout/orgChart1"/>
    <dgm:cxn modelId="{D5621CEB-449E-4BB1-A171-C79FDD885321}" type="presParOf" srcId="{E74DCD31-A114-43E7-A458-686BF50C82DA}" destId="{64FA78B0-8427-4FE0-B079-E5CE07F4E1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DA28F85-81C5-46A7-924A-4F8966F420E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BDDA12C-5A14-420B-AA69-937A7CC1CADC}">
      <dgm:prSet phldrT="[Text]" custT="1"/>
      <dgm:spPr/>
      <dgm:t>
        <a:bodyPr/>
        <a:lstStyle/>
        <a:p>
          <a:r>
            <a:rPr lang="en-US" sz="1400" dirty="0" smtClean="0"/>
            <a:t>MASTER SCHEME DATA MANAGEMENT</a:t>
          </a:r>
          <a:endParaRPr lang="en-US" sz="1400" dirty="0"/>
        </a:p>
      </dgm:t>
    </dgm:pt>
    <dgm:pt modelId="{35545CFC-419B-41F5-84E3-3EAC912D4D78}" type="parTrans" cxnId="{6E27AB0A-4E97-45D0-AA1C-64355A014683}">
      <dgm:prSet/>
      <dgm:spPr/>
      <dgm:t>
        <a:bodyPr/>
        <a:lstStyle/>
        <a:p>
          <a:endParaRPr lang="en-US" sz="1400"/>
        </a:p>
      </dgm:t>
    </dgm:pt>
    <dgm:pt modelId="{8847DCB0-9E16-4FBA-9A23-C0326CB9F062}" type="sibTrans" cxnId="{6E27AB0A-4E97-45D0-AA1C-64355A014683}">
      <dgm:prSet/>
      <dgm:spPr/>
      <dgm:t>
        <a:bodyPr/>
        <a:lstStyle/>
        <a:p>
          <a:endParaRPr lang="en-US" sz="1400"/>
        </a:p>
      </dgm:t>
    </dgm:pt>
    <dgm:pt modelId="{0E0C59B5-1053-42DE-8EFB-92CD15733C3C}">
      <dgm:prSet phldrT="[Text]" custT="1"/>
      <dgm:spPr/>
      <dgm:t>
        <a:bodyPr/>
        <a:lstStyle/>
        <a:p>
          <a:r>
            <a:rPr lang="en-US" sz="1400" dirty="0" smtClean="0"/>
            <a:t>PILIH SCHEME</a:t>
          </a:r>
          <a:endParaRPr lang="en-US" sz="1400" dirty="0"/>
        </a:p>
      </dgm:t>
    </dgm:pt>
    <dgm:pt modelId="{DB0C22D4-D072-4319-B0DC-212A37B5A5E7}" type="sibTrans" cxnId="{B87662B1-DD91-4B59-AFF5-1A67CA64FED9}">
      <dgm:prSet/>
      <dgm:spPr/>
      <dgm:t>
        <a:bodyPr/>
        <a:lstStyle/>
        <a:p>
          <a:endParaRPr lang="en-US" sz="1400"/>
        </a:p>
      </dgm:t>
    </dgm:pt>
    <dgm:pt modelId="{56EEE5BE-E968-4F12-A6B7-7FB01369561B}" type="parTrans" cxnId="{B87662B1-DD91-4B59-AFF5-1A67CA64FED9}">
      <dgm:prSet/>
      <dgm:spPr/>
      <dgm:t>
        <a:bodyPr/>
        <a:lstStyle/>
        <a:p>
          <a:endParaRPr lang="en-US" sz="1400"/>
        </a:p>
      </dgm:t>
    </dgm:pt>
    <dgm:pt modelId="{7BE8777A-561C-4F0D-A012-F4DC83A76345}">
      <dgm:prSet phldrT="[Text]" custT="1"/>
      <dgm:spPr/>
      <dgm:t>
        <a:bodyPr/>
        <a:lstStyle/>
        <a:p>
          <a:r>
            <a:rPr lang="en-US" sz="1400" dirty="0" smtClean="0"/>
            <a:t>MANAGE</a:t>
          </a:r>
          <a:endParaRPr lang="en-US" sz="1400" dirty="0"/>
        </a:p>
      </dgm:t>
    </dgm:pt>
    <dgm:pt modelId="{18F348CE-A255-4D0D-B3A8-27068BAE45D1}" type="parTrans" cxnId="{D655F2F0-536B-46DB-AB01-BF34282FA656}">
      <dgm:prSet/>
      <dgm:spPr/>
      <dgm:t>
        <a:bodyPr/>
        <a:lstStyle/>
        <a:p>
          <a:endParaRPr lang="en-US"/>
        </a:p>
      </dgm:t>
    </dgm:pt>
    <dgm:pt modelId="{A00AB946-E76A-4760-BCBA-BAB7D60B50F8}" type="sibTrans" cxnId="{D655F2F0-536B-46DB-AB01-BF34282FA656}">
      <dgm:prSet/>
      <dgm:spPr/>
      <dgm:t>
        <a:bodyPr/>
        <a:lstStyle/>
        <a:p>
          <a:endParaRPr lang="en-US"/>
        </a:p>
      </dgm:t>
    </dgm:pt>
    <dgm:pt modelId="{CD8878E5-F82D-448E-B0C0-4FD33AEE7354}" type="pres">
      <dgm:prSet presAssocID="{8DA28F85-81C5-46A7-924A-4F8966F420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DAFA736-0C1A-4246-B768-35885042863E}" type="pres">
      <dgm:prSet presAssocID="{7BDDA12C-5A14-420B-AA69-937A7CC1CADC}" presName="hierRoot1" presStyleCnt="0">
        <dgm:presLayoutVars>
          <dgm:hierBranch val="init"/>
        </dgm:presLayoutVars>
      </dgm:prSet>
      <dgm:spPr/>
    </dgm:pt>
    <dgm:pt modelId="{FA8260B9-0DCB-47B2-9A24-8C0322018840}" type="pres">
      <dgm:prSet presAssocID="{7BDDA12C-5A14-420B-AA69-937A7CC1CADC}" presName="rootComposite1" presStyleCnt="0"/>
      <dgm:spPr/>
    </dgm:pt>
    <dgm:pt modelId="{F15AD6C6-4813-4826-9BDC-A424B64F523A}" type="pres">
      <dgm:prSet presAssocID="{7BDDA12C-5A14-420B-AA69-937A7CC1CAD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88178C-0D0F-4A7F-9733-53154BFBDBF8}" type="pres">
      <dgm:prSet presAssocID="{7BDDA12C-5A14-420B-AA69-937A7CC1CAD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0EF121D-9D89-44A5-8E39-D9755AAF5120}" type="pres">
      <dgm:prSet presAssocID="{7BDDA12C-5A14-420B-AA69-937A7CC1CADC}" presName="hierChild2" presStyleCnt="0"/>
      <dgm:spPr/>
    </dgm:pt>
    <dgm:pt modelId="{E3CAE498-9FA1-4658-A4DE-D8068BFB3E6C}" type="pres">
      <dgm:prSet presAssocID="{56EEE5BE-E968-4F12-A6B7-7FB01369561B}" presName="Name64" presStyleLbl="parChTrans1D2" presStyleIdx="0" presStyleCnt="1"/>
      <dgm:spPr/>
      <dgm:t>
        <a:bodyPr/>
        <a:lstStyle/>
        <a:p>
          <a:endParaRPr lang="en-US"/>
        </a:p>
      </dgm:t>
    </dgm:pt>
    <dgm:pt modelId="{968E634E-A095-4031-BA0E-8FE40630B90C}" type="pres">
      <dgm:prSet presAssocID="{0E0C59B5-1053-42DE-8EFB-92CD15733C3C}" presName="hierRoot2" presStyleCnt="0">
        <dgm:presLayoutVars>
          <dgm:hierBranch val="init"/>
        </dgm:presLayoutVars>
      </dgm:prSet>
      <dgm:spPr/>
    </dgm:pt>
    <dgm:pt modelId="{D4E06E2B-09FC-4573-9442-BB574AAE5482}" type="pres">
      <dgm:prSet presAssocID="{0E0C59B5-1053-42DE-8EFB-92CD15733C3C}" presName="rootComposite" presStyleCnt="0"/>
      <dgm:spPr/>
    </dgm:pt>
    <dgm:pt modelId="{BB0C3B82-8539-429C-8A16-585AC320C682}" type="pres">
      <dgm:prSet presAssocID="{0E0C59B5-1053-42DE-8EFB-92CD15733C3C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531168-559E-4462-BC1D-06617F35438D}" type="pres">
      <dgm:prSet presAssocID="{0E0C59B5-1053-42DE-8EFB-92CD15733C3C}" presName="rootConnector" presStyleLbl="node2" presStyleIdx="0" presStyleCnt="1"/>
      <dgm:spPr/>
      <dgm:t>
        <a:bodyPr/>
        <a:lstStyle/>
        <a:p>
          <a:endParaRPr lang="en-US"/>
        </a:p>
      </dgm:t>
    </dgm:pt>
    <dgm:pt modelId="{96D2D15D-695F-44FE-9978-E328A26F5C52}" type="pres">
      <dgm:prSet presAssocID="{0E0C59B5-1053-42DE-8EFB-92CD15733C3C}" presName="hierChild4" presStyleCnt="0"/>
      <dgm:spPr/>
    </dgm:pt>
    <dgm:pt modelId="{DFAC0393-BA59-4165-8DA9-DB0AAF4A3A1F}" type="pres">
      <dgm:prSet presAssocID="{18F348CE-A255-4D0D-B3A8-27068BAE45D1}" presName="Name64" presStyleLbl="parChTrans1D3" presStyleIdx="0" presStyleCnt="1"/>
      <dgm:spPr/>
      <dgm:t>
        <a:bodyPr/>
        <a:lstStyle/>
        <a:p>
          <a:endParaRPr lang="en-US"/>
        </a:p>
      </dgm:t>
    </dgm:pt>
    <dgm:pt modelId="{7F267460-7B26-4C8C-8F54-56E74D013556}" type="pres">
      <dgm:prSet presAssocID="{7BE8777A-561C-4F0D-A012-F4DC83A76345}" presName="hierRoot2" presStyleCnt="0">
        <dgm:presLayoutVars>
          <dgm:hierBranch val="init"/>
        </dgm:presLayoutVars>
      </dgm:prSet>
      <dgm:spPr/>
    </dgm:pt>
    <dgm:pt modelId="{CD92FB4F-26F9-44B1-8E0D-2771FF644641}" type="pres">
      <dgm:prSet presAssocID="{7BE8777A-561C-4F0D-A012-F4DC83A76345}" presName="rootComposite" presStyleCnt="0"/>
      <dgm:spPr/>
    </dgm:pt>
    <dgm:pt modelId="{B61F7BD4-9021-4E0A-9AA6-892639F6B066}" type="pres">
      <dgm:prSet presAssocID="{7BE8777A-561C-4F0D-A012-F4DC83A76345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D9AB29-64C1-417F-A67A-78C71F591668}" type="pres">
      <dgm:prSet presAssocID="{7BE8777A-561C-4F0D-A012-F4DC83A76345}" presName="rootConnector" presStyleLbl="node3" presStyleIdx="0" presStyleCnt="1"/>
      <dgm:spPr/>
      <dgm:t>
        <a:bodyPr/>
        <a:lstStyle/>
        <a:p>
          <a:endParaRPr lang="en-US"/>
        </a:p>
      </dgm:t>
    </dgm:pt>
    <dgm:pt modelId="{4C797DF4-59C4-4589-993F-44DE923266F8}" type="pres">
      <dgm:prSet presAssocID="{7BE8777A-561C-4F0D-A012-F4DC83A76345}" presName="hierChild4" presStyleCnt="0"/>
      <dgm:spPr/>
    </dgm:pt>
    <dgm:pt modelId="{2D91A240-67F3-4A6A-A747-62E079E0BC1F}" type="pres">
      <dgm:prSet presAssocID="{7BE8777A-561C-4F0D-A012-F4DC83A76345}" presName="hierChild5" presStyleCnt="0"/>
      <dgm:spPr/>
    </dgm:pt>
    <dgm:pt modelId="{D9CDAE3D-19E2-4626-A00A-149ACCA7D166}" type="pres">
      <dgm:prSet presAssocID="{0E0C59B5-1053-42DE-8EFB-92CD15733C3C}" presName="hierChild5" presStyleCnt="0"/>
      <dgm:spPr/>
    </dgm:pt>
    <dgm:pt modelId="{2C86C502-40CB-4087-8C64-29EAAB9E0B41}" type="pres">
      <dgm:prSet presAssocID="{7BDDA12C-5A14-420B-AA69-937A7CC1CADC}" presName="hierChild3" presStyleCnt="0"/>
      <dgm:spPr/>
    </dgm:pt>
  </dgm:ptLst>
  <dgm:cxnLst>
    <dgm:cxn modelId="{4A9CBD53-3A05-44EF-8524-7A4963C0D356}" type="presOf" srcId="{7BDDA12C-5A14-420B-AA69-937A7CC1CADC}" destId="{F15AD6C6-4813-4826-9BDC-A424B64F523A}" srcOrd="0" destOrd="0" presId="urn:microsoft.com/office/officeart/2009/3/layout/HorizontalOrganizationChart"/>
    <dgm:cxn modelId="{B87662B1-DD91-4B59-AFF5-1A67CA64FED9}" srcId="{7BDDA12C-5A14-420B-AA69-937A7CC1CADC}" destId="{0E0C59B5-1053-42DE-8EFB-92CD15733C3C}" srcOrd="0" destOrd="0" parTransId="{56EEE5BE-E968-4F12-A6B7-7FB01369561B}" sibTransId="{DB0C22D4-D072-4319-B0DC-212A37B5A5E7}"/>
    <dgm:cxn modelId="{0E78F7E5-2C20-41D8-99D1-E5969817A117}" type="presOf" srcId="{0E0C59B5-1053-42DE-8EFB-92CD15733C3C}" destId="{BB0C3B82-8539-429C-8A16-585AC320C682}" srcOrd="0" destOrd="0" presId="urn:microsoft.com/office/officeart/2009/3/layout/HorizontalOrganizationChart"/>
    <dgm:cxn modelId="{0CCE8676-9A30-4492-BB36-790A94E32C36}" type="presOf" srcId="{18F348CE-A255-4D0D-B3A8-27068BAE45D1}" destId="{DFAC0393-BA59-4165-8DA9-DB0AAF4A3A1F}" srcOrd="0" destOrd="0" presId="urn:microsoft.com/office/officeart/2009/3/layout/HorizontalOrganizationChart"/>
    <dgm:cxn modelId="{00D93FE6-F8FA-46B4-8D60-930F867385F4}" type="presOf" srcId="{7BDDA12C-5A14-420B-AA69-937A7CC1CADC}" destId="{E088178C-0D0F-4A7F-9733-53154BFBDBF8}" srcOrd="1" destOrd="0" presId="urn:microsoft.com/office/officeart/2009/3/layout/HorizontalOrganizationChart"/>
    <dgm:cxn modelId="{E7C17FE8-44F5-4D90-AC77-8F6110B7D8BE}" type="presOf" srcId="{8DA28F85-81C5-46A7-924A-4F8966F420E5}" destId="{CD8878E5-F82D-448E-B0C0-4FD33AEE7354}" srcOrd="0" destOrd="0" presId="urn:microsoft.com/office/officeart/2009/3/layout/HorizontalOrganizationChart"/>
    <dgm:cxn modelId="{900FCF48-35D9-4629-B2BE-BEEEA69CAAC7}" type="presOf" srcId="{7BE8777A-561C-4F0D-A012-F4DC83A76345}" destId="{1DD9AB29-64C1-417F-A67A-78C71F591668}" srcOrd="1" destOrd="0" presId="urn:microsoft.com/office/officeart/2009/3/layout/HorizontalOrganizationChart"/>
    <dgm:cxn modelId="{58EF81EF-D3C3-4EF1-B6CF-827EA4A74C51}" type="presOf" srcId="{0E0C59B5-1053-42DE-8EFB-92CD15733C3C}" destId="{CA531168-559E-4462-BC1D-06617F35438D}" srcOrd="1" destOrd="0" presId="urn:microsoft.com/office/officeart/2009/3/layout/HorizontalOrganizationChart"/>
    <dgm:cxn modelId="{6E27AB0A-4E97-45D0-AA1C-64355A014683}" srcId="{8DA28F85-81C5-46A7-924A-4F8966F420E5}" destId="{7BDDA12C-5A14-420B-AA69-937A7CC1CADC}" srcOrd="0" destOrd="0" parTransId="{35545CFC-419B-41F5-84E3-3EAC912D4D78}" sibTransId="{8847DCB0-9E16-4FBA-9A23-C0326CB9F062}"/>
    <dgm:cxn modelId="{93DB3D80-CD2E-43A7-A912-F0AD0A63D3A5}" type="presOf" srcId="{7BE8777A-561C-4F0D-A012-F4DC83A76345}" destId="{B61F7BD4-9021-4E0A-9AA6-892639F6B066}" srcOrd="0" destOrd="0" presId="urn:microsoft.com/office/officeart/2009/3/layout/HorizontalOrganizationChart"/>
    <dgm:cxn modelId="{D655F2F0-536B-46DB-AB01-BF34282FA656}" srcId="{0E0C59B5-1053-42DE-8EFB-92CD15733C3C}" destId="{7BE8777A-561C-4F0D-A012-F4DC83A76345}" srcOrd="0" destOrd="0" parTransId="{18F348CE-A255-4D0D-B3A8-27068BAE45D1}" sibTransId="{A00AB946-E76A-4760-BCBA-BAB7D60B50F8}"/>
    <dgm:cxn modelId="{71D6AB3A-BD7F-40E6-9D67-3713BE3FA37B}" type="presOf" srcId="{56EEE5BE-E968-4F12-A6B7-7FB01369561B}" destId="{E3CAE498-9FA1-4658-A4DE-D8068BFB3E6C}" srcOrd="0" destOrd="0" presId="urn:microsoft.com/office/officeart/2009/3/layout/HorizontalOrganizationChart"/>
    <dgm:cxn modelId="{34ED0AE8-B902-4E11-9F56-9B798A4084E7}" type="presParOf" srcId="{CD8878E5-F82D-448E-B0C0-4FD33AEE7354}" destId="{4DAFA736-0C1A-4246-B768-35885042863E}" srcOrd="0" destOrd="0" presId="urn:microsoft.com/office/officeart/2009/3/layout/HorizontalOrganizationChart"/>
    <dgm:cxn modelId="{74835219-0D77-4A81-A9EC-34BC3A51DF0B}" type="presParOf" srcId="{4DAFA736-0C1A-4246-B768-35885042863E}" destId="{FA8260B9-0DCB-47B2-9A24-8C0322018840}" srcOrd="0" destOrd="0" presId="urn:microsoft.com/office/officeart/2009/3/layout/HorizontalOrganizationChart"/>
    <dgm:cxn modelId="{502060E6-16DB-4026-8E91-5A54F7CCD110}" type="presParOf" srcId="{FA8260B9-0DCB-47B2-9A24-8C0322018840}" destId="{F15AD6C6-4813-4826-9BDC-A424B64F523A}" srcOrd="0" destOrd="0" presId="urn:microsoft.com/office/officeart/2009/3/layout/HorizontalOrganizationChart"/>
    <dgm:cxn modelId="{CA2857E4-E971-4CCB-8523-2A33C1845726}" type="presParOf" srcId="{FA8260B9-0DCB-47B2-9A24-8C0322018840}" destId="{E088178C-0D0F-4A7F-9733-53154BFBDBF8}" srcOrd="1" destOrd="0" presId="urn:microsoft.com/office/officeart/2009/3/layout/HorizontalOrganizationChart"/>
    <dgm:cxn modelId="{A005BA6F-B489-4B8D-8700-85C8B70644A0}" type="presParOf" srcId="{4DAFA736-0C1A-4246-B768-35885042863E}" destId="{50EF121D-9D89-44A5-8E39-D9755AAF5120}" srcOrd="1" destOrd="0" presId="urn:microsoft.com/office/officeart/2009/3/layout/HorizontalOrganizationChart"/>
    <dgm:cxn modelId="{E12C5DC6-849E-4F02-80B7-F30B300D89B7}" type="presParOf" srcId="{50EF121D-9D89-44A5-8E39-D9755AAF5120}" destId="{E3CAE498-9FA1-4658-A4DE-D8068BFB3E6C}" srcOrd="0" destOrd="0" presId="urn:microsoft.com/office/officeart/2009/3/layout/HorizontalOrganizationChart"/>
    <dgm:cxn modelId="{9A026A8A-6917-4389-9AEA-A681A94EAE9D}" type="presParOf" srcId="{50EF121D-9D89-44A5-8E39-D9755AAF5120}" destId="{968E634E-A095-4031-BA0E-8FE40630B90C}" srcOrd="1" destOrd="0" presId="urn:microsoft.com/office/officeart/2009/3/layout/HorizontalOrganizationChart"/>
    <dgm:cxn modelId="{8968E224-0796-4CDF-839C-966EFCA8C5E4}" type="presParOf" srcId="{968E634E-A095-4031-BA0E-8FE40630B90C}" destId="{D4E06E2B-09FC-4573-9442-BB574AAE5482}" srcOrd="0" destOrd="0" presId="urn:microsoft.com/office/officeart/2009/3/layout/HorizontalOrganizationChart"/>
    <dgm:cxn modelId="{D3AE594D-4238-4810-A8D2-CFBE5033E59B}" type="presParOf" srcId="{D4E06E2B-09FC-4573-9442-BB574AAE5482}" destId="{BB0C3B82-8539-429C-8A16-585AC320C682}" srcOrd="0" destOrd="0" presId="urn:microsoft.com/office/officeart/2009/3/layout/HorizontalOrganizationChart"/>
    <dgm:cxn modelId="{9EFB0163-6308-4593-AF3F-BA7A5463C6EF}" type="presParOf" srcId="{D4E06E2B-09FC-4573-9442-BB574AAE5482}" destId="{CA531168-559E-4462-BC1D-06617F35438D}" srcOrd="1" destOrd="0" presId="urn:microsoft.com/office/officeart/2009/3/layout/HorizontalOrganizationChart"/>
    <dgm:cxn modelId="{F9769075-ED2B-447B-9005-396DF76DCC2F}" type="presParOf" srcId="{968E634E-A095-4031-BA0E-8FE40630B90C}" destId="{96D2D15D-695F-44FE-9978-E328A26F5C52}" srcOrd="1" destOrd="0" presId="urn:microsoft.com/office/officeart/2009/3/layout/HorizontalOrganizationChart"/>
    <dgm:cxn modelId="{C9BA7614-B940-4ED7-BEE5-E5101918183E}" type="presParOf" srcId="{96D2D15D-695F-44FE-9978-E328A26F5C52}" destId="{DFAC0393-BA59-4165-8DA9-DB0AAF4A3A1F}" srcOrd="0" destOrd="0" presId="urn:microsoft.com/office/officeart/2009/3/layout/HorizontalOrganizationChart"/>
    <dgm:cxn modelId="{9B3F6E12-75FA-4E20-8E80-5BFFB2E4F60B}" type="presParOf" srcId="{96D2D15D-695F-44FE-9978-E328A26F5C52}" destId="{7F267460-7B26-4C8C-8F54-56E74D013556}" srcOrd="1" destOrd="0" presId="urn:microsoft.com/office/officeart/2009/3/layout/HorizontalOrganizationChart"/>
    <dgm:cxn modelId="{51C8E857-5758-4614-943A-071712931D8C}" type="presParOf" srcId="{7F267460-7B26-4C8C-8F54-56E74D013556}" destId="{CD92FB4F-26F9-44B1-8E0D-2771FF644641}" srcOrd="0" destOrd="0" presId="urn:microsoft.com/office/officeart/2009/3/layout/HorizontalOrganizationChart"/>
    <dgm:cxn modelId="{8DEA2DAC-E6FA-41AF-9452-537E7D7B2737}" type="presParOf" srcId="{CD92FB4F-26F9-44B1-8E0D-2771FF644641}" destId="{B61F7BD4-9021-4E0A-9AA6-892639F6B066}" srcOrd="0" destOrd="0" presId="urn:microsoft.com/office/officeart/2009/3/layout/HorizontalOrganizationChart"/>
    <dgm:cxn modelId="{7D5A4896-FE2D-416B-8342-CFF63974AA4A}" type="presParOf" srcId="{CD92FB4F-26F9-44B1-8E0D-2771FF644641}" destId="{1DD9AB29-64C1-417F-A67A-78C71F591668}" srcOrd="1" destOrd="0" presId="urn:microsoft.com/office/officeart/2009/3/layout/HorizontalOrganizationChart"/>
    <dgm:cxn modelId="{09A375F4-623F-4EDC-B01A-04FDE0833BC2}" type="presParOf" srcId="{7F267460-7B26-4C8C-8F54-56E74D013556}" destId="{4C797DF4-59C4-4589-993F-44DE923266F8}" srcOrd="1" destOrd="0" presId="urn:microsoft.com/office/officeart/2009/3/layout/HorizontalOrganizationChart"/>
    <dgm:cxn modelId="{245BD3F9-9D64-4656-9F74-540826D5BCE3}" type="presParOf" srcId="{7F267460-7B26-4C8C-8F54-56E74D013556}" destId="{2D91A240-67F3-4A6A-A747-62E079E0BC1F}" srcOrd="2" destOrd="0" presId="urn:microsoft.com/office/officeart/2009/3/layout/HorizontalOrganizationChart"/>
    <dgm:cxn modelId="{0AA540C6-4DAA-4D67-A562-3B7225989240}" type="presParOf" srcId="{968E634E-A095-4031-BA0E-8FE40630B90C}" destId="{D9CDAE3D-19E2-4626-A00A-149ACCA7D166}" srcOrd="2" destOrd="0" presId="urn:microsoft.com/office/officeart/2009/3/layout/HorizontalOrganizationChart"/>
    <dgm:cxn modelId="{B91104ED-4532-4468-AF91-BFEBC6B449E7}" type="presParOf" srcId="{4DAFA736-0C1A-4246-B768-35885042863E}" destId="{2C86C502-40CB-4087-8C64-29EAAB9E0B4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1441D-EE15-4677-A786-7FD9DE8FC988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PEMERINTAH / MASYARAKAT</a:t>
          </a:r>
          <a:endParaRPr lang="en-US" sz="3100" kern="1200" dirty="0"/>
        </a:p>
      </dsp:txBody>
      <dsp:txXfrm>
        <a:off x="57787" y="1395494"/>
        <a:ext cx="2665308" cy="1560349"/>
      </dsp:txXfrm>
    </dsp:sp>
    <dsp:sp modelId="{35FEB740-C4B7-43F6-B572-7F075A611FD1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3047880" y="1970146"/>
        <a:ext cx="409940" cy="411044"/>
      </dsp:txXfrm>
    </dsp:sp>
    <dsp:sp modelId="{542E98B2-6612-4302-952B-838BB0B6DFD1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REGISTRASI</a:t>
          </a:r>
          <a:endParaRPr lang="en-US" sz="3100" kern="1200" dirty="0"/>
        </a:p>
      </dsp:txBody>
      <dsp:txXfrm>
        <a:off x="3925145" y="1395494"/>
        <a:ext cx="2665308" cy="1560349"/>
      </dsp:txXfrm>
    </dsp:sp>
    <dsp:sp modelId="{AA0544A3-7FAE-48B7-973B-3389C025CA74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50915"/>
            <a:satOff val="-3215"/>
            <a:lumOff val="277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6915239" y="1970146"/>
        <a:ext cx="409940" cy="411044"/>
      </dsp:txXfrm>
    </dsp:sp>
    <dsp:sp modelId="{ABF291AF-CAA0-47B6-9F1A-CFCB357737FE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LOGIN</a:t>
          </a:r>
          <a:endParaRPr lang="en-US" sz="3100" kern="1200" dirty="0"/>
        </a:p>
      </dsp:txBody>
      <dsp:txXfrm>
        <a:off x="7792503" y="1395494"/>
        <a:ext cx="2665308" cy="15603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E4614-B9D3-4ECB-98BF-8195D166BF1A}">
      <dsp:nvSpPr>
        <dsp:cNvPr id="0" name=""/>
        <dsp:cNvSpPr/>
      </dsp:nvSpPr>
      <dsp:spPr>
        <a:xfrm>
          <a:off x="161941" y="1674376"/>
          <a:ext cx="1940083" cy="970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AKSES KLIEN</a:t>
          </a:r>
          <a:endParaRPr lang="en-US" sz="1400" kern="1200" dirty="0"/>
        </a:p>
      </dsp:txBody>
      <dsp:txXfrm>
        <a:off x="190353" y="1702788"/>
        <a:ext cx="1883259" cy="913217"/>
      </dsp:txXfrm>
    </dsp:sp>
    <dsp:sp modelId="{142E3DBC-D556-464D-B7A5-BB919A3A0117}">
      <dsp:nvSpPr>
        <dsp:cNvPr id="0" name=""/>
        <dsp:cNvSpPr/>
      </dsp:nvSpPr>
      <dsp:spPr>
        <a:xfrm>
          <a:off x="2102025" y="2139182"/>
          <a:ext cx="77603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76033" y="20214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70640" y="2139996"/>
        <a:ext cx="38801" cy="38801"/>
      </dsp:txXfrm>
    </dsp:sp>
    <dsp:sp modelId="{7539F641-BCA3-472F-8B2C-634CF2E36924}">
      <dsp:nvSpPr>
        <dsp:cNvPr id="0" name=""/>
        <dsp:cNvSpPr/>
      </dsp:nvSpPr>
      <dsp:spPr>
        <a:xfrm>
          <a:off x="2878058" y="1674376"/>
          <a:ext cx="1940083" cy="970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NETWORK LOAD BALANCE</a:t>
          </a:r>
          <a:endParaRPr lang="en-US" sz="1400" kern="1200" dirty="0"/>
        </a:p>
      </dsp:txBody>
      <dsp:txXfrm>
        <a:off x="2906470" y="1702788"/>
        <a:ext cx="1883259" cy="913217"/>
      </dsp:txXfrm>
    </dsp:sp>
    <dsp:sp modelId="{16EB8561-B58C-4C4C-8AA8-1D47BA7D7A78}">
      <dsp:nvSpPr>
        <dsp:cNvPr id="0" name=""/>
        <dsp:cNvSpPr/>
      </dsp:nvSpPr>
      <dsp:spPr>
        <a:xfrm rot="17692822">
          <a:off x="4283901" y="1302521"/>
          <a:ext cx="184451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44514" y="2021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160045" y="1276623"/>
        <a:ext cx="92225" cy="92225"/>
      </dsp:txXfrm>
    </dsp:sp>
    <dsp:sp modelId="{F12C91B0-B762-421F-BAB1-9EC529BDD363}">
      <dsp:nvSpPr>
        <dsp:cNvPr id="0" name=""/>
        <dsp:cNvSpPr/>
      </dsp:nvSpPr>
      <dsp:spPr>
        <a:xfrm>
          <a:off x="5594174" y="1054"/>
          <a:ext cx="1940083" cy="970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WEB</a:t>
          </a:r>
          <a:endParaRPr lang="en-US" sz="1400" kern="1200" dirty="0"/>
        </a:p>
      </dsp:txBody>
      <dsp:txXfrm>
        <a:off x="5622586" y="29466"/>
        <a:ext cx="1883259" cy="913217"/>
      </dsp:txXfrm>
    </dsp:sp>
    <dsp:sp modelId="{C007D93E-3ADA-4F55-933C-AB721990F36C}">
      <dsp:nvSpPr>
        <dsp:cNvPr id="0" name=""/>
        <dsp:cNvSpPr/>
      </dsp:nvSpPr>
      <dsp:spPr>
        <a:xfrm rot="19457599">
          <a:off x="4728314" y="1860295"/>
          <a:ext cx="95568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55687" y="2021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82266" y="1856617"/>
        <a:ext cx="47784" cy="47784"/>
      </dsp:txXfrm>
    </dsp:sp>
    <dsp:sp modelId="{11CD37A1-4244-40C3-A602-FE5D985CD813}">
      <dsp:nvSpPr>
        <dsp:cNvPr id="0" name=""/>
        <dsp:cNvSpPr/>
      </dsp:nvSpPr>
      <dsp:spPr>
        <a:xfrm>
          <a:off x="5594174" y="1116602"/>
          <a:ext cx="1940083" cy="970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WEB</a:t>
          </a:r>
          <a:endParaRPr lang="en-US" sz="1400" kern="1200" dirty="0"/>
        </a:p>
      </dsp:txBody>
      <dsp:txXfrm>
        <a:off x="5622586" y="1145014"/>
        <a:ext cx="1883259" cy="913217"/>
      </dsp:txXfrm>
    </dsp:sp>
    <dsp:sp modelId="{40B0DF6B-E7D6-445E-909C-79D07C755461}">
      <dsp:nvSpPr>
        <dsp:cNvPr id="0" name=""/>
        <dsp:cNvSpPr/>
      </dsp:nvSpPr>
      <dsp:spPr>
        <a:xfrm rot="2142401">
          <a:off x="4728314" y="2418069"/>
          <a:ext cx="95568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55687" y="2021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82266" y="2414391"/>
        <a:ext cx="47784" cy="47784"/>
      </dsp:txXfrm>
    </dsp:sp>
    <dsp:sp modelId="{FEF93FA5-42CD-4ECC-BEB6-DEE91550A514}">
      <dsp:nvSpPr>
        <dsp:cNvPr id="0" name=""/>
        <dsp:cNvSpPr/>
      </dsp:nvSpPr>
      <dsp:spPr>
        <a:xfrm>
          <a:off x="5594174" y="2232150"/>
          <a:ext cx="1940083" cy="970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WEB</a:t>
          </a:r>
          <a:endParaRPr lang="en-US" sz="1400" kern="1200" dirty="0"/>
        </a:p>
      </dsp:txBody>
      <dsp:txXfrm>
        <a:off x="5622586" y="2260562"/>
        <a:ext cx="1883259" cy="913217"/>
      </dsp:txXfrm>
    </dsp:sp>
    <dsp:sp modelId="{3D82106D-0BC1-4830-B36D-14F76151B3E9}">
      <dsp:nvSpPr>
        <dsp:cNvPr id="0" name=""/>
        <dsp:cNvSpPr/>
      </dsp:nvSpPr>
      <dsp:spPr>
        <a:xfrm rot="3907178">
          <a:off x="4283901" y="2975843"/>
          <a:ext cx="184451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44514" y="2021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160045" y="2949945"/>
        <a:ext cx="92225" cy="92225"/>
      </dsp:txXfrm>
    </dsp:sp>
    <dsp:sp modelId="{D3A89462-5D0B-465D-B44B-8CDF1B3CC7E6}">
      <dsp:nvSpPr>
        <dsp:cNvPr id="0" name=""/>
        <dsp:cNvSpPr/>
      </dsp:nvSpPr>
      <dsp:spPr>
        <a:xfrm>
          <a:off x="5594174" y="3347697"/>
          <a:ext cx="1940083" cy="970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WEB</a:t>
          </a:r>
          <a:endParaRPr lang="en-US" sz="1400" kern="1200" dirty="0"/>
        </a:p>
      </dsp:txBody>
      <dsp:txXfrm>
        <a:off x="5622586" y="3376109"/>
        <a:ext cx="1883259" cy="91321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CE503-E81C-4C1E-A328-05AA829CB0D4}">
      <dsp:nvSpPr>
        <dsp:cNvPr id="0" name=""/>
        <dsp:cNvSpPr/>
      </dsp:nvSpPr>
      <dsp:spPr>
        <a:xfrm>
          <a:off x="8828235" y="2072391"/>
          <a:ext cx="1190145" cy="206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77"/>
              </a:lnTo>
              <a:lnTo>
                <a:pt x="1190145" y="103277"/>
              </a:lnTo>
              <a:lnTo>
                <a:pt x="1190145" y="206554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F5183-C48B-43B0-8190-27333B5682D9}">
      <dsp:nvSpPr>
        <dsp:cNvPr id="0" name=""/>
        <dsp:cNvSpPr/>
      </dsp:nvSpPr>
      <dsp:spPr>
        <a:xfrm>
          <a:off x="8782515" y="2072391"/>
          <a:ext cx="91440" cy="2065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554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D350F7-BB5B-44FE-ACFC-B2FADF1AC2DE}">
      <dsp:nvSpPr>
        <dsp:cNvPr id="0" name=""/>
        <dsp:cNvSpPr/>
      </dsp:nvSpPr>
      <dsp:spPr>
        <a:xfrm>
          <a:off x="7638090" y="2072391"/>
          <a:ext cx="1190145" cy="206554"/>
        </a:xfrm>
        <a:custGeom>
          <a:avLst/>
          <a:gdLst/>
          <a:ahLst/>
          <a:cxnLst/>
          <a:rect l="0" t="0" r="0" b="0"/>
          <a:pathLst>
            <a:path>
              <a:moveTo>
                <a:pt x="1190145" y="0"/>
              </a:moveTo>
              <a:lnTo>
                <a:pt x="1190145" y="103277"/>
              </a:lnTo>
              <a:lnTo>
                <a:pt x="0" y="103277"/>
              </a:lnTo>
              <a:lnTo>
                <a:pt x="0" y="206554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B4764-093D-4A2E-AEAC-1B6C74AEAF36}">
      <dsp:nvSpPr>
        <dsp:cNvPr id="0" name=""/>
        <dsp:cNvSpPr/>
      </dsp:nvSpPr>
      <dsp:spPr>
        <a:xfrm>
          <a:off x="5257800" y="2072391"/>
          <a:ext cx="1190145" cy="206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77"/>
              </a:lnTo>
              <a:lnTo>
                <a:pt x="1190145" y="103277"/>
              </a:lnTo>
              <a:lnTo>
                <a:pt x="1190145" y="206554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F6643-9A1D-4679-B3C4-1488BE861439}">
      <dsp:nvSpPr>
        <dsp:cNvPr id="0" name=""/>
        <dsp:cNvSpPr/>
      </dsp:nvSpPr>
      <dsp:spPr>
        <a:xfrm>
          <a:off x="5212080" y="2072391"/>
          <a:ext cx="91440" cy="2065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554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C829F-33CF-49DA-BA4D-38047DF89D70}">
      <dsp:nvSpPr>
        <dsp:cNvPr id="0" name=""/>
        <dsp:cNvSpPr/>
      </dsp:nvSpPr>
      <dsp:spPr>
        <a:xfrm>
          <a:off x="4067654" y="2072391"/>
          <a:ext cx="1190145" cy="206554"/>
        </a:xfrm>
        <a:custGeom>
          <a:avLst/>
          <a:gdLst/>
          <a:ahLst/>
          <a:cxnLst/>
          <a:rect l="0" t="0" r="0" b="0"/>
          <a:pathLst>
            <a:path>
              <a:moveTo>
                <a:pt x="1190145" y="0"/>
              </a:moveTo>
              <a:lnTo>
                <a:pt x="1190145" y="103277"/>
              </a:lnTo>
              <a:lnTo>
                <a:pt x="0" y="103277"/>
              </a:lnTo>
              <a:lnTo>
                <a:pt x="0" y="206554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7DB19-7169-42DE-BBFE-805DA5E9DB4F}">
      <dsp:nvSpPr>
        <dsp:cNvPr id="0" name=""/>
        <dsp:cNvSpPr/>
      </dsp:nvSpPr>
      <dsp:spPr>
        <a:xfrm>
          <a:off x="1687364" y="2072391"/>
          <a:ext cx="1190145" cy="206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77"/>
              </a:lnTo>
              <a:lnTo>
                <a:pt x="1190145" y="103277"/>
              </a:lnTo>
              <a:lnTo>
                <a:pt x="1190145" y="206554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9E5A8-4D1E-452F-8063-ABC3CA3342F3}">
      <dsp:nvSpPr>
        <dsp:cNvPr id="0" name=""/>
        <dsp:cNvSpPr/>
      </dsp:nvSpPr>
      <dsp:spPr>
        <a:xfrm>
          <a:off x="1641644" y="2072391"/>
          <a:ext cx="91440" cy="2065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554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A7645-707E-4163-88B6-5B5832A18F04}">
      <dsp:nvSpPr>
        <dsp:cNvPr id="0" name=""/>
        <dsp:cNvSpPr/>
      </dsp:nvSpPr>
      <dsp:spPr>
        <a:xfrm>
          <a:off x="497218" y="2072391"/>
          <a:ext cx="1190145" cy="206554"/>
        </a:xfrm>
        <a:custGeom>
          <a:avLst/>
          <a:gdLst/>
          <a:ahLst/>
          <a:cxnLst/>
          <a:rect l="0" t="0" r="0" b="0"/>
          <a:pathLst>
            <a:path>
              <a:moveTo>
                <a:pt x="1190145" y="0"/>
              </a:moveTo>
              <a:lnTo>
                <a:pt x="1190145" y="103277"/>
              </a:lnTo>
              <a:lnTo>
                <a:pt x="0" y="103277"/>
              </a:lnTo>
              <a:lnTo>
                <a:pt x="0" y="206554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8AE66-FE51-4939-814A-60BC6732626A}">
      <dsp:nvSpPr>
        <dsp:cNvPr id="0" name=""/>
        <dsp:cNvSpPr/>
      </dsp:nvSpPr>
      <dsp:spPr>
        <a:xfrm>
          <a:off x="494371" y="1580596"/>
          <a:ext cx="2385985" cy="49179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KOORDINATOR REALTIME DATA</a:t>
          </a:r>
          <a:endParaRPr lang="en-US" sz="1400" kern="1200" dirty="0"/>
        </a:p>
      </dsp:txBody>
      <dsp:txXfrm>
        <a:off x="494371" y="1580596"/>
        <a:ext cx="2385985" cy="491795"/>
      </dsp:txXfrm>
    </dsp:sp>
    <dsp:sp modelId="{D81A759A-B5E6-47BA-A2FE-5941FD1386D0}">
      <dsp:nvSpPr>
        <dsp:cNvPr id="0" name=""/>
        <dsp:cNvSpPr/>
      </dsp:nvSpPr>
      <dsp:spPr>
        <a:xfrm>
          <a:off x="5423" y="2278946"/>
          <a:ext cx="983591" cy="4917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EXEC</a:t>
          </a:r>
          <a:endParaRPr lang="en-US" sz="1400" kern="1200" dirty="0"/>
        </a:p>
      </dsp:txBody>
      <dsp:txXfrm>
        <a:off x="5423" y="2278946"/>
        <a:ext cx="983591" cy="491795"/>
      </dsp:txXfrm>
    </dsp:sp>
    <dsp:sp modelId="{926D4FD4-3A74-43BF-8D0D-0AE36979B81F}">
      <dsp:nvSpPr>
        <dsp:cNvPr id="0" name=""/>
        <dsp:cNvSpPr/>
      </dsp:nvSpPr>
      <dsp:spPr>
        <a:xfrm>
          <a:off x="1195568" y="2278946"/>
          <a:ext cx="983591" cy="4917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EXEC</a:t>
          </a:r>
          <a:endParaRPr lang="en-US" sz="1400" kern="1200" dirty="0"/>
        </a:p>
      </dsp:txBody>
      <dsp:txXfrm>
        <a:off x="1195568" y="2278946"/>
        <a:ext cx="983591" cy="491795"/>
      </dsp:txXfrm>
    </dsp:sp>
    <dsp:sp modelId="{1155CB8C-FBDA-4FC4-864A-267025120717}">
      <dsp:nvSpPr>
        <dsp:cNvPr id="0" name=""/>
        <dsp:cNvSpPr/>
      </dsp:nvSpPr>
      <dsp:spPr>
        <a:xfrm>
          <a:off x="2385713" y="2278946"/>
          <a:ext cx="983591" cy="4917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EXEC</a:t>
          </a:r>
          <a:endParaRPr lang="en-US" sz="1400" kern="1200" dirty="0"/>
        </a:p>
      </dsp:txBody>
      <dsp:txXfrm>
        <a:off x="2385713" y="2278946"/>
        <a:ext cx="983591" cy="491795"/>
      </dsp:txXfrm>
    </dsp:sp>
    <dsp:sp modelId="{184F6B9A-E111-4D79-B717-04351EADCF44}">
      <dsp:nvSpPr>
        <dsp:cNvPr id="0" name=""/>
        <dsp:cNvSpPr/>
      </dsp:nvSpPr>
      <dsp:spPr>
        <a:xfrm>
          <a:off x="4064807" y="1580596"/>
          <a:ext cx="2385985" cy="49179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KOORDINATOR EMBEDDED / RELATIONAL DATA</a:t>
          </a:r>
          <a:endParaRPr lang="en-US" sz="1400" kern="1200" dirty="0"/>
        </a:p>
      </dsp:txBody>
      <dsp:txXfrm>
        <a:off x="4064807" y="1580596"/>
        <a:ext cx="2385985" cy="491795"/>
      </dsp:txXfrm>
    </dsp:sp>
    <dsp:sp modelId="{22D0A27E-8957-4566-BB31-5B1EBBC9D16F}">
      <dsp:nvSpPr>
        <dsp:cNvPr id="0" name=""/>
        <dsp:cNvSpPr/>
      </dsp:nvSpPr>
      <dsp:spPr>
        <a:xfrm>
          <a:off x="3575859" y="2278946"/>
          <a:ext cx="983591" cy="4917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EXEC</a:t>
          </a:r>
          <a:endParaRPr lang="en-US" sz="1400" kern="1200" dirty="0"/>
        </a:p>
      </dsp:txBody>
      <dsp:txXfrm>
        <a:off x="3575859" y="2278946"/>
        <a:ext cx="983591" cy="491795"/>
      </dsp:txXfrm>
    </dsp:sp>
    <dsp:sp modelId="{023384B4-6E5D-4A76-A8E3-87494EF6F156}">
      <dsp:nvSpPr>
        <dsp:cNvPr id="0" name=""/>
        <dsp:cNvSpPr/>
      </dsp:nvSpPr>
      <dsp:spPr>
        <a:xfrm>
          <a:off x="4766004" y="2278946"/>
          <a:ext cx="983591" cy="4917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EXEC</a:t>
          </a:r>
          <a:endParaRPr lang="en-US" sz="1400" kern="1200" dirty="0"/>
        </a:p>
      </dsp:txBody>
      <dsp:txXfrm>
        <a:off x="4766004" y="2278946"/>
        <a:ext cx="983591" cy="491795"/>
      </dsp:txXfrm>
    </dsp:sp>
    <dsp:sp modelId="{BB3BE65B-B504-45AD-AF1D-099942A16ADF}">
      <dsp:nvSpPr>
        <dsp:cNvPr id="0" name=""/>
        <dsp:cNvSpPr/>
      </dsp:nvSpPr>
      <dsp:spPr>
        <a:xfrm>
          <a:off x="5956149" y="2278946"/>
          <a:ext cx="983591" cy="4917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EXEC</a:t>
          </a:r>
          <a:endParaRPr lang="en-US" sz="1400" kern="1200" dirty="0"/>
        </a:p>
      </dsp:txBody>
      <dsp:txXfrm>
        <a:off x="5956149" y="2278946"/>
        <a:ext cx="983591" cy="491795"/>
      </dsp:txXfrm>
    </dsp:sp>
    <dsp:sp modelId="{336DDC29-59F0-445D-BECA-B3FCECEFBAF0}">
      <dsp:nvSpPr>
        <dsp:cNvPr id="0" name=""/>
        <dsp:cNvSpPr/>
      </dsp:nvSpPr>
      <dsp:spPr>
        <a:xfrm>
          <a:off x="7635243" y="1580596"/>
          <a:ext cx="2385985" cy="49179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KOORDINATOR BY DATA / RELATIONAL DATA</a:t>
          </a:r>
          <a:endParaRPr lang="en-US" sz="1400" kern="1200" dirty="0"/>
        </a:p>
      </dsp:txBody>
      <dsp:txXfrm>
        <a:off x="7635243" y="1580596"/>
        <a:ext cx="2385985" cy="491795"/>
      </dsp:txXfrm>
    </dsp:sp>
    <dsp:sp modelId="{7CFB7E5D-78D0-43B8-96DC-4A10D0484EA0}">
      <dsp:nvSpPr>
        <dsp:cNvPr id="0" name=""/>
        <dsp:cNvSpPr/>
      </dsp:nvSpPr>
      <dsp:spPr>
        <a:xfrm>
          <a:off x="7146294" y="2278946"/>
          <a:ext cx="983591" cy="4917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EXEC</a:t>
          </a:r>
          <a:endParaRPr lang="en-US" sz="1400" kern="1200" dirty="0"/>
        </a:p>
      </dsp:txBody>
      <dsp:txXfrm>
        <a:off x="7146294" y="2278946"/>
        <a:ext cx="983591" cy="491795"/>
      </dsp:txXfrm>
    </dsp:sp>
    <dsp:sp modelId="{4AB687E4-01EC-4A10-AE70-CD5EA4C3084B}">
      <dsp:nvSpPr>
        <dsp:cNvPr id="0" name=""/>
        <dsp:cNvSpPr/>
      </dsp:nvSpPr>
      <dsp:spPr>
        <a:xfrm>
          <a:off x="8336440" y="2278946"/>
          <a:ext cx="983591" cy="4917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EXEC</a:t>
          </a:r>
          <a:endParaRPr lang="en-US" sz="1400" kern="1200" dirty="0"/>
        </a:p>
      </dsp:txBody>
      <dsp:txXfrm>
        <a:off x="8336440" y="2278946"/>
        <a:ext cx="983591" cy="491795"/>
      </dsp:txXfrm>
    </dsp:sp>
    <dsp:sp modelId="{F1007A6E-0973-416F-B2C9-C1713E7A6A95}">
      <dsp:nvSpPr>
        <dsp:cNvPr id="0" name=""/>
        <dsp:cNvSpPr/>
      </dsp:nvSpPr>
      <dsp:spPr>
        <a:xfrm>
          <a:off x="9526585" y="2278946"/>
          <a:ext cx="983591" cy="4917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EXEC</a:t>
          </a:r>
          <a:endParaRPr lang="en-US" sz="1400" kern="1200" dirty="0"/>
        </a:p>
      </dsp:txBody>
      <dsp:txXfrm>
        <a:off x="9526585" y="2278946"/>
        <a:ext cx="983591" cy="49179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DBF81-AE0A-42AF-AB52-CA3A428A8E54}">
      <dsp:nvSpPr>
        <dsp:cNvPr id="0" name=""/>
        <dsp:cNvSpPr/>
      </dsp:nvSpPr>
      <dsp:spPr>
        <a:xfrm>
          <a:off x="8042919" y="1714817"/>
          <a:ext cx="411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6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238556" y="1750240"/>
        <a:ext cx="20593" cy="20593"/>
      </dsp:txXfrm>
    </dsp:sp>
    <dsp:sp modelId="{D6A5A7EA-4C5C-41EA-A26D-5C58EF71341F}">
      <dsp:nvSpPr>
        <dsp:cNvPr id="0" name=""/>
        <dsp:cNvSpPr/>
      </dsp:nvSpPr>
      <dsp:spPr>
        <a:xfrm>
          <a:off x="5571722" y="1714817"/>
          <a:ext cx="411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6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67358" y="1750240"/>
        <a:ext cx="20593" cy="20593"/>
      </dsp:txXfrm>
    </dsp:sp>
    <dsp:sp modelId="{90E7F41B-50FC-4FD1-A9B0-A0C53DD51643}">
      <dsp:nvSpPr>
        <dsp:cNvPr id="0" name=""/>
        <dsp:cNvSpPr/>
      </dsp:nvSpPr>
      <dsp:spPr>
        <a:xfrm>
          <a:off x="3100525" y="1714817"/>
          <a:ext cx="411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96161" y="1750240"/>
        <a:ext cx="20593" cy="20593"/>
      </dsp:txXfrm>
    </dsp:sp>
    <dsp:sp modelId="{3984A152-A48C-4327-A3D8-D685CF89B4CA}">
      <dsp:nvSpPr>
        <dsp:cNvPr id="0" name=""/>
        <dsp:cNvSpPr/>
      </dsp:nvSpPr>
      <dsp:spPr>
        <a:xfrm>
          <a:off x="629328" y="1714817"/>
          <a:ext cx="411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6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24964" y="1750240"/>
        <a:ext cx="20593" cy="20593"/>
      </dsp:txXfrm>
    </dsp:sp>
    <dsp:sp modelId="{DEE261DB-BBB5-4F13-B68D-7C685A3DF988}">
      <dsp:nvSpPr>
        <dsp:cNvPr id="0" name=""/>
        <dsp:cNvSpPr/>
      </dsp:nvSpPr>
      <dsp:spPr>
        <a:xfrm rot="16200000">
          <a:off x="-1336817" y="1446615"/>
          <a:ext cx="3304446" cy="6278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API</a:t>
          </a:r>
          <a:endParaRPr lang="en-US" sz="1400" kern="1200" dirty="0"/>
        </a:p>
      </dsp:txBody>
      <dsp:txXfrm>
        <a:off x="-1336817" y="1446615"/>
        <a:ext cx="3304446" cy="627844"/>
      </dsp:txXfrm>
    </dsp:sp>
    <dsp:sp modelId="{37C2BC3B-6F01-406D-8481-402DF7F5E8DD}">
      <dsp:nvSpPr>
        <dsp:cNvPr id="0" name=""/>
        <dsp:cNvSpPr/>
      </dsp:nvSpPr>
      <dsp:spPr>
        <a:xfrm>
          <a:off x="1041194" y="1446615"/>
          <a:ext cx="2059330" cy="6278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CSV / ODATA</a:t>
          </a:r>
          <a:endParaRPr lang="en-US" sz="1400" kern="1200" dirty="0"/>
        </a:p>
      </dsp:txBody>
      <dsp:txXfrm>
        <a:off x="1041194" y="1446615"/>
        <a:ext cx="2059330" cy="627844"/>
      </dsp:txXfrm>
    </dsp:sp>
    <dsp:sp modelId="{5D3E37F3-8AC5-4416-B38A-F6434F958446}">
      <dsp:nvSpPr>
        <dsp:cNvPr id="0" name=""/>
        <dsp:cNvSpPr/>
      </dsp:nvSpPr>
      <dsp:spPr>
        <a:xfrm>
          <a:off x="3512391" y="1446615"/>
          <a:ext cx="2059330" cy="627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TABLEAU PUBLIC</a:t>
          </a:r>
          <a:endParaRPr lang="en-US" sz="1400" kern="1200" dirty="0"/>
        </a:p>
      </dsp:txBody>
      <dsp:txXfrm>
        <a:off x="3512391" y="1446615"/>
        <a:ext cx="2059330" cy="627844"/>
      </dsp:txXfrm>
    </dsp:sp>
    <dsp:sp modelId="{90092615-A162-4DC9-9506-4F801B17C694}">
      <dsp:nvSpPr>
        <dsp:cNvPr id="0" name=""/>
        <dsp:cNvSpPr/>
      </dsp:nvSpPr>
      <dsp:spPr>
        <a:xfrm>
          <a:off x="5983588" y="1446615"/>
          <a:ext cx="2059330" cy="6278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SIMPAN DI PORTAL</a:t>
          </a:r>
          <a:endParaRPr lang="en-US" sz="1400" kern="1200" dirty="0"/>
        </a:p>
      </dsp:txBody>
      <dsp:txXfrm>
        <a:off x="5983588" y="1446615"/>
        <a:ext cx="2059330" cy="627844"/>
      </dsp:txXfrm>
    </dsp:sp>
    <dsp:sp modelId="{35F5A4ED-92D1-4C51-BE47-8CE612051516}">
      <dsp:nvSpPr>
        <dsp:cNvPr id="0" name=""/>
        <dsp:cNvSpPr/>
      </dsp:nvSpPr>
      <dsp:spPr>
        <a:xfrm>
          <a:off x="8454785" y="1446615"/>
          <a:ext cx="2059330" cy="6278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SAVE LINK</a:t>
          </a:r>
          <a:endParaRPr lang="en-US" sz="1400" kern="1200" dirty="0"/>
        </a:p>
      </dsp:txBody>
      <dsp:txXfrm>
        <a:off x="8454785" y="1446615"/>
        <a:ext cx="2059330" cy="627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7FA3C-A543-4CBB-BD25-2301B8243EDF}">
      <dsp:nvSpPr>
        <dsp:cNvPr id="0" name=""/>
        <dsp:cNvSpPr/>
      </dsp:nvSpPr>
      <dsp:spPr>
        <a:xfrm>
          <a:off x="5257800" y="1986636"/>
          <a:ext cx="4356747" cy="37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2"/>
              </a:lnTo>
              <a:lnTo>
                <a:pt x="4356747" y="189032"/>
              </a:lnTo>
              <a:lnTo>
                <a:pt x="4356747" y="37806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86D7E-958C-4C9F-9DA4-4C5EE8932E4B}">
      <dsp:nvSpPr>
        <dsp:cNvPr id="0" name=""/>
        <dsp:cNvSpPr/>
      </dsp:nvSpPr>
      <dsp:spPr>
        <a:xfrm>
          <a:off x="5257800" y="1986636"/>
          <a:ext cx="2178373" cy="37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2"/>
              </a:lnTo>
              <a:lnTo>
                <a:pt x="2178373" y="189032"/>
              </a:lnTo>
              <a:lnTo>
                <a:pt x="2178373" y="37806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F8F80-07C5-4988-B10D-31EE197F270A}">
      <dsp:nvSpPr>
        <dsp:cNvPr id="0" name=""/>
        <dsp:cNvSpPr/>
      </dsp:nvSpPr>
      <dsp:spPr>
        <a:xfrm>
          <a:off x="5212080" y="1986636"/>
          <a:ext cx="91440" cy="3780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7C40A-5ED7-4721-B38A-6A2560BF04FA}">
      <dsp:nvSpPr>
        <dsp:cNvPr id="0" name=""/>
        <dsp:cNvSpPr/>
      </dsp:nvSpPr>
      <dsp:spPr>
        <a:xfrm>
          <a:off x="3079426" y="1986636"/>
          <a:ext cx="2178373" cy="378064"/>
        </a:xfrm>
        <a:custGeom>
          <a:avLst/>
          <a:gdLst/>
          <a:ahLst/>
          <a:cxnLst/>
          <a:rect l="0" t="0" r="0" b="0"/>
          <a:pathLst>
            <a:path>
              <a:moveTo>
                <a:pt x="2178373" y="0"/>
              </a:moveTo>
              <a:lnTo>
                <a:pt x="2178373" y="189032"/>
              </a:lnTo>
              <a:lnTo>
                <a:pt x="0" y="189032"/>
              </a:lnTo>
              <a:lnTo>
                <a:pt x="0" y="37806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987EA-34EB-4AFC-9A2E-98C7AC706582}">
      <dsp:nvSpPr>
        <dsp:cNvPr id="0" name=""/>
        <dsp:cNvSpPr/>
      </dsp:nvSpPr>
      <dsp:spPr>
        <a:xfrm>
          <a:off x="901052" y="1986636"/>
          <a:ext cx="4356747" cy="378064"/>
        </a:xfrm>
        <a:custGeom>
          <a:avLst/>
          <a:gdLst/>
          <a:ahLst/>
          <a:cxnLst/>
          <a:rect l="0" t="0" r="0" b="0"/>
          <a:pathLst>
            <a:path>
              <a:moveTo>
                <a:pt x="4356747" y="0"/>
              </a:moveTo>
              <a:lnTo>
                <a:pt x="4356747" y="189032"/>
              </a:lnTo>
              <a:lnTo>
                <a:pt x="0" y="189032"/>
              </a:lnTo>
              <a:lnTo>
                <a:pt x="0" y="37806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40D16-A88A-490A-B43E-49E4CD03FD5C}">
      <dsp:nvSpPr>
        <dsp:cNvPr id="0" name=""/>
        <dsp:cNvSpPr/>
      </dsp:nvSpPr>
      <dsp:spPr>
        <a:xfrm>
          <a:off x="4357645" y="1086482"/>
          <a:ext cx="1800308" cy="9001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LOGIN</a:t>
          </a:r>
          <a:endParaRPr lang="en-US" sz="1400" kern="1200" dirty="0"/>
        </a:p>
      </dsp:txBody>
      <dsp:txXfrm>
        <a:off x="4357645" y="1086482"/>
        <a:ext cx="1800308" cy="900154"/>
      </dsp:txXfrm>
    </dsp:sp>
    <dsp:sp modelId="{81108D86-7D21-430E-AC24-E929CB717AF0}">
      <dsp:nvSpPr>
        <dsp:cNvPr id="0" name=""/>
        <dsp:cNvSpPr/>
      </dsp:nvSpPr>
      <dsp:spPr>
        <a:xfrm>
          <a:off x="898" y="2364701"/>
          <a:ext cx="1800308" cy="90015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MEMBUAT SCHEME</a:t>
          </a:r>
          <a:endParaRPr lang="en-US" sz="1400" kern="1200" dirty="0"/>
        </a:p>
      </dsp:txBody>
      <dsp:txXfrm>
        <a:off x="898" y="2364701"/>
        <a:ext cx="1800308" cy="900154"/>
      </dsp:txXfrm>
    </dsp:sp>
    <dsp:sp modelId="{A1A5B465-568D-4A1C-9F9D-8587803B4610}">
      <dsp:nvSpPr>
        <dsp:cNvPr id="0" name=""/>
        <dsp:cNvSpPr/>
      </dsp:nvSpPr>
      <dsp:spPr>
        <a:xfrm>
          <a:off x="2179272" y="2364701"/>
          <a:ext cx="1800308" cy="90015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IMIGRASI DATA</a:t>
          </a:r>
          <a:endParaRPr lang="en-US" sz="1400" kern="1200" dirty="0"/>
        </a:p>
      </dsp:txBody>
      <dsp:txXfrm>
        <a:off x="2179272" y="2364701"/>
        <a:ext cx="1800308" cy="900154"/>
      </dsp:txXfrm>
    </dsp:sp>
    <dsp:sp modelId="{02CC759E-DEF1-460A-B6C5-8C6A8405623C}">
      <dsp:nvSpPr>
        <dsp:cNvPr id="0" name=""/>
        <dsp:cNvSpPr/>
      </dsp:nvSpPr>
      <dsp:spPr>
        <a:xfrm>
          <a:off x="4357645" y="2364701"/>
          <a:ext cx="1800308" cy="90015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SCHEME GALERI</a:t>
          </a:r>
          <a:endParaRPr lang="en-US" sz="1400" kern="1200" dirty="0"/>
        </a:p>
      </dsp:txBody>
      <dsp:txXfrm>
        <a:off x="4357645" y="2364701"/>
        <a:ext cx="1800308" cy="900154"/>
      </dsp:txXfrm>
    </dsp:sp>
    <dsp:sp modelId="{33A07DC7-BB5F-4A07-8CCE-67211F2418DB}">
      <dsp:nvSpPr>
        <dsp:cNvPr id="0" name=""/>
        <dsp:cNvSpPr/>
      </dsp:nvSpPr>
      <dsp:spPr>
        <a:xfrm>
          <a:off x="6536019" y="2364701"/>
          <a:ext cx="1800308" cy="90015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MASTER SCHEME</a:t>
          </a:r>
          <a:br>
            <a:rPr lang="en-US" sz="1400" kern="1200" dirty="0" smtClean="0"/>
          </a:br>
          <a:r>
            <a:rPr lang="en-US" sz="1400" kern="1200" dirty="0" smtClean="0"/>
            <a:t>DATA MANAGEMENT</a:t>
          </a:r>
          <a:endParaRPr lang="en-US" sz="1400" kern="1200" dirty="0"/>
        </a:p>
      </dsp:txBody>
      <dsp:txXfrm>
        <a:off x="6536019" y="2364701"/>
        <a:ext cx="1800308" cy="900154"/>
      </dsp:txXfrm>
    </dsp:sp>
    <dsp:sp modelId="{491D2221-3AC4-46E0-B23B-3DD48753A0E9}">
      <dsp:nvSpPr>
        <dsp:cNvPr id="0" name=""/>
        <dsp:cNvSpPr/>
      </dsp:nvSpPr>
      <dsp:spPr>
        <a:xfrm>
          <a:off x="8714392" y="2364701"/>
          <a:ext cx="1800308" cy="90015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GALERI</a:t>
          </a:r>
          <a:endParaRPr lang="en-US" sz="1400" kern="1200" dirty="0"/>
        </a:p>
      </dsp:txBody>
      <dsp:txXfrm>
        <a:off x="8714392" y="2364701"/>
        <a:ext cx="1800308" cy="900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8D5CE-6429-4131-9CEC-A9C201D9EF2B}">
      <dsp:nvSpPr>
        <dsp:cNvPr id="0" name=""/>
        <dsp:cNvSpPr/>
      </dsp:nvSpPr>
      <dsp:spPr>
        <a:xfrm>
          <a:off x="5257800" y="1544335"/>
          <a:ext cx="1867732" cy="64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151"/>
              </a:lnTo>
              <a:lnTo>
                <a:pt x="1867732" y="324151"/>
              </a:lnTo>
              <a:lnTo>
                <a:pt x="1867732" y="6483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987EA-34EB-4AFC-9A2E-98C7AC706582}">
      <dsp:nvSpPr>
        <dsp:cNvPr id="0" name=""/>
        <dsp:cNvSpPr/>
      </dsp:nvSpPr>
      <dsp:spPr>
        <a:xfrm>
          <a:off x="3390067" y="1544335"/>
          <a:ext cx="1867732" cy="648303"/>
        </a:xfrm>
        <a:custGeom>
          <a:avLst/>
          <a:gdLst/>
          <a:ahLst/>
          <a:cxnLst/>
          <a:rect l="0" t="0" r="0" b="0"/>
          <a:pathLst>
            <a:path>
              <a:moveTo>
                <a:pt x="1867732" y="0"/>
              </a:moveTo>
              <a:lnTo>
                <a:pt x="1867732" y="324151"/>
              </a:lnTo>
              <a:lnTo>
                <a:pt x="0" y="324151"/>
              </a:lnTo>
              <a:lnTo>
                <a:pt x="0" y="6483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40D16-A88A-490A-B43E-49E4CD03FD5C}">
      <dsp:nvSpPr>
        <dsp:cNvPr id="0" name=""/>
        <dsp:cNvSpPr/>
      </dsp:nvSpPr>
      <dsp:spPr>
        <a:xfrm>
          <a:off x="3714219" y="755"/>
          <a:ext cx="3087160" cy="15435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MEMBUAT SCHEME</a:t>
          </a:r>
          <a:endParaRPr lang="en-US" sz="1400" kern="1200" dirty="0"/>
        </a:p>
      </dsp:txBody>
      <dsp:txXfrm>
        <a:off x="3714219" y="755"/>
        <a:ext cx="3087160" cy="1543580"/>
      </dsp:txXfrm>
    </dsp:sp>
    <dsp:sp modelId="{81108D86-7D21-430E-AC24-E929CB717AF0}">
      <dsp:nvSpPr>
        <dsp:cNvPr id="0" name=""/>
        <dsp:cNvSpPr/>
      </dsp:nvSpPr>
      <dsp:spPr>
        <a:xfrm>
          <a:off x="1846487" y="2192639"/>
          <a:ext cx="3087160" cy="15435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DESAIN FORM</a:t>
          </a:r>
          <a:endParaRPr lang="en-US" sz="1400" kern="1200" dirty="0"/>
        </a:p>
      </dsp:txBody>
      <dsp:txXfrm>
        <a:off x="1846487" y="2192639"/>
        <a:ext cx="3087160" cy="1543580"/>
      </dsp:txXfrm>
    </dsp:sp>
    <dsp:sp modelId="{4AE32E38-1164-46CC-9AEC-C194C6D74CCE}">
      <dsp:nvSpPr>
        <dsp:cNvPr id="0" name=""/>
        <dsp:cNvSpPr/>
      </dsp:nvSpPr>
      <dsp:spPr>
        <a:xfrm>
          <a:off x="5581951" y="2192639"/>
          <a:ext cx="3087160" cy="15435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DARI EXISTING SCHEME</a:t>
          </a:r>
          <a:endParaRPr lang="en-US" sz="1400" kern="1200" dirty="0"/>
        </a:p>
      </dsp:txBody>
      <dsp:txXfrm>
        <a:off x="5581951" y="2192639"/>
        <a:ext cx="3087160" cy="15435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C3F74-5868-4283-973D-E7393E4E645B}">
      <dsp:nvSpPr>
        <dsp:cNvPr id="0" name=""/>
        <dsp:cNvSpPr/>
      </dsp:nvSpPr>
      <dsp:spPr>
        <a:xfrm>
          <a:off x="3083309" y="1798278"/>
          <a:ext cx="2174490" cy="755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569"/>
              </a:lnTo>
              <a:lnTo>
                <a:pt x="2174490" y="378569"/>
              </a:lnTo>
              <a:lnTo>
                <a:pt x="2174490" y="7559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40D16-A88A-490A-B43E-49E4CD03FD5C}">
      <dsp:nvSpPr>
        <dsp:cNvPr id="0" name=""/>
        <dsp:cNvSpPr/>
      </dsp:nvSpPr>
      <dsp:spPr>
        <a:xfrm>
          <a:off x="1286209" y="1178"/>
          <a:ext cx="3594199" cy="17970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DESAIN FORM</a:t>
          </a:r>
          <a:endParaRPr lang="en-US" sz="1400" kern="1200" dirty="0"/>
        </a:p>
      </dsp:txBody>
      <dsp:txXfrm>
        <a:off x="1286209" y="1178"/>
        <a:ext cx="3594199" cy="1797099"/>
      </dsp:txXfrm>
    </dsp:sp>
    <dsp:sp modelId="{E00CAAE1-A921-4030-9D5B-1D4476BF04DC}">
      <dsp:nvSpPr>
        <dsp:cNvPr id="0" name=""/>
        <dsp:cNvSpPr/>
      </dsp:nvSpPr>
      <dsp:spPr>
        <a:xfrm>
          <a:off x="3460700" y="2554238"/>
          <a:ext cx="3594199" cy="17970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PILIH TIPE DATA  + AKSES</a:t>
          </a:r>
          <a:br>
            <a:rPr lang="en-US" sz="1400" kern="1200" dirty="0" smtClean="0"/>
          </a:br>
          <a:r>
            <a:rPr lang="en-US" sz="1400" kern="1200" dirty="0" smtClean="0"/>
            <a:t>(PRIVATE ATAU PUBLIK)</a:t>
          </a:r>
          <a:endParaRPr lang="en-US" sz="1400" kern="1200" dirty="0"/>
        </a:p>
      </dsp:txBody>
      <dsp:txXfrm>
        <a:off x="3460700" y="2554238"/>
        <a:ext cx="3594199" cy="1797099"/>
      </dsp:txXfrm>
    </dsp:sp>
    <dsp:sp modelId="{4E7729A3-A919-40AC-B38B-DE7B50C552BB}">
      <dsp:nvSpPr>
        <dsp:cNvPr id="0" name=""/>
        <dsp:cNvSpPr/>
      </dsp:nvSpPr>
      <dsp:spPr>
        <a:xfrm>
          <a:off x="5635190" y="1178"/>
          <a:ext cx="3594199" cy="17970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CSV - JSON - XML</a:t>
          </a:r>
          <a:endParaRPr lang="en-US" sz="1400" kern="1200" dirty="0"/>
        </a:p>
      </dsp:txBody>
      <dsp:txXfrm>
        <a:off x="5635190" y="1178"/>
        <a:ext cx="3594199" cy="17970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FE8E8-F567-44F5-99A4-BC4B92456CD8}">
      <dsp:nvSpPr>
        <dsp:cNvPr id="0" name=""/>
        <dsp:cNvSpPr/>
      </dsp:nvSpPr>
      <dsp:spPr>
        <a:xfrm>
          <a:off x="7771172" y="2156634"/>
          <a:ext cx="459535" cy="1001534"/>
        </a:xfrm>
        <a:custGeom>
          <a:avLst/>
          <a:gdLst/>
          <a:ahLst/>
          <a:cxnLst/>
          <a:rect l="0" t="0" r="0" b="0"/>
          <a:pathLst>
            <a:path>
              <a:moveTo>
                <a:pt x="0" y="1001534"/>
              </a:moveTo>
              <a:lnTo>
                <a:pt x="231047" y="1001534"/>
              </a:lnTo>
              <a:lnTo>
                <a:pt x="231047" y="0"/>
              </a:lnTo>
              <a:lnTo>
                <a:pt x="459535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9647D-47EC-4FD8-9557-122938F817F8}">
      <dsp:nvSpPr>
        <dsp:cNvPr id="0" name=""/>
        <dsp:cNvSpPr/>
      </dsp:nvSpPr>
      <dsp:spPr>
        <a:xfrm>
          <a:off x="5029311" y="3112449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3DE69-977A-42D4-9BAD-7577C3012E8F}">
      <dsp:nvSpPr>
        <dsp:cNvPr id="0" name=""/>
        <dsp:cNvSpPr/>
      </dsp:nvSpPr>
      <dsp:spPr>
        <a:xfrm>
          <a:off x="2287451" y="2175669"/>
          <a:ext cx="456976" cy="982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488" y="0"/>
              </a:lnTo>
              <a:lnTo>
                <a:pt x="228488" y="982500"/>
              </a:lnTo>
              <a:lnTo>
                <a:pt x="456976" y="9825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B1933-DB0D-4D92-AD0D-C595B7159504}">
      <dsp:nvSpPr>
        <dsp:cNvPr id="0" name=""/>
        <dsp:cNvSpPr/>
      </dsp:nvSpPr>
      <dsp:spPr>
        <a:xfrm>
          <a:off x="5029311" y="2129949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7C667-B35B-497F-942E-ED3884FA32F4}">
      <dsp:nvSpPr>
        <dsp:cNvPr id="0" name=""/>
        <dsp:cNvSpPr/>
      </dsp:nvSpPr>
      <dsp:spPr>
        <a:xfrm>
          <a:off x="2287451" y="2129949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B71ED-E7C8-42AE-A423-28DA0567D079}">
      <dsp:nvSpPr>
        <dsp:cNvPr id="0" name=""/>
        <dsp:cNvSpPr/>
      </dsp:nvSpPr>
      <dsp:spPr>
        <a:xfrm>
          <a:off x="5029311" y="1147448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CE0D0-201F-4E7D-B67D-C64A2DE47AD0}">
      <dsp:nvSpPr>
        <dsp:cNvPr id="0" name=""/>
        <dsp:cNvSpPr/>
      </dsp:nvSpPr>
      <dsp:spPr>
        <a:xfrm>
          <a:off x="2287451" y="1193168"/>
          <a:ext cx="456976" cy="982500"/>
        </a:xfrm>
        <a:custGeom>
          <a:avLst/>
          <a:gdLst/>
          <a:ahLst/>
          <a:cxnLst/>
          <a:rect l="0" t="0" r="0" b="0"/>
          <a:pathLst>
            <a:path>
              <a:moveTo>
                <a:pt x="0" y="982500"/>
              </a:moveTo>
              <a:lnTo>
                <a:pt x="228488" y="982500"/>
              </a:lnTo>
              <a:lnTo>
                <a:pt x="228488" y="0"/>
              </a:lnTo>
              <a:lnTo>
                <a:pt x="45697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60179-C962-4504-867C-873B9F1C3C45}">
      <dsp:nvSpPr>
        <dsp:cNvPr id="0" name=""/>
        <dsp:cNvSpPr/>
      </dsp:nvSpPr>
      <dsp:spPr>
        <a:xfrm>
          <a:off x="2567" y="1827224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PILIH TIPE DATA  + AKSES</a:t>
          </a:r>
          <a:br>
            <a:rPr lang="en-US" sz="1400" kern="1200" dirty="0" smtClean="0"/>
          </a:br>
          <a:r>
            <a:rPr lang="en-US" sz="1400" kern="1200" dirty="0" smtClean="0"/>
            <a:t>(PRIVATE ATAU PUBLIK)</a:t>
          </a:r>
          <a:endParaRPr lang="en-US" sz="1400" kern="1200" dirty="0"/>
        </a:p>
      </dsp:txBody>
      <dsp:txXfrm>
        <a:off x="2567" y="1827224"/>
        <a:ext cx="2284883" cy="696889"/>
      </dsp:txXfrm>
    </dsp:sp>
    <dsp:sp modelId="{0A773DEF-0811-427A-B08E-EFC0F03D2898}">
      <dsp:nvSpPr>
        <dsp:cNvPr id="0" name=""/>
        <dsp:cNvSpPr/>
      </dsp:nvSpPr>
      <dsp:spPr>
        <a:xfrm>
          <a:off x="2744427" y="844724"/>
          <a:ext cx="2284883" cy="6968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REALTIME DATA</a:t>
          </a:r>
          <a:endParaRPr lang="en-US" sz="1400" kern="1200" dirty="0"/>
        </a:p>
      </dsp:txBody>
      <dsp:txXfrm>
        <a:off x="2744427" y="844724"/>
        <a:ext cx="2284883" cy="696889"/>
      </dsp:txXfrm>
    </dsp:sp>
    <dsp:sp modelId="{DC9ABC93-64D4-45CB-BBB6-8DE67923D930}">
      <dsp:nvSpPr>
        <dsp:cNvPr id="0" name=""/>
        <dsp:cNvSpPr/>
      </dsp:nvSpPr>
      <dsp:spPr>
        <a:xfrm>
          <a:off x="5486288" y="844724"/>
          <a:ext cx="2284883" cy="6968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GENERATE IN REDIS</a:t>
          </a:r>
          <a:endParaRPr lang="en-US" sz="1400" kern="1200" dirty="0"/>
        </a:p>
      </dsp:txBody>
      <dsp:txXfrm>
        <a:off x="5486288" y="844724"/>
        <a:ext cx="2284883" cy="696889"/>
      </dsp:txXfrm>
    </dsp:sp>
    <dsp:sp modelId="{9F31AEF2-6FBA-42C6-AA61-1847CC77495C}">
      <dsp:nvSpPr>
        <dsp:cNvPr id="0" name=""/>
        <dsp:cNvSpPr/>
      </dsp:nvSpPr>
      <dsp:spPr>
        <a:xfrm>
          <a:off x="2744427" y="1827224"/>
          <a:ext cx="2284883" cy="6968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RELATIONAL DATA</a:t>
          </a:r>
          <a:endParaRPr lang="en-US" sz="1400" kern="1200" dirty="0"/>
        </a:p>
      </dsp:txBody>
      <dsp:txXfrm>
        <a:off x="2744427" y="1827224"/>
        <a:ext cx="2284883" cy="696889"/>
      </dsp:txXfrm>
    </dsp:sp>
    <dsp:sp modelId="{93FA3631-041B-4A42-B579-6F1E5D443A90}">
      <dsp:nvSpPr>
        <dsp:cNvPr id="0" name=""/>
        <dsp:cNvSpPr/>
      </dsp:nvSpPr>
      <dsp:spPr>
        <a:xfrm>
          <a:off x="5486288" y="1827224"/>
          <a:ext cx="2284883" cy="6968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GENERATE IN MONGO DB</a:t>
          </a:r>
          <a:endParaRPr lang="en-US" sz="1400" kern="1200" dirty="0"/>
        </a:p>
      </dsp:txBody>
      <dsp:txXfrm>
        <a:off x="5486288" y="1827224"/>
        <a:ext cx="2284883" cy="696889"/>
      </dsp:txXfrm>
    </dsp:sp>
    <dsp:sp modelId="{D0832EED-B73C-4016-B6B6-3DDD0F3B05CE}">
      <dsp:nvSpPr>
        <dsp:cNvPr id="0" name=""/>
        <dsp:cNvSpPr/>
      </dsp:nvSpPr>
      <dsp:spPr>
        <a:xfrm>
          <a:off x="2744427" y="2809724"/>
          <a:ext cx="2284883" cy="6968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HISTORICAL DATA</a:t>
          </a:r>
          <a:endParaRPr lang="en-US" sz="1400" kern="1200" dirty="0"/>
        </a:p>
      </dsp:txBody>
      <dsp:txXfrm>
        <a:off x="2744427" y="2809724"/>
        <a:ext cx="2284883" cy="696889"/>
      </dsp:txXfrm>
    </dsp:sp>
    <dsp:sp modelId="{C9D114A4-32B6-4154-8182-08CC20CD306B}">
      <dsp:nvSpPr>
        <dsp:cNvPr id="0" name=""/>
        <dsp:cNvSpPr/>
      </dsp:nvSpPr>
      <dsp:spPr>
        <a:xfrm>
          <a:off x="5486288" y="2809724"/>
          <a:ext cx="2284883" cy="6968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GENERATE IN CASSANDRA</a:t>
          </a:r>
          <a:endParaRPr lang="en-US" sz="1400" kern="1200" dirty="0"/>
        </a:p>
      </dsp:txBody>
      <dsp:txXfrm>
        <a:off x="5486288" y="2809724"/>
        <a:ext cx="2284883" cy="696889"/>
      </dsp:txXfrm>
    </dsp:sp>
    <dsp:sp modelId="{27739E0F-B69D-458C-ABD4-285A706D3615}">
      <dsp:nvSpPr>
        <dsp:cNvPr id="0" name=""/>
        <dsp:cNvSpPr/>
      </dsp:nvSpPr>
      <dsp:spPr>
        <a:xfrm>
          <a:off x="8230707" y="1808189"/>
          <a:ext cx="2284883" cy="6968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GENERATE API</a:t>
          </a:r>
          <a:endParaRPr lang="en-US" sz="1400" kern="1200" dirty="0"/>
        </a:p>
      </dsp:txBody>
      <dsp:txXfrm>
        <a:off x="8230707" y="1808189"/>
        <a:ext cx="2284883" cy="6968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95C2D-7F06-4455-B7AB-3E293A275256}">
      <dsp:nvSpPr>
        <dsp:cNvPr id="0" name=""/>
        <dsp:cNvSpPr/>
      </dsp:nvSpPr>
      <dsp:spPr>
        <a:xfrm>
          <a:off x="7771172" y="2129949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762F3-9CFD-4E09-B686-7384500432D8}">
      <dsp:nvSpPr>
        <dsp:cNvPr id="0" name=""/>
        <dsp:cNvSpPr/>
      </dsp:nvSpPr>
      <dsp:spPr>
        <a:xfrm>
          <a:off x="5029311" y="2129949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90E0F-BA67-4810-8933-4D0AA9946BFC}">
      <dsp:nvSpPr>
        <dsp:cNvPr id="0" name=""/>
        <dsp:cNvSpPr/>
      </dsp:nvSpPr>
      <dsp:spPr>
        <a:xfrm>
          <a:off x="2287451" y="2129949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22615-FA5C-4B2A-BC6B-1EFF2920E588}">
      <dsp:nvSpPr>
        <dsp:cNvPr id="0" name=""/>
        <dsp:cNvSpPr/>
      </dsp:nvSpPr>
      <dsp:spPr>
        <a:xfrm>
          <a:off x="2567" y="1827224"/>
          <a:ext cx="2284883" cy="6968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GENERATE API</a:t>
          </a:r>
          <a:endParaRPr lang="en-US" sz="1400" kern="1200" dirty="0"/>
        </a:p>
      </dsp:txBody>
      <dsp:txXfrm>
        <a:off x="2567" y="1827224"/>
        <a:ext cx="2284883" cy="696889"/>
      </dsp:txXfrm>
    </dsp:sp>
    <dsp:sp modelId="{8FC71C4C-D098-468D-ABDC-C758C1EE84C6}">
      <dsp:nvSpPr>
        <dsp:cNvPr id="0" name=""/>
        <dsp:cNvSpPr/>
      </dsp:nvSpPr>
      <dsp:spPr>
        <a:xfrm>
          <a:off x="2744427" y="1827224"/>
          <a:ext cx="2284883" cy="6968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GENERATE MASTER DATA FORM</a:t>
          </a:r>
          <a:endParaRPr lang="en-US" sz="1400" kern="1200" dirty="0"/>
        </a:p>
      </dsp:txBody>
      <dsp:txXfrm>
        <a:off x="2744427" y="1827224"/>
        <a:ext cx="2284883" cy="696889"/>
      </dsp:txXfrm>
    </dsp:sp>
    <dsp:sp modelId="{559EF217-F3E2-4BAE-A1B7-613AC3F74A1C}">
      <dsp:nvSpPr>
        <dsp:cNvPr id="0" name=""/>
        <dsp:cNvSpPr/>
      </dsp:nvSpPr>
      <dsp:spPr>
        <a:xfrm>
          <a:off x="5486288" y="1827224"/>
          <a:ext cx="2284883" cy="6968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PUBLISH YES / NO</a:t>
          </a:r>
        </a:p>
      </dsp:txBody>
      <dsp:txXfrm>
        <a:off x="5486288" y="1827224"/>
        <a:ext cx="2284883" cy="696889"/>
      </dsp:txXfrm>
    </dsp:sp>
    <dsp:sp modelId="{8A89A63D-9E22-49AA-AFC9-27C4A69F41B6}">
      <dsp:nvSpPr>
        <dsp:cNvPr id="0" name=""/>
        <dsp:cNvSpPr/>
      </dsp:nvSpPr>
      <dsp:spPr>
        <a:xfrm>
          <a:off x="8228148" y="1827224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SELESAI</a:t>
          </a:r>
        </a:p>
      </dsp:txBody>
      <dsp:txXfrm>
        <a:off x="8228148" y="1827224"/>
        <a:ext cx="2284883" cy="6968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8D5CE-6429-4131-9CEC-A9C201D9EF2B}">
      <dsp:nvSpPr>
        <dsp:cNvPr id="0" name=""/>
        <dsp:cNvSpPr/>
      </dsp:nvSpPr>
      <dsp:spPr>
        <a:xfrm>
          <a:off x="5257800" y="1470935"/>
          <a:ext cx="1778422" cy="617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651"/>
              </a:lnTo>
              <a:lnTo>
                <a:pt x="1778422" y="308651"/>
              </a:lnTo>
              <a:lnTo>
                <a:pt x="1778422" y="61730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987EA-34EB-4AFC-9A2E-98C7AC706582}">
      <dsp:nvSpPr>
        <dsp:cNvPr id="0" name=""/>
        <dsp:cNvSpPr/>
      </dsp:nvSpPr>
      <dsp:spPr>
        <a:xfrm>
          <a:off x="3479377" y="1470935"/>
          <a:ext cx="1778422" cy="617303"/>
        </a:xfrm>
        <a:custGeom>
          <a:avLst/>
          <a:gdLst/>
          <a:ahLst/>
          <a:cxnLst/>
          <a:rect l="0" t="0" r="0" b="0"/>
          <a:pathLst>
            <a:path>
              <a:moveTo>
                <a:pt x="1778422" y="0"/>
              </a:moveTo>
              <a:lnTo>
                <a:pt x="1778422" y="308651"/>
              </a:lnTo>
              <a:lnTo>
                <a:pt x="0" y="308651"/>
              </a:lnTo>
              <a:lnTo>
                <a:pt x="0" y="61730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40D16-A88A-490A-B43E-49E4CD03FD5C}">
      <dsp:nvSpPr>
        <dsp:cNvPr id="0" name=""/>
        <dsp:cNvSpPr/>
      </dsp:nvSpPr>
      <dsp:spPr>
        <a:xfrm>
          <a:off x="3788029" y="1164"/>
          <a:ext cx="2939541" cy="14697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IMIGRASI DATA</a:t>
          </a:r>
          <a:endParaRPr lang="en-US" sz="1400" kern="1200" dirty="0"/>
        </a:p>
      </dsp:txBody>
      <dsp:txXfrm>
        <a:off x="3788029" y="1164"/>
        <a:ext cx="2939541" cy="1469770"/>
      </dsp:txXfrm>
    </dsp:sp>
    <dsp:sp modelId="{81108D86-7D21-430E-AC24-E929CB717AF0}">
      <dsp:nvSpPr>
        <dsp:cNvPr id="0" name=""/>
        <dsp:cNvSpPr/>
      </dsp:nvSpPr>
      <dsp:spPr>
        <a:xfrm>
          <a:off x="2009606" y="2088239"/>
          <a:ext cx="2939541" cy="14697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IMPORT CSV</a:t>
          </a:r>
          <a:endParaRPr lang="en-US" sz="1400" kern="1200" dirty="0"/>
        </a:p>
      </dsp:txBody>
      <dsp:txXfrm>
        <a:off x="2009606" y="2088239"/>
        <a:ext cx="2939541" cy="1469770"/>
      </dsp:txXfrm>
    </dsp:sp>
    <dsp:sp modelId="{4AE32E38-1164-46CC-9AEC-C194C6D74CCE}">
      <dsp:nvSpPr>
        <dsp:cNvPr id="0" name=""/>
        <dsp:cNvSpPr/>
      </dsp:nvSpPr>
      <dsp:spPr>
        <a:xfrm>
          <a:off x="5566451" y="2088239"/>
          <a:ext cx="2939541" cy="14697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EXPORT CSV</a:t>
          </a:r>
          <a:endParaRPr lang="en-US" sz="1400" kern="1200" dirty="0"/>
        </a:p>
      </dsp:txBody>
      <dsp:txXfrm>
        <a:off x="5566451" y="2088239"/>
        <a:ext cx="2939541" cy="14697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8D5CE-6429-4131-9CEC-A9C201D9EF2B}">
      <dsp:nvSpPr>
        <dsp:cNvPr id="0" name=""/>
        <dsp:cNvSpPr/>
      </dsp:nvSpPr>
      <dsp:spPr>
        <a:xfrm>
          <a:off x="5257800" y="1455255"/>
          <a:ext cx="1759007" cy="610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282"/>
              </a:lnTo>
              <a:lnTo>
                <a:pt x="1759007" y="305282"/>
              </a:lnTo>
              <a:lnTo>
                <a:pt x="1759007" y="6105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987EA-34EB-4AFC-9A2E-98C7AC706582}">
      <dsp:nvSpPr>
        <dsp:cNvPr id="0" name=""/>
        <dsp:cNvSpPr/>
      </dsp:nvSpPr>
      <dsp:spPr>
        <a:xfrm>
          <a:off x="3498792" y="1455255"/>
          <a:ext cx="1759007" cy="610564"/>
        </a:xfrm>
        <a:custGeom>
          <a:avLst/>
          <a:gdLst/>
          <a:ahLst/>
          <a:cxnLst/>
          <a:rect l="0" t="0" r="0" b="0"/>
          <a:pathLst>
            <a:path>
              <a:moveTo>
                <a:pt x="1759007" y="0"/>
              </a:moveTo>
              <a:lnTo>
                <a:pt x="1759007" y="305282"/>
              </a:lnTo>
              <a:lnTo>
                <a:pt x="0" y="305282"/>
              </a:lnTo>
              <a:lnTo>
                <a:pt x="0" y="6105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40D16-A88A-490A-B43E-49E4CD03FD5C}">
      <dsp:nvSpPr>
        <dsp:cNvPr id="0" name=""/>
        <dsp:cNvSpPr/>
      </dsp:nvSpPr>
      <dsp:spPr>
        <a:xfrm>
          <a:off x="3804074" y="1529"/>
          <a:ext cx="2907450" cy="14537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SCHEME GALERI</a:t>
          </a:r>
          <a:endParaRPr lang="en-US" sz="1400" kern="1200" dirty="0"/>
        </a:p>
      </dsp:txBody>
      <dsp:txXfrm>
        <a:off x="3804074" y="1529"/>
        <a:ext cx="2907450" cy="1453725"/>
      </dsp:txXfrm>
    </dsp:sp>
    <dsp:sp modelId="{81108D86-7D21-430E-AC24-E929CB717AF0}">
      <dsp:nvSpPr>
        <dsp:cNvPr id="0" name=""/>
        <dsp:cNvSpPr/>
      </dsp:nvSpPr>
      <dsp:spPr>
        <a:xfrm>
          <a:off x="2045067" y="2065819"/>
          <a:ext cx="2907450" cy="14537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DOCUMENTATION</a:t>
          </a:r>
          <a:endParaRPr lang="en-US" sz="1400" kern="1200" dirty="0"/>
        </a:p>
      </dsp:txBody>
      <dsp:txXfrm>
        <a:off x="2045067" y="2065819"/>
        <a:ext cx="2907450" cy="1453725"/>
      </dsp:txXfrm>
    </dsp:sp>
    <dsp:sp modelId="{4AE32E38-1164-46CC-9AEC-C194C6D74CCE}">
      <dsp:nvSpPr>
        <dsp:cNvPr id="0" name=""/>
        <dsp:cNvSpPr/>
      </dsp:nvSpPr>
      <dsp:spPr>
        <a:xfrm>
          <a:off x="5563082" y="2065819"/>
          <a:ext cx="2907450" cy="14537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API PROSES</a:t>
          </a:r>
          <a:endParaRPr lang="en-US" sz="1400" kern="1200" dirty="0"/>
        </a:p>
      </dsp:txBody>
      <dsp:txXfrm>
        <a:off x="5563082" y="2065819"/>
        <a:ext cx="2907450" cy="14537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C0393-BA59-4165-8DA9-DB0AAF4A3A1F}">
      <dsp:nvSpPr>
        <dsp:cNvPr id="0" name=""/>
        <dsp:cNvSpPr/>
      </dsp:nvSpPr>
      <dsp:spPr>
        <a:xfrm>
          <a:off x="6802984" y="2129949"/>
          <a:ext cx="6180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8073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AE498-9FA1-4658-A4DE-D8068BFB3E6C}">
      <dsp:nvSpPr>
        <dsp:cNvPr id="0" name=""/>
        <dsp:cNvSpPr/>
      </dsp:nvSpPr>
      <dsp:spPr>
        <a:xfrm>
          <a:off x="3094541" y="2129949"/>
          <a:ext cx="6180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8073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AD6C6-4813-4826-9BDC-A424B64F523A}">
      <dsp:nvSpPr>
        <dsp:cNvPr id="0" name=""/>
        <dsp:cNvSpPr/>
      </dsp:nvSpPr>
      <dsp:spPr>
        <a:xfrm>
          <a:off x="4171" y="1704387"/>
          <a:ext cx="3090369" cy="9425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MASTER SCHEME DATA MANAGEMENT</a:t>
          </a:r>
          <a:endParaRPr lang="en-US" sz="1400" kern="1200" dirty="0"/>
        </a:p>
      </dsp:txBody>
      <dsp:txXfrm>
        <a:off x="4171" y="1704387"/>
        <a:ext cx="3090369" cy="942562"/>
      </dsp:txXfrm>
    </dsp:sp>
    <dsp:sp modelId="{BB0C3B82-8539-429C-8A16-585AC320C682}">
      <dsp:nvSpPr>
        <dsp:cNvPr id="0" name=""/>
        <dsp:cNvSpPr/>
      </dsp:nvSpPr>
      <dsp:spPr>
        <a:xfrm>
          <a:off x="3712615" y="1704387"/>
          <a:ext cx="3090369" cy="9425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PILIH SCHEME</a:t>
          </a:r>
          <a:endParaRPr lang="en-US" sz="1400" kern="1200" dirty="0"/>
        </a:p>
      </dsp:txBody>
      <dsp:txXfrm>
        <a:off x="3712615" y="1704387"/>
        <a:ext cx="3090369" cy="942562"/>
      </dsp:txXfrm>
    </dsp:sp>
    <dsp:sp modelId="{B61F7BD4-9021-4E0A-9AA6-892639F6B066}">
      <dsp:nvSpPr>
        <dsp:cNvPr id="0" name=""/>
        <dsp:cNvSpPr/>
      </dsp:nvSpPr>
      <dsp:spPr>
        <a:xfrm>
          <a:off x="7421058" y="1704387"/>
          <a:ext cx="3090369" cy="9425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MANAGE</a:t>
          </a:r>
          <a:endParaRPr lang="en-US" sz="1400" kern="1200" dirty="0"/>
        </a:p>
      </dsp:txBody>
      <dsp:txXfrm>
        <a:off x="7421058" y="1704387"/>
        <a:ext cx="3090369" cy="942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156E-96B0-4567-B588-9E4F83B932BC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AE2-5899-433D-8BA5-CE3E000CD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84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156E-96B0-4567-B588-9E4F83B932BC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AE2-5899-433D-8BA5-CE3E000CD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156E-96B0-4567-B588-9E4F83B932BC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AE2-5899-433D-8BA5-CE3E000CD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7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156E-96B0-4567-B588-9E4F83B932BC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AE2-5899-433D-8BA5-CE3E000CD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08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156E-96B0-4567-B588-9E4F83B932BC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AE2-5899-433D-8BA5-CE3E000CD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156E-96B0-4567-B588-9E4F83B932BC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AE2-5899-433D-8BA5-CE3E000CD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7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156E-96B0-4567-B588-9E4F83B932BC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AE2-5899-433D-8BA5-CE3E000CD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156E-96B0-4567-B588-9E4F83B932BC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AE2-5899-433D-8BA5-CE3E000CD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2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156E-96B0-4567-B588-9E4F83B932BC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AE2-5899-433D-8BA5-CE3E000CD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0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156E-96B0-4567-B588-9E4F83B932BC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AE2-5899-433D-8BA5-CE3E000CD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156E-96B0-4567-B588-9E4F83B932BC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AE2-5899-433D-8BA5-CE3E000CD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156E-96B0-4567-B588-9E4F83B932BC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85AE2-5899-433D-8BA5-CE3E000CD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9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Franklin Gothic Demi" panose="020B0703020102020204" pitchFamily="34" charset="0"/>
          <a:ea typeface="Roboto Condense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image" Target="../media/image5.png"/><Relationship Id="rId7" Type="http://schemas.openxmlformats.org/officeDocument/2006/relationships/diagramData" Target="../diagrams/data8.xml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diagramDrawing" Target="../diagrams/drawing8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8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image" Target="../media/image5.png"/><Relationship Id="rId7" Type="http://schemas.openxmlformats.org/officeDocument/2006/relationships/diagramData" Target="../diagrams/data9.xml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diagramDrawing" Target="../diagrams/drawing9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9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image" Target="../media/image5.png"/><Relationship Id="rId7" Type="http://schemas.openxmlformats.org/officeDocument/2006/relationships/diagramData" Target="../diagrams/data10.xml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diagramDrawing" Target="../diagrams/drawing10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10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image" Target="../media/image4.png"/><Relationship Id="rId7" Type="http://schemas.openxmlformats.org/officeDocument/2006/relationships/diagramData" Target="../diagrams/data11.xml"/><Relationship Id="rId12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diagramDrawing" Target="../diagrams/drawing11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11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image" Target="../media/image5.png"/><Relationship Id="rId7" Type="http://schemas.openxmlformats.org/officeDocument/2006/relationships/diagramData" Target="../diagrams/data12.xml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diagramDrawing" Target="../diagrams/drawing12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12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5.png"/><Relationship Id="rId7" Type="http://schemas.openxmlformats.org/officeDocument/2006/relationships/diagramData" Target="../diagrams/data1.xml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diagramDrawing" Target="../diagrams/drawing1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5.png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diagramDrawing" Target="../diagrams/drawing2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5.png"/><Relationship Id="rId7" Type="http://schemas.openxmlformats.org/officeDocument/2006/relationships/diagramData" Target="../diagrams/data3.xml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diagramDrawing" Target="../diagrams/drawing3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5.png"/><Relationship Id="rId7" Type="http://schemas.openxmlformats.org/officeDocument/2006/relationships/diagramData" Target="../diagrams/data4.xml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diagramDrawing" Target="../diagrams/drawing4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5.xml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8.png"/><Relationship Id="rId5" Type="http://schemas.openxmlformats.org/officeDocument/2006/relationships/diagramData" Target="../diagrams/data5.xml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image" Target="../media/image5.png"/><Relationship Id="rId7" Type="http://schemas.openxmlformats.org/officeDocument/2006/relationships/diagramData" Target="../diagrams/data6.xml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diagramDrawing" Target="../diagrams/drawing6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6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image" Target="../media/image5.png"/><Relationship Id="rId7" Type="http://schemas.openxmlformats.org/officeDocument/2006/relationships/diagramData" Target="../diagrams/data7.xml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diagramDrawing" Target="../diagrams/drawing7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7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008" y="3038102"/>
            <a:ext cx="3076694" cy="10166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8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622173"/>
              </p:ext>
            </p:extLst>
          </p:nvPr>
        </p:nvGraphicFramePr>
        <p:xfrm>
          <a:off x="838200" y="1825625"/>
          <a:ext cx="10515600" cy="352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ALUR KERJA </a:t>
            </a:r>
            <a:r>
              <a:rPr lang="en-US" sz="4000" dirty="0"/>
              <a:t>– LOGIN </a:t>
            </a:r>
            <a:r>
              <a:rPr lang="en-US" sz="4000" dirty="0" smtClean="0"/>
              <a:t>– SCHEME GALERI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4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D640D16-A88A-490A-B43E-49E4CD03F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4D640D16-A88A-490A-B43E-49E4CD03FD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graphicEl>
                                              <a:dgm id="{4D640D16-A88A-490A-B43E-49E4CD03F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4D640D16-A88A-490A-B43E-49E4CD03F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E4987EA-34EB-4AFC-9A2E-98C7AC706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graphicEl>
                                              <a:dgm id="{0E4987EA-34EB-4AFC-9A2E-98C7AC7065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graphicEl>
                                              <a:dgm id="{0E4987EA-34EB-4AFC-9A2E-98C7AC706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graphicEl>
                                              <a:dgm id="{0E4987EA-34EB-4AFC-9A2E-98C7AC706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1108D86-7D21-430E-AC24-E929CB717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graphicEl>
                                              <a:dgm id="{81108D86-7D21-430E-AC24-E929CB717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graphicEl>
                                              <a:dgm id="{81108D86-7D21-430E-AC24-E929CB717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graphicEl>
                                              <a:dgm id="{81108D86-7D21-430E-AC24-E929CB717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AB8D5CE-6429-4131-9CEC-A9C201D9E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graphicEl>
                                              <a:dgm id="{0AB8D5CE-6429-4131-9CEC-A9C201D9EF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graphicEl>
                                              <a:dgm id="{0AB8D5CE-6429-4131-9CEC-A9C201D9E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graphicEl>
                                              <a:dgm id="{0AB8D5CE-6429-4131-9CEC-A9C201D9E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5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AE32E38-1164-46CC-9AEC-C194C6D74C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graphicEl>
                                              <a:dgm id="{4AE32E38-1164-46CC-9AEC-C194C6D74C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graphicEl>
                                              <a:dgm id="{4AE32E38-1164-46CC-9AEC-C194C6D74C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graphicEl>
                                              <a:dgm id="{4AE32E38-1164-46CC-9AEC-C194C6D74C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603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ALUR KERJA </a:t>
            </a:r>
            <a:r>
              <a:rPr lang="en-US" sz="4000" dirty="0"/>
              <a:t>– LOGIN - MASTER SCHEME DATA MANAGEMENT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15AD6C6-4813-4826-9BDC-A424B64F5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F15AD6C6-4813-4826-9BDC-A424B64F52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graphicEl>
                                              <a:dgm id="{F15AD6C6-4813-4826-9BDC-A424B64F5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F15AD6C6-4813-4826-9BDC-A424B64F5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3CAE498-9FA1-4658-A4DE-D8068BFB3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graphicEl>
                                              <a:dgm id="{E3CAE498-9FA1-4658-A4DE-D8068BFB3E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graphicEl>
                                              <a:dgm id="{E3CAE498-9FA1-4658-A4DE-D8068BFB3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graphicEl>
                                              <a:dgm id="{E3CAE498-9FA1-4658-A4DE-D8068BFB3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B0C3B82-8539-429C-8A16-585AC320C6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graphicEl>
                                              <a:dgm id="{BB0C3B82-8539-429C-8A16-585AC320C6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graphicEl>
                                              <a:dgm id="{BB0C3B82-8539-429C-8A16-585AC320C6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graphicEl>
                                              <a:dgm id="{BB0C3B82-8539-429C-8A16-585AC320C6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FAC0393-BA59-4165-8DA9-DB0AAF4A3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graphicEl>
                                              <a:dgm id="{DFAC0393-BA59-4165-8DA9-DB0AAF4A3A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graphicEl>
                                              <a:dgm id="{DFAC0393-BA59-4165-8DA9-DB0AAF4A3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graphicEl>
                                              <a:dgm id="{DFAC0393-BA59-4165-8DA9-DB0AAF4A3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5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61F7BD4-9021-4E0A-9AA6-892639F6B0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graphicEl>
                                              <a:dgm id="{B61F7BD4-9021-4E0A-9AA6-892639F6B0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graphicEl>
                                              <a:dgm id="{B61F7BD4-9021-4E0A-9AA6-892639F6B0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graphicEl>
                                              <a:dgm id="{B61F7BD4-9021-4E0A-9AA6-892639F6B0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ARSITEKTUR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659635"/>
              </p:ext>
            </p:extLst>
          </p:nvPr>
        </p:nvGraphicFramePr>
        <p:xfrm>
          <a:off x="838200" y="1825625"/>
          <a:ext cx="7696200" cy="4318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9096869" y="3493758"/>
            <a:ext cx="2256931" cy="994850"/>
            <a:chOff x="9096869" y="3493758"/>
            <a:chExt cx="2256931" cy="994850"/>
          </a:xfrm>
        </p:grpSpPr>
        <p:sp>
          <p:nvSpPr>
            <p:cNvPr id="4" name="Trapezoid 3"/>
            <p:cNvSpPr/>
            <p:nvPr/>
          </p:nvSpPr>
          <p:spPr>
            <a:xfrm>
              <a:off x="9096869" y="3493758"/>
              <a:ext cx="2253248" cy="497425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/>
            <p:cNvSpPr/>
            <p:nvPr/>
          </p:nvSpPr>
          <p:spPr>
            <a:xfrm rot="10800000">
              <a:off x="9100552" y="3991183"/>
              <a:ext cx="2253248" cy="497425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395191" y="3595627"/>
              <a:ext cx="1674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BACKPLANE: REDIS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12640" y="4059643"/>
              <a:ext cx="1674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ROLE : WEB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68158" y="2306320"/>
            <a:ext cx="732394" cy="3344814"/>
            <a:chOff x="8368158" y="2306320"/>
            <a:chExt cx="732394" cy="3344814"/>
          </a:xfrm>
        </p:grpSpPr>
        <p:cxnSp>
          <p:nvCxnSpPr>
            <p:cNvPr id="17" name="Straight Connector 16"/>
            <p:cNvCxnSpPr/>
            <p:nvPr/>
          </p:nvCxnSpPr>
          <p:spPr>
            <a:xfrm flipH="1" flipV="1">
              <a:off x="8371840" y="2306320"/>
              <a:ext cx="725029" cy="1684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8368158" y="3427944"/>
              <a:ext cx="732394" cy="563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8371840" y="3991183"/>
              <a:ext cx="725029" cy="585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8368158" y="4000351"/>
              <a:ext cx="728711" cy="1650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36E4614-B9D3-4ECB-98BF-8195D166BF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graphicEl>
                                              <a:dgm id="{A36E4614-B9D3-4ECB-98BF-8195D166BF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2E3DBC-D556-464D-B7A5-BB919A3A0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graphicEl>
                                              <a:dgm id="{142E3DBC-D556-464D-B7A5-BB919A3A01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539F641-BCA3-472F-8B2C-634CF2E36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graphicEl>
                                              <a:dgm id="{7539F641-BCA3-472F-8B2C-634CF2E369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6EB8561-B58C-4C4C-8AA8-1D47BA7D7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graphicEl>
                                              <a:dgm id="{16EB8561-B58C-4C4C-8AA8-1D47BA7D7A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12C91B0-B762-421F-BAB1-9EC529BDD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graphicEl>
                                              <a:dgm id="{F12C91B0-B762-421F-BAB1-9EC529BDD3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07D93E-3ADA-4F55-933C-AB721990F3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graphicEl>
                                              <a:dgm id="{C007D93E-3ADA-4F55-933C-AB721990F3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1CD37A1-4244-40C3-A602-FE5D985CD8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">
                                            <p:graphicEl>
                                              <a:dgm id="{11CD37A1-4244-40C3-A602-FE5D985CD8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B0DF6B-E7D6-445E-909C-79D07C7554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>
                                            <p:graphicEl>
                                              <a:dgm id="{40B0DF6B-E7D6-445E-909C-79D07C7554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EF93FA5-42CD-4ECC-BEB6-DEE91550A5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">
                                            <p:graphicEl>
                                              <a:dgm id="{FEF93FA5-42CD-4ECC-BEB6-DEE91550A5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D82106D-0BC1-4830-B36D-14F76151B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">
                                            <p:graphicEl>
                                              <a:dgm id="{3D82106D-0BC1-4830-B36D-14F76151B3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3A89462-5D0B-465D-B44B-8CDF1B3CC7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3">
                                            <p:graphicEl>
                                              <a:dgm id="{D3A89462-5D0B-465D-B44B-8CDF1B3CC7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731085"/>
              </p:ext>
            </p:extLst>
          </p:nvPr>
        </p:nvGraphicFramePr>
        <p:xfrm>
          <a:off x="838200" y="134421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ARSITEKTUR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2521108" y="2410829"/>
            <a:ext cx="7152735" cy="504997"/>
            <a:chOff x="2521108" y="2410829"/>
            <a:chExt cx="7152735" cy="504997"/>
          </a:xfrm>
        </p:grpSpPr>
        <p:cxnSp>
          <p:nvCxnSpPr>
            <p:cNvPr id="17" name="Straight Connector 16"/>
            <p:cNvCxnSpPr>
              <a:stCxn id="11" idx="0"/>
            </p:cNvCxnSpPr>
            <p:nvPr/>
          </p:nvCxnSpPr>
          <p:spPr>
            <a:xfrm>
              <a:off x="6098951" y="2417491"/>
              <a:ext cx="3574892" cy="49493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6000" y="2410829"/>
              <a:ext cx="8030" cy="50185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0"/>
            </p:cNvCxnSpPr>
            <p:nvPr/>
          </p:nvCxnSpPr>
          <p:spPr>
            <a:xfrm flipH="1">
              <a:off x="2521108" y="2417491"/>
              <a:ext cx="3577843" cy="49833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968644" y="1422641"/>
            <a:ext cx="2256931" cy="994850"/>
            <a:chOff x="4968644" y="1422641"/>
            <a:chExt cx="2256931" cy="994850"/>
          </a:xfrm>
        </p:grpSpPr>
        <p:sp>
          <p:nvSpPr>
            <p:cNvPr id="4" name="Trapezoid 3"/>
            <p:cNvSpPr/>
            <p:nvPr/>
          </p:nvSpPr>
          <p:spPr>
            <a:xfrm>
              <a:off x="4968644" y="1422641"/>
              <a:ext cx="2253248" cy="497425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/>
            <p:cNvSpPr/>
            <p:nvPr/>
          </p:nvSpPr>
          <p:spPr>
            <a:xfrm rot="10800000">
              <a:off x="4972327" y="1920066"/>
              <a:ext cx="2253248" cy="497425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66966" y="1524510"/>
              <a:ext cx="1674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BACKPLANE: REDIS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84415" y="1988526"/>
              <a:ext cx="1674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ROLE : WEB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349318" y="4105240"/>
            <a:ext cx="9513245" cy="603834"/>
            <a:chOff x="1349318" y="4105240"/>
            <a:chExt cx="9513245" cy="603834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4928031" y="4105240"/>
              <a:ext cx="1188720" cy="590686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32" idx="0"/>
            </p:cNvCxnSpPr>
            <p:nvPr/>
          </p:nvCxnSpPr>
          <p:spPr>
            <a:xfrm>
              <a:off x="1349318" y="4113027"/>
              <a:ext cx="1188720" cy="590686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538038" y="4113027"/>
              <a:ext cx="0" cy="58940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538038" y="4113027"/>
              <a:ext cx="1188720" cy="58940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6116751" y="4105240"/>
              <a:ext cx="0" cy="58940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116751" y="4105240"/>
              <a:ext cx="1188720" cy="58940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50" idx="0"/>
            </p:cNvCxnSpPr>
            <p:nvPr/>
          </p:nvCxnSpPr>
          <p:spPr>
            <a:xfrm>
              <a:off x="8485123" y="4118388"/>
              <a:ext cx="1188720" cy="590686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9673843" y="4118388"/>
              <a:ext cx="0" cy="58940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9673843" y="4118388"/>
              <a:ext cx="1188720" cy="58940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349318" y="4695926"/>
            <a:ext cx="9513245" cy="733082"/>
            <a:chOff x="1349318" y="4695926"/>
            <a:chExt cx="9513245" cy="733082"/>
          </a:xfrm>
        </p:grpSpPr>
        <p:sp>
          <p:nvSpPr>
            <p:cNvPr id="32" name="Rectangle 31"/>
            <p:cNvSpPr/>
            <p:nvPr/>
          </p:nvSpPr>
          <p:spPr>
            <a:xfrm>
              <a:off x="1349318" y="4703713"/>
              <a:ext cx="2377440" cy="7199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928031" y="4695926"/>
              <a:ext cx="2377440" cy="7199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485123" y="4709074"/>
              <a:ext cx="2377440" cy="7199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469985" y="4889195"/>
              <a:ext cx="2096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REDIS CLUSTER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64504" y="4886668"/>
              <a:ext cx="2096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MONGODB CLUSTER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625373" y="4886668"/>
              <a:ext cx="2096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CASSANDRA CLUSTER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3" name="Picture 7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C18AE66-FE51-4939-814A-60BC67326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graphicEl>
                                              <a:dgm id="{4C18AE66-FE51-4939-814A-60BC673262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84F6B9A-E111-4D79-B717-04351EADC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graphicEl>
                                              <a:dgm id="{184F6B9A-E111-4D79-B717-04351EADCF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36DDC29-59F0-445D-BECA-B3FCECEFB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graphicEl>
                                              <a:dgm id="{336DDC29-59F0-445D-BECA-B3FCECEFB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66A7645-707E-4163-88B6-5B5832A18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">
                                            <p:graphicEl>
                                              <a:dgm id="{A66A7645-707E-4163-88B6-5B5832A18F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81A759A-B5E6-47BA-A2FE-5941FD1386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">
                                            <p:graphicEl>
                                              <a:dgm id="{D81A759A-B5E6-47BA-A2FE-5941FD1386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4E9E5A8-4D1E-452F-8063-ABC3CA3342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">
                                            <p:graphicEl>
                                              <a:dgm id="{F4E9E5A8-4D1E-452F-8063-ABC3CA3342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26D4FD4-3A74-43BF-8D0D-0AE36979B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">
                                            <p:graphicEl>
                                              <a:dgm id="{926D4FD4-3A74-43BF-8D0D-0AE36979B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637DB19-7169-42DE-BBFE-805DA5E9DB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">
                                            <p:graphicEl>
                                              <a:dgm id="{3637DB19-7169-42DE-BBFE-805DA5E9DB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155CB8C-FBDA-4FC4-864A-2670251207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">
                                            <p:graphicEl>
                                              <a:dgm id="{1155CB8C-FBDA-4FC4-864A-2670251207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1FC829F-33CF-49DA-BA4D-38047DF89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">
                                            <p:graphicEl>
                                              <a:dgm id="{C1FC829F-33CF-49DA-BA4D-38047DF89D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D0A27E-8957-4566-BB31-5B1EBBC9D1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3">
                                            <p:graphicEl>
                                              <a:dgm id="{22D0A27E-8957-4566-BB31-5B1EBBC9D1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5F6643-9A1D-4679-B3C4-1488BE8614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3">
                                            <p:graphicEl>
                                              <a:dgm id="{055F6643-9A1D-4679-B3C4-1488BE8614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3384B4-6E5D-4A76-A8E3-87494EF6F1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3">
                                            <p:graphicEl>
                                              <a:dgm id="{023384B4-6E5D-4A76-A8E3-87494EF6F1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25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AFB4764-093D-4A2E-AEAC-1B6C74AEA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3">
                                            <p:graphicEl>
                                              <a:dgm id="{3AFB4764-093D-4A2E-AEAC-1B6C74AEAF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B3BE65B-B504-45AD-AF1D-099942A16A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3">
                                            <p:graphicEl>
                                              <a:dgm id="{BB3BE65B-B504-45AD-AF1D-099942A16A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1D350F7-BB5B-44FE-ACFC-B2FADF1AC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3">
                                            <p:graphicEl>
                                              <a:dgm id="{C1D350F7-BB5B-44FE-ACFC-B2FADF1AC2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CFB7E5D-78D0-43B8-96DC-4A10D0484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3">
                                            <p:graphicEl>
                                              <a:dgm id="{7CFB7E5D-78D0-43B8-96DC-4A10D0484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34F5183-C48B-43B0-8190-27333B568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3">
                                            <p:graphicEl>
                                              <a:dgm id="{D34F5183-C48B-43B0-8190-27333B5682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AB687E4-01EC-4A10-AE70-CD5EA4C30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3">
                                            <p:graphicEl>
                                              <a:dgm id="{4AB687E4-01EC-4A10-AE70-CD5EA4C308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7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12CE503-E81C-4C1E-A328-05AA829CB0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3">
                                            <p:graphicEl>
                                              <a:dgm id="{F12CE503-E81C-4C1E-A328-05AA829CB0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1007A6E-0973-416F-B2C9-C1713E7A6A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3">
                                            <p:graphicEl>
                                              <a:dgm id="{F1007A6E-0973-416F-B2C9-C1713E7A6A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250"/>
                            </p:stCondLst>
                            <p:childTnLst>
                              <p:par>
                                <p:cTn id="12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500"/>
                            </p:stCondLst>
                            <p:childTnLst>
                              <p:par>
                                <p:cTn id="1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75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lvlOne"/>
        </p:bldSub>
      </p:bldGraphic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385033"/>
              </p:ext>
            </p:extLst>
          </p:nvPr>
        </p:nvGraphicFramePr>
        <p:xfrm>
          <a:off x="838200" y="1825625"/>
          <a:ext cx="10515600" cy="352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TIPE API: SOAP / REST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EE261DB-BBB5-4F13-B68D-7C685A3DF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DEE261DB-BBB5-4F13-B68D-7C685A3DF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984A152-A48C-4327-A3D8-D685CF89B4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graphicEl>
                                              <a:dgm id="{3984A152-A48C-4327-A3D8-D685CF89B4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C2BC3B-6F01-406D-8481-402DF7F5E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37C2BC3B-6F01-406D-8481-402DF7F5E8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0E7F41B-50FC-4FD1-A9B0-A0C53DD516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graphicEl>
                                              <a:dgm id="{90E7F41B-50FC-4FD1-A9B0-A0C53DD516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D3E37F3-8AC5-4416-B38A-F6434F9584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graphicEl>
                                              <a:dgm id="{5D3E37F3-8AC5-4416-B38A-F6434F9584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7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6A5A7EA-4C5C-41EA-A26D-5C58EF713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graphicEl>
                                              <a:dgm id="{D6A5A7EA-4C5C-41EA-A26D-5C58EF7134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0092615-A162-4DC9-9506-4F801B17C6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graphicEl>
                                              <a:dgm id="{90092615-A162-4DC9-9506-4F801B17C6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14DBF81-AE0A-42AF-AB52-CA3A428A8E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graphicEl>
                                              <a:dgm id="{C14DBF81-AE0A-42AF-AB52-CA3A428A8E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5F5A4ED-92D1-4C51-BE47-8CE6120515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graphicEl>
                                              <a:dgm id="{35F5A4ED-92D1-4C51-BE47-8CE6120515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TYPE SUPPORT</a:t>
            </a:r>
            <a:endParaRPr lang="en-US" sz="4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962509" y="1624870"/>
            <a:ext cx="3452152" cy="1643363"/>
            <a:chOff x="962509" y="1624870"/>
            <a:chExt cx="3452152" cy="1643363"/>
          </a:xfrm>
        </p:grpSpPr>
        <p:pic>
          <p:nvPicPr>
            <p:cNvPr id="13" name="Picture 18" descr="http://logz.io/wp-content/uploads/2015/05/redis-logo-1024x34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150" y="2161811"/>
              <a:ext cx="3322511" cy="1106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962509" y="1624870"/>
              <a:ext cx="30343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37CFFF"/>
                  </a:solidFill>
                  <a:effectLst/>
                  <a:latin typeface="Franklin Gothic Heavy" panose="020B0903020102020204" pitchFamily="34" charset="0"/>
                </a:rPr>
                <a:t>FOR REALTIME DATA</a:t>
              </a:r>
              <a:endParaRPr lang="en-US" sz="2000" dirty="0">
                <a:solidFill>
                  <a:srgbClr val="37CFFF"/>
                </a:solidFill>
                <a:effectLst/>
                <a:latin typeface="Franklin Gothic Heavy" panose="020B09030201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42210" y="3807955"/>
            <a:ext cx="3291038" cy="2133984"/>
            <a:chOff x="3642210" y="3807955"/>
            <a:chExt cx="3291038" cy="2133984"/>
          </a:xfrm>
        </p:grpSpPr>
        <p:pic>
          <p:nvPicPr>
            <p:cNvPr id="11" name="Picture 16" descr="https://upload.wikimedia.org/wikipedia/commons/thumb/5/5e/Cassandra_logo.svg/1280px-Cassandra_logo.svg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6890" y="4291807"/>
              <a:ext cx="2461735" cy="165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642210" y="3807955"/>
              <a:ext cx="3291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37CFFF"/>
                  </a:solidFill>
                  <a:effectLst/>
                  <a:latin typeface="Franklin Gothic Heavy" panose="020B0903020102020204" pitchFamily="34" charset="0"/>
                </a:rPr>
                <a:t>HISTORICAL DATA / LOGS</a:t>
              </a:r>
              <a:endParaRPr lang="en-US" sz="2000" dirty="0">
                <a:solidFill>
                  <a:srgbClr val="37CFFF"/>
                </a:solidFill>
                <a:effectLst/>
                <a:latin typeface="Franklin Gothic Heavy" panose="020B09030201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79736" y="2581642"/>
            <a:ext cx="4302664" cy="1291065"/>
            <a:chOff x="7279736" y="2581642"/>
            <a:chExt cx="4302664" cy="1291065"/>
          </a:xfrm>
        </p:grpSpPr>
        <p:pic>
          <p:nvPicPr>
            <p:cNvPr id="10" name="Picture 14" descr="http://www.icidigital.com/wp-content/uploads/2014/12/mongoDB-logo-300x87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0305" y="3044031"/>
              <a:ext cx="2857500" cy="828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279736" y="2581642"/>
              <a:ext cx="430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37CFFF"/>
                  </a:solidFill>
                  <a:effectLst/>
                  <a:latin typeface="Franklin Gothic Heavy" panose="020B0903020102020204" pitchFamily="34" charset="0"/>
                </a:rPr>
                <a:t>FOR RELATIONAL / NESTED DATA</a:t>
              </a:r>
              <a:endParaRPr lang="en-US" sz="2000" dirty="0">
                <a:solidFill>
                  <a:srgbClr val="37CFFF"/>
                </a:solidFill>
                <a:effectLst/>
                <a:latin typeface="Franklin Gothic Heavy" panose="020B0903020102020204" pitchFamily="34" charset="0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6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UTAMA #IDLAKE</a:t>
            </a:r>
            <a:endParaRPr lang="en-US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8"/>
          <a:stretch/>
        </p:blipFill>
        <p:spPr>
          <a:xfrm>
            <a:off x="1107445" y="1743280"/>
            <a:ext cx="9575379" cy="35101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0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SUBMENU #IDLAKE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9296"/>
            <a:ext cx="10515600" cy="31941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SCHEME DATA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32" y="1825625"/>
            <a:ext cx="9320135" cy="4351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2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SCHEME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5700"/>
            <a:ext cx="7140388" cy="3304641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086164" y="1825625"/>
            <a:ext cx="3267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dapat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membuat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skema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databasenya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dengan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UI,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secara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otomatis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akan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degenerate di backend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untuk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master data,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repository-nya.</a:t>
            </a:r>
          </a:p>
          <a:p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8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34250" y="1843682"/>
            <a:ext cx="1912145" cy="1912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srgbClr val="D5F6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6159" y="1843682"/>
            <a:ext cx="1912145" cy="1912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srgbClr val="D5F6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65872" y="1843682"/>
            <a:ext cx="1912145" cy="1912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srgbClr val="D5F6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101464" y="1843682"/>
            <a:ext cx="1912145" cy="1912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srgbClr val="D5F6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5522" y="3896808"/>
            <a:ext cx="1990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M</a:t>
            </a:r>
            <a:r>
              <a:rPr lang="en-US" b="1" dirty="0" smtClean="0"/>
              <a:t>UHAMMAD I</a:t>
            </a:r>
            <a:r>
              <a:rPr lang="id-ID" b="1" dirty="0" smtClean="0"/>
              <a:t>BNU FADHIL</a:t>
            </a:r>
            <a:endParaRPr lang="en-US" b="1" dirty="0" smtClean="0"/>
          </a:p>
          <a:p>
            <a:r>
              <a:rPr lang="en-US" dirty="0" smtClean="0"/>
              <a:t>LEAD / ARCHITECT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37431" y="3896807"/>
            <a:ext cx="199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HOSNI RACHMANI</a:t>
            </a:r>
          </a:p>
          <a:p>
            <a:r>
              <a:rPr lang="en-US" dirty="0" smtClean="0"/>
              <a:t>UI / UX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3318" y="3908821"/>
            <a:ext cx="1990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FALAH ACHMAD BAGUSTI</a:t>
            </a:r>
            <a:endParaRPr lang="en-US" b="1" dirty="0" smtClean="0"/>
          </a:p>
          <a:p>
            <a:r>
              <a:rPr lang="en-US" dirty="0" smtClean="0"/>
              <a:t>DEVELOPER</a:t>
            </a:r>
            <a:endParaRPr lang="id-ID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9022736" y="3896807"/>
            <a:ext cx="1990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OTTOH HIDAYATULLAH</a:t>
            </a:r>
            <a:r>
              <a:rPr lang="en-US" dirty="0" smtClean="0"/>
              <a:t> DEVELOPER</a:t>
            </a:r>
            <a:endParaRPr lang="id-ID" dirty="0" smtClean="0"/>
          </a:p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7720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25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16" grpId="0" animBg="1"/>
      <p:bldP spid="17" grpId="0" animBg="1"/>
      <p:bldP spid="18" grpId="0" animBg="1"/>
      <p:bldP spid="4" grpId="0"/>
      <p:bldP spid="22" grpId="0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IMPORT SKEMA #IDLAKE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086164" y="1825625"/>
            <a:ext cx="3267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Jika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user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malas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membuat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skema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dengan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UI designer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mereka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dapat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mengimport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schema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dalam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format CSV / XML / JSON</a:t>
            </a:r>
            <a:endParaRPr lang="en-US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36376"/>
            <a:ext cx="7062455" cy="32612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6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IMPORT DATA #IDLAKE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086164" y="1825625"/>
            <a:ext cx="3267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dapat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mengimport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data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dalam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repository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dalam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format CSV / XML / JSON</a:t>
            </a:r>
            <a:endParaRPr lang="en-US" sz="24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838199" y="1892285"/>
            <a:ext cx="7008477" cy="21375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EXPORT DATA #IDLAKE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086164" y="1825625"/>
            <a:ext cx="3267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dapat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mengekspor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data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file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dalam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format CSV / XML / JSON</a:t>
            </a:r>
            <a:endParaRPr lang="en-US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838200" y="1920174"/>
            <a:ext cx="7058032" cy="28375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3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GALLERY API #IDLAKE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086164" y="1825625"/>
            <a:ext cx="3267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Otomatis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API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untuk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skema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di generate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dalam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bentuk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service SOAP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REST</a:t>
            </a:r>
            <a:endParaRPr lang="en-US" sz="24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838199" y="1825625"/>
            <a:ext cx="6656559" cy="35620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5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MENU MASTER DATA MANAGEMENT #IDLAKE</a:t>
            </a:r>
            <a:endParaRPr lang="en-US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086164" y="1825625"/>
            <a:ext cx="3267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Otomatis Master Data untuk CRUD operation di generate </a:t>
            </a:r>
            <a:r>
              <a:rPr lang="it-IT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juga.</a:t>
            </a:r>
            <a:endParaRPr lang="en-US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838200" y="1819275"/>
            <a:ext cx="5181600" cy="27201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6304" y="2544433"/>
            <a:ext cx="4948389" cy="29928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4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CREATE REPORT #IDLAKE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7874692" y="1825625"/>
            <a:ext cx="347910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Sementara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report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dapat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di generate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tableau public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di publish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cloud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mereka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Tapi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secara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roadmap engine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untuk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analytic /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visualisasi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data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akan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dibuat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built-in.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567"/>
            <a:ext cx="6521824" cy="34769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8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Tahapan</a:t>
            </a:r>
            <a:r>
              <a:rPr lang="en-US" sz="2000" b="1" dirty="0"/>
              <a:t> </a:t>
            </a:r>
            <a:r>
              <a:rPr lang="en-US" sz="2000" b="1" dirty="0" err="1"/>
              <a:t>pengembangan</a:t>
            </a:r>
            <a:r>
              <a:rPr lang="en-US" sz="2000" b="1" dirty="0"/>
              <a:t> </a:t>
            </a:r>
            <a:r>
              <a:rPr lang="en-US" sz="2000" b="1" dirty="0" err="1"/>
              <a:t>selanjutnya</a:t>
            </a:r>
            <a:r>
              <a:rPr lang="en-US" sz="2000" b="1" dirty="0"/>
              <a:t> :</a:t>
            </a:r>
          </a:p>
          <a:p>
            <a:pPr marL="514350" indent="-514350">
              <a:buAutoNum type="arabicPeriod"/>
            </a:pPr>
            <a:r>
              <a:rPr lang="en-US" sz="2000" dirty="0"/>
              <a:t>Form Designer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fleksibel</a:t>
            </a: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Workflow Designer </a:t>
            </a:r>
            <a:r>
              <a:rPr lang="en-US" sz="2000" dirty="0" err="1"/>
              <a:t>dan</a:t>
            </a:r>
            <a:r>
              <a:rPr lang="en-US" sz="2000" dirty="0"/>
              <a:t> Engine built-in</a:t>
            </a:r>
          </a:p>
          <a:p>
            <a:pPr marL="514350" indent="-514350">
              <a:buAutoNum type="arabicPeriod"/>
            </a:pPr>
            <a:r>
              <a:rPr lang="en-US" sz="2000" dirty="0"/>
              <a:t>Support Graph Database (Neo4J)</a:t>
            </a:r>
          </a:p>
          <a:p>
            <a:pPr marL="514350" indent="-514350">
              <a:buAutoNum type="arabicPeriod"/>
            </a:pPr>
            <a:r>
              <a:rPr lang="en-US" sz="2000" dirty="0"/>
              <a:t>Data analytic report built-in</a:t>
            </a:r>
          </a:p>
          <a:p>
            <a:pPr marL="514350" indent="-514350">
              <a:buAutoNum type="arabicPeriod"/>
            </a:pPr>
            <a:r>
              <a:rPr lang="en-US" sz="2000" dirty="0"/>
              <a:t>Enhance UI  &amp; UX Design</a:t>
            </a:r>
          </a:p>
          <a:p>
            <a:pPr marL="514350" indent="-514350">
              <a:buAutoNum type="arabicPeriod"/>
            </a:pPr>
            <a:r>
              <a:rPr lang="en-US" sz="2000" dirty="0"/>
              <a:t>Utilize </a:t>
            </a:r>
            <a:r>
              <a:rPr lang="en-US" sz="2000" dirty="0" err="1"/>
              <a:t>microservices</a:t>
            </a:r>
            <a:r>
              <a:rPr lang="en-US" sz="2000" dirty="0"/>
              <a:t> to support high data traffic</a:t>
            </a:r>
          </a:p>
          <a:p>
            <a:pPr marL="514350" indent="-514350">
              <a:buAutoNum type="arabicPeriod"/>
            </a:pPr>
            <a:r>
              <a:rPr lang="en-US" sz="2000" dirty="0"/>
              <a:t>Mobile Native App (android/</a:t>
            </a:r>
            <a:r>
              <a:rPr lang="en-US" sz="2000" dirty="0" err="1"/>
              <a:t>ios</a:t>
            </a:r>
            <a:r>
              <a:rPr lang="en-US" sz="2000" dirty="0"/>
              <a:t>/</a:t>
            </a:r>
            <a:r>
              <a:rPr lang="en-US" sz="2000" dirty="0" err="1"/>
              <a:t>wp</a:t>
            </a:r>
            <a:r>
              <a:rPr lang="en-US" sz="2000" dirty="0"/>
              <a:t>)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mengisi</a:t>
            </a:r>
            <a:r>
              <a:rPr lang="en-US" sz="2000" dirty="0"/>
              <a:t> data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skema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25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25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25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2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TERIMA KASIH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/>
              <a:t>TEAM INDONESIA DATA LAKE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294" y="5879530"/>
            <a:ext cx="2492156" cy="47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2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ALUR KERJA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4841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7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8D1441D-EE15-4677-A786-7FD9DE8FC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98D1441D-EE15-4677-A786-7FD9DE8FC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graphicEl>
                                              <a:dgm id="{98D1441D-EE15-4677-A786-7FD9DE8FC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98D1441D-EE15-4677-A786-7FD9DE8FC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5FEB740-C4B7-43F6-B572-7F075A611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graphicEl>
                                              <a:dgm id="{35FEB740-C4B7-43F6-B572-7F075A611F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graphicEl>
                                              <a:dgm id="{35FEB740-C4B7-43F6-B572-7F075A611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graphicEl>
                                              <a:dgm id="{35FEB740-C4B7-43F6-B572-7F075A611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42E98B2-6612-4302-952B-838BB0B6D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graphicEl>
                                              <a:dgm id="{542E98B2-6612-4302-952B-838BB0B6DF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graphicEl>
                                              <a:dgm id="{542E98B2-6612-4302-952B-838BB0B6D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graphicEl>
                                              <a:dgm id="{542E98B2-6612-4302-952B-838BB0B6D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A0544A3-7FAE-48B7-973B-3389C025CA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graphicEl>
                                              <a:dgm id="{AA0544A3-7FAE-48B7-973B-3389C025CA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graphicEl>
                                              <a:dgm id="{AA0544A3-7FAE-48B7-973B-3389C025CA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graphicEl>
                                              <a:dgm id="{AA0544A3-7FAE-48B7-973B-3389C025CA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5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BF291AF-CAA0-47B6-9F1A-CFCB35773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graphicEl>
                                              <a:dgm id="{ABF291AF-CAA0-47B6-9F1A-CFCB357737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graphicEl>
                                              <a:dgm id="{ABF291AF-CAA0-47B6-9F1A-CFCB35773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graphicEl>
                                              <a:dgm id="{ABF291AF-CAA0-47B6-9F1A-CFCB35773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ALUR KERJA &gt; LOGIN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3686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D640D16-A88A-490A-B43E-49E4CD03F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graphicEl>
                                              <a:dgm id="{4D640D16-A88A-490A-B43E-49E4CD03FD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E4987EA-34EB-4AFC-9A2E-98C7AC706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graphicEl>
                                              <a:dgm id="{0E4987EA-34EB-4AFC-9A2E-98C7AC7065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1108D86-7D21-430E-AC24-E929CB717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graphicEl>
                                              <a:dgm id="{81108D86-7D21-430E-AC24-E929CB717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D87C40A-5ED7-4721-B38A-6A2560BF0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graphicEl>
                                              <a:dgm id="{CD87C40A-5ED7-4721-B38A-6A2560BF04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1A5B465-568D-4A1C-9F9D-8587803B46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graphicEl>
                                              <a:dgm id="{A1A5B465-568D-4A1C-9F9D-8587803B46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1AF8F80-07C5-4988-B10D-31EE197F2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graphicEl>
                                              <a:dgm id="{31AF8F80-07C5-4988-B10D-31EE197F27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CC759E-DEF1-460A-B6C5-8C6A840562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">
                                            <p:graphicEl>
                                              <a:dgm id="{02CC759E-DEF1-460A-B6C5-8C6A840562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6286D7E-958C-4C9F-9DA4-4C5EE8932E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>
                                            <p:graphicEl>
                                              <a:dgm id="{E6286D7E-958C-4C9F-9DA4-4C5EE8932E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3A07DC7-BB5F-4A07-8CCE-67211F241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">
                                            <p:graphicEl>
                                              <a:dgm id="{33A07DC7-BB5F-4A07-8CCE-67211F2418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C7FA3C-A543-4CBB-BD25-2301B8243E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">
                                            <p:graphicEl>
                                              <a:dgm id="{23C7FA3C-A543-4CBB-BD25-2301B8243E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91D2221-3AC4-46E0-B23B-3DD48753A0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3">
                                            <p:graphicEl>
                                              <a:dgm id="{491D2221-3AC4-46E0-B23B-3DD48753A0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451027"/>
              </p:ext>
            </p:extLst>
          </p:nvPr>
        </p:nvGraphicFramePr>
        <p:xfrm>
          <a:off x="838200" y="1825625"/>
          <a:ext cx="10515600" cy="3736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ALUR KERJA &gt; </a:t>
            </a:r>
            <a:r>
              <a:rPr lang="en-US" sz="4000" dirty="0"/>
              <a:t>LOGIN </a:t>
            </a:r>
            <a:r>
              <a:rPr lang="en-US" sz="4000" dirty="0" smtClean="0"/>
              <a:t>&gt; MEMBUAT SCHEME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7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D640D16-A88A-490A-B43E-49E4CD03F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4D640D16-A88A-490A-B43E-49E4CD03FD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graphicEl>
                                              <a:dgm id="{4D640D16-A88A-490A-B43E-49E4CD03F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4D640D16-A88A-490A-B43E-49E4CD03F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E4987EA-34EB-4AFC-9A2E-98C7AC706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graphicEl>
                                              <a:dgm id="{0E4987EA-34EB-4AFC-9A2E-98C7AC7065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graphicEl>
                                              <a:dgm id="{0E4987EA-34EB-4AFC-9A2E-98C7AC706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graphicEl>
                                              <a:dgm id="{0E4987EA-34EB-4AFC-9A2E-98C7AC706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1108D86-7D21-430E-AC24-E929CB717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graphicEl>
                                              <a:dgm id="{81108D86-7D21-430E-AC24-E929CB717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graphicEl>
                                              <a:dgm id="{81108D86-7D21-430E-AC24-E929CB717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graphicEl>
                                              <a:dgm id="{81108D86-7D21-430E-AC24-E929CB717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AB8D5CE-6429-4131-9CEC-A9C201D9E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graphicEl>
                                              <a:dgm id="{0AB8D5CE-6429-4131-9CEC-A9C201D9EF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graphicEl>
                                              <a:dgm id="{0AB8D5CE-6429-4131-9CEC-A9C201D9E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graphicEl>
                                              <a:dgm id="{0AB8D5CE-6429-4131-9CEC-A9C201D9E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5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AE32E38-1164-46CC-9AEC-C194C6D74C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graphicEl>
                                              <a:dgm id="{4AE32E38-1164-46CC-9AEC-C194C6D74C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graphicEl>
                                              <a:dgm id="{4AE32E38-1164-46CC-9AEC-C194C6D74C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graphicEl>
                                              <a:dgm id="{4AE32E38-1164-46CC-9AEC-C194C6D74C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AtOnce"/>
        </p:bldSub>
      </p:bldGraphic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/>
          <p:nvPr/>
        </p:nvCxnSpPr>
        <p:spPr>
          <a:xfrm rot="10800000" flipV="1">
            <a:off x="6096001" y="3581400"/>
            <a:ext cx="2238377" cy="419894"/>
          </a:xfrm>
          <a:prstGeom prst="bentConnector3">
            <a:avLst>
              <a:gd name="adj1" fmla="val -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2239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ALUR KERJA &gt; </a:t>
            </a:r>
            <a:r>
              <a:rPr lang="en-US" sz="4000" dirty="0"/>
              <a:t>LOGIN </a:t>
            </a:r>
            <a:r>
              <a:rPr lang="en-US" sz="4000" dirty="0" smtClean="0"/>
              <a:t>&gt; MEMBUAT SCHEME &gt; DESAIN FORM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0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D640D16-A88A-490A-B43E-49E4CD03F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4D640D16-A88A-490A-B43E-49E4CD03FD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graphicEl>
                                              <a:dgm id="{4D640D16-A88A-490A-B43E-49E4CD03F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4D640D16-A88A-490A-B43E-49E4CD03F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7DC3F74-5868-4283-973D-E7393E4E6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graphicEl>
                                              <a:dgm id="{A7DC3F74-5868-4283-973D-E7393E4E64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graphicEl>
                                              <a:dgm id="{A7DC3F74-5868-4283-973D-E7393E4E6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graphicEl>
                                              <a:dgm id="{A7DC3F74-5868-4283-973D-E7393E4E6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00CAAE1-A921-4030-9D5B-1D4476BF04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graphicEl>
                                              <a:dgm id="{E00CAAE1-A921-4030-9D5B-1D4476BF04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graphicEl>
                                              <a:dgm id="{E00CAAE1-A921-4030-9D5B-1D4476BF04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graphicEl>
                                              <a:dgm id="{E00CAAE1-A921-4030-9D5B-1D4476BF04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E7729A3-A919-40AC-B38B-DE7B50C55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graphicEl>
                                              <a:dgm id="{4E7729A3-A919-40AC-B38B-DE7B50C552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graphicEl>
                                              <a:dgm id="{4E7729A3-A919-40AC-B38B-DE7B50C55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graphicEl>
                                              <a:dgm id="{4E7729A3-A919-40AC-B38B-DE7B50C55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/>
        </p:bldSub>
      </p:bldGraphic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2338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8580440" y="2986016"/>
            <a:ext cx="261144" cy="998611"/>
            <a:chOff x="8580440" y="2986016"/>
            <a:chExt cx="261144" cy="998611"/>
          </a:xfrm>
        </p:grpSpPr>
        <p:cxnSp>
          <p:nvCxnSpPr>
            <p:cNvPr id="5" name="Elbow Connector 4"/>
            <p:cNvCxnSpPr/>
            <p:nvPr/>
          </p:nvCxnSpPr>
          <p:spPr>
            <a:xfrm rot="16200000" flipH="1">
              <a:off x="8211706" y="3354750"/>
              <a:ext cx="998611" cy="261144"/>
            </a:xfrm>
            <a:prstGeom prst="bentConnector3">
              <a:avLst>
                <a:gd name="adj1" fmla="val -314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8604250" y="3984627"/>
              <a:ext cx="228600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ALUR KERJA &gt; </a:t>
            </a:r>
            <a:r>
              <a:rPr lang="en-US" sz="4000" dirty="0"/>
              <a:t>LOGIN </a:t>
            </a:r>
            <a:r>
              <a:rPr lang="en-US" sz="4000" dirty="0" smtClean="0"/>
              <a:t>&gt; MEMBUAT SCHEME &gt; DESAIN FORM &gt; PILIH TIPE DATA</a:t>
            </a:r>
            <a:endParaRPr lang="en-US" sz="4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7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AC60179-C962-4504-867C-873B9F1C3C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3">
                                            <p:graphicEl>
                                              <a:dgm id="{1AC60179-C962-4504-867C-873B9F1C3C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">
                                            <p:graphicEl>
                                              <a:dgm id="{1AC60179-C962-4504-867C-873B9F1C3C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A8CE0D0-201F-4E7D-B67D-C64A2DE47A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3">
                                            <p:graphicEl>
                                              <a:dgm id="{7A8CE0D0-201F-4E7D-B67D-C64A2DE47A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3">
                                            <p:graphicEl>
                                              <a:dgm id="{7A8CE0D0-201F-4E7D-B67D-C64A2DE47A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A773DEF-0811-427A-B08E-EFC0F03D2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">
                                            <p:graphicEl>
                                              <a:dgm id="{0A773DEF-0811-427A-B08E-EFC0F03D2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3">
                                            <p:graphicEl>
                                              <a:dgm id="{0A773DEF-0811-427A-B08E-EFC0F03D2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A07C667-B35B-497F-942E-ED3884FA3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3">
                                            <p:graphicEl>
                                              <a:dgm id="{6A07C667-B35B-497F-942E-ED3884FA3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3">
                                            <p:graphicEl>
                                              <a:dgm id="{6A07C667-B35B-497F-942E-ED3884FA3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F31AEF2-6FBA-42C6-AA61-1847CC7749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">
                                            <p:graphicEl>
                                              <a:dgm id="{9F31AEF2-6FBA-42C6-AA61-1847CC7749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3">
                                            <p:graphicEl>
                                              <a:dgm id="{9F31AEF2-6FBA-42C6-AA61-1847CC7749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393DE69-977A-42D4-9BAD-7577C3012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3">
                                            <p:graphicEl>
                                              <a:dgm id="{A393DE69-977A-42D4-9BAD-7577C3012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3">
                                            <p:graphicEl>
                                              <a:dgm id="{A393DE69-977A-42D4-9BAD-7577C3012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75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0832EED-B73C-4016-B6B6-3DDD0F3B05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3">
                                            <p:graphicEl>
                                              <a:dgm id="{D0832EED-B73C-4016-B6B6-3DDD0F3B05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3">
                                            <p:graphicEl>
                                              <a:dgm id="{D0832EED-B73C-4016-B6B6-3DDD0F3B05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0AB71ED-E7C8-42AE-A423-28DA0567D0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3">
                                            <p:graphicEl>
                                              <a:dgm id="{F0AB71ED-E7C8-42AE-A423-28DA0567D0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3">
                                            <p:graphicEl>
                                              <a:dgm id="{F0AB71ED-E7C8-42AE-A423-28DA0567D0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250"/>
                            </p:stCondLst>
                            <p:childTnLst>
                              <p:par>
                                <p:cTn id="7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C9ABC93-64D4-45CB-BBB6-8DE67923D9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3">
                                            <p:graphicEl>
                                              <a:dgm id="{DC9ABC93-64D4-45CB-BBB6-8DE67923D9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3">
                                            <p:graphicEl>
                                              <a:dgm id="{DC9ABC93-64D4-45CB-BBB6-8DE67923D9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BFB1933-DB0D-4D92-AD0D-C595B7159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3">
                                            <p:graphicEl>
                                              <a:dgm id="{1BFB1933-DB0D-4D92-AD0D-C595B7159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3">
                                            <p:graphicEl>
                                              <a:dgm id="{1BFB1933-DB0D-4D92-AD0D-C595B7159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750"/>
                            </p:stCondLst>
                            <p:childTnLst>
                              <p:par>
                                <p:cTn id="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3FA3631-041B-4A42-B579-6F1E5D443A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250" fill="hold"/>
                                        <p:tgtEl>
                                          <p:spTgt spid="3">
                                            <p:graphicEl>
                                              <a:dgm id="{93FA3631-041B-4A42-B579-6F1E5D443A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3">
                                            <p:graphicEl>
                                              <a:dgm id="{93FA3631-041B-4A42-B579-6F1E5D443A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8C9647D-47EC-4FD8-9557-122938F81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250" fill="hold"/>
                                        <p:tgtEl>
                                          <p:spTgt spid="3">
                                            <p:graphicEl>
                                              <a:dgm id="{18C9647D-47EC-4FD8-9557-122938F81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250" fill="hold"/>
                                        <p:tgtEl>
                                          <p:spTgt spid="3">
                                            <p:graphicEl>
                                              <a:dgm id="{18C9647D-47EC-4FD8-9557-122938F81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9D114A4-32B6-4154-8182-08CC20CD3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250" fill="hold"/>
                                        <p:tgtEl>
                                          <p:spTgt spid="3">
                                            <p:graphicEl>
                                              <a:dgm id="{C9D114A4-32B6-4154-8182-08CC20CD3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250" fill="hold"/>
                                        <p:tgtEl>
                                          <p:spTgt spid="3">
                                            <p:graphicEl>
                                              <a:dgm id="{C9D114A4-32B6-4154-8182-08CC20CD3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A3FE8E8-F567-44F5-99A4-BC4B92456C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50" fill="hold"/>
                                        <p:tgtEl>
                                          <p:spTgt spid="3">
                                            <p:graphicEl>
                                              <a:dgm id="{0A3FE8E8-F567-44F5-99A4-BC4B92456C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50" fill="hold"/>
                                        <p:tgtEl>
                                          <p:spTgt spid="3">
                                            <p:graphicEl>
                                              <a:dgm id="{0A3FE8E8-F567-44F5-99A4-BC4B92456C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750"/>
                            </p:stCondLst>
                            <p:childTnLst>
                              <p:par>
                                <p:cTn id="10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739E0F-B69D-458C-ABD4-285A706D36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250" fill="hold"/>
                                        <p:tgtEl>
                                          <p:spTgt spid="3">
                                            <p:graphicEl>
                                              <a:dgm id="{27739E0F-B69D-458C-ABD4-285A706D36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250" fill="hold"/>
                                        <p:tgtEl>
                                          <p:spTgt spid="3">
                                            <p:graphicEl>
                                              <a:dgm id="{27739E0F-B69D-458C-ABD4-285A706D36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310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ALUR KERJA &gt; LOGIN &gt; MEMBUAT SCHEME &gt; DESAIN FORM &gt; PILIH TIPE </a:t>
            </a:r>
            <a:r>
              <a:rPr lang="en-US" sz="4000" dirty="0" smtClean="0"/>
              <a:t>DATA  &gt; GENERATE API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4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422615-FA5C-4B2A-BC6B-1EFF2920E5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graphicEl>
                                              <a:dgm id="{6F422615-FA5C-4B2A-BC6B-1EFF2920E5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graphicEl>
                                              <a:dgm id="{6F422615-FA5C-4B2A-BC6B-1EFF2920E5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2E90E0F-BA67-4810-8933-4D0AA9946B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graphicEl>
                                              <a:dgm id="{12E90E0F-BA67-4810-8933-4D0AA9946B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graphicEl>
                                              <a:dgm id="{12E90E0F-BA67-4810-8933-4D0AA9946B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FC71C4C-D098-468D-ABDC-C758C1EE8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dgm id="{8FC71C4C-D098-468D-ABDC-C758C1EE8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graphicEl>
                                              <a:dgm id="{8FC71C4C-D098-468D-ABDC-C758C1EE8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3A762F3-9CFD-4E09-B686-7384500432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graphicEl>
                                              <a:dgm id="{73A762F3-9CFD-4E09-B686-7384500432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graphicEl>
                                              <a:dgm id="{73A762F3-9CFD-4E09-B686-7384500432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59EF217-F3E2-4BAE-A1B7-613AC3F74A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graphicEl>
                                              <a:dgm id="{559EF217-F3E2-4BAE-A1B7-613AC3F74A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graphicEl>
                                              <a:dgm id="{559EF217-F3E2-4BAE-A1B7-613AC3F74A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75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E695C2D-7F06-4455-B7AB-3E293A275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graphicEl>
                                              <a:dgm id="{FE695C2D-7F06-4455-B7AB-3E293A275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graphicEl>
                                              <a:dgm id="{FE695C2D-7F06-4455-B7AB-3E293A275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25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A89A63D-9E22-49AA-AFC9-27C4A69F41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graphicEl>
                                              <a:dgm id="{8A89A63D-9E22-49AA-AFC9-27C4A69F41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graphicEl>
                                              <a:dgm id="{8A89A63D-9E22-49AA-AFC9-27C4A69F41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/>
        </p:bldSub>
      </p:bldGraphic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69" y="4668044"/>
            <a:ext cx="8265945" cy="5068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563" y="2653903"/>
            <a:ext cx="620048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3" y="3872707"/>
            <a:ext cx="3771900" cy="271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119" y="-2235994"/>
            <a:ext cx="7677638" cy="619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" y="5651134"/>
            <a:ext cx="2568619" cy="848761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191858"/>
              </p:ext>
            </p:extLst>
          </p:nvPr>
        </p:nvGraphicFramePr>
        <p:xfrm>
          <a:off x="838200" y="1825625"/>
          <a:ext cx="10515600" cy="355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ALUR KERJA </a:t>
            </a:r>
            <a:r>
              <a:rPr lang="en-US" sz="4000" dirty="0"/>
              <a:t>– LOGIN </a:t>
            </a:r>
            <a:r>
              <a:rPr lang="en-US" sz="4000" dirty="0" smtClean="0"/>
              <a:t>– IMIGRASI DATA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49" y="6305005"/>
            <a:ext cx="1661649" cy="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0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D640D16-A88A-490A-B43E-49E4CD03F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4D640D16-A88A-490A-B43E-49E4CD03FD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graphicEl>
                                              <a:dgm id="{4D640D16-A88A-490A-B43E-49E4CD03F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4D640D16-A88A-490A-B43E-49E4CD03F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E4987EA-34EB-4AFC-9A2E-98C7AC706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graphicEl>
                                              <a:dgm id="{0E4987EA-34EB-4AFC-9A2E-98C7AC7065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graphicEl>
                                              <a:dgm id="{0E4987EA-34EB-4AFC-9A2E-98C7AC706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graphicEl>
                                              <a:dgm id="{0E4987EA-34EB-4AFC-9A2E-98C7AC706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1108D86-7D21-430E-AC24-E929CB717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graphicEl>
                                              <a:dgm id="{81108D86-7D21-430E-AC24-E929CB717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graphicEl>
                                              <a:dgm id="{81108D86-7D21-430E-AC24-E929CB717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graphicEl>
                                              <a:dgm id="{81108D86-7D21-430E-AC24-E929CB717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AB8D5CE-6429-4131-9CEC-A9C201D9E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graphicEl>
                                              <a:dgm id="{0AB8D5CE-6429-4131-9CEC-A9C201D9EF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graphicEl>
                                              <a:dgm id="{0AB8D5CE-6429-4131-9CEC-A9C201D9E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graphicEl>
                                              <a:dgm id="{0AB8D5CE-6429-4131-9CEC-A9C201D9E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5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AE32E38-1164-46CC-9AEC-C194C6D74C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graphicEl>
                                              <a:dgm id="{4AE32E38-1164-46CC-9AEC-C194C6D74C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graphicEl>
                                              <a:dgm id="{4AE32E38-1164-46CC-9AEC-C194C6D74C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graphicEl>
                                              <a:dgm id="{4AE32E38-1164-46CC-9AEC-C194C6D74C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488</Words>
  <Application>Microsoft Office PowerPoint</Application>
  <PresentationFormat>Widescreen</PresentationFormat>
  <Paragraphs>118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Franklin Gothic Demi</vt:lpstr>
      <vt:lpstr>Franklin Gothic Heavy</vt:lpstr>
      <vt:lpstr>Roboto Condensed</vt:lpstr>
      <vt:lpstr>Office Theme</vt:lpstr>
      <vt:lpstr>PowerPoint Presentation</vt:lpstr>
      <vt:lpstr>OUR TEAM</vt:lpstr>
      <vt:lpstr>ALUR KERJA</vt:lpstr>
      <vt:lpstr>ALUR KERJA &gt; LOGIN</vt:lpstr>
      <vt:lpstr>ALUR KERJA &gt; LOGIN &gt; MEMBUAT SCHEME</vt:lpstr>
      <vt:lpstr>ALUR KERJA &gt; LOGIN &gt; MEMBUAT SCHEME &gt; DESAIN FORM</vt:lpstr>
      <vt:lpstr>ALUR KERJA &gt; LOGIN &gt; MEMBUAT SCHEME &gt; DESAIN FORM &gt; PILIH TIPE DATA</vt:lpstr>
      <vt:lpstr>ALUR KERJA &gt; LOGIN &gt; MEMBUAT SCHEME &gt; DESAIN FORM &gt; PILIH TIPE DATA  &gt; GENERATE API</vt:lpstr>
      <vt:lpstr>ALUR KERJA – LOGIN – IMIGRASI DATA</vt:lpstr>
      <vt:lpstr>ALUR KERJA – LOGIN – SCHEME GALERI</vt:lpstr>
      <vt:lpstr>ALUR KERJA – LOGIN - MASTER SCHEME DATA MANAGEMENT</vt:lpstr>
      <vt:lpstr>ARSITEKTUR</vt:lpstr>
      <vt:lpstr>ARSITEKTUR</vt:lpstr>
      <vt:lpstr>TIPE API: SOAP / REST</vt:lpstr>
      <vt:lpstr>DATA TYPE SUPPORT</vt:lpstr>
      <vt:lpstr>MENU UTAMA #IDLAKE</vt:lpstr>
      <vt:lpstr>SUBMENU #IDLAKE</vt:lpstr>
      <vt:lpstr>CREATE SCHEME DATA</vt:lpstr>
      <vt:lpstr>DESIGN SCHEME</vt:lpstr>
      <vt:lpstr>MENU IMPORT SKEMA #IDLAKE</vt:lpstr>
      <vt:lpstr>MENU IMPORT DATA #IDLAKE</vt:lpstr>
      <vt:lpstr>MENU EXPORT DATA #IDLAKE</vt:lpstr>
      <vt:lpstr>MENU GALLERY API #IDLAKE</vt:lpstr>
      <vt:lpstr>MENU MASTER DATA MANAGEMENT #IDLAKE</vt:lpstr>
      <vt:lpstr>MENU CREATE REPORT #IDLAKE</vt:lpstr>
      <vt:lpstr>ROADMAP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Hosni Rachmani</dc:creator>
  <cp:lastModifiedBy>Hosni Rachmani</cp:lastModifiedBy>
  <cp:revision>47</cp:revision>
  <dcterms:created xsi:type="dcterms:W3CDTF">2015-10-30T06:50:06Z</dcterms:created>
  <dcterms:modified xsi:type="dcterms:W3CDTF">2015-11-02T14:53:01Z</dcterms:modified>
</cp:coreProperties>
</file>