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8" r:id="rId3"/>
    <p:sldId id="259" r:id="rId4"/>
    <p:sldId id="260" r:id="rId5"/>
    <p:sldId id="270" r:id="rId6"/>
    <p:sldId id="271" r:id="rId7"/>
    <p:sldId id="261" r:id="rId8"/>
    <p:sldId id="272" r:id="rId9"/>
    <p:sldId id="262" r:id="rId10"/>
    <p:sldId id="275" r:id="rId11"/>
    <p:sldId id="276" r:id="rId12"/>
    <p:sldId id="279" r:id="rId13"/>
    <p:sldId id="277" r:id="rId14"/>
    <p:sldId id="278" r:id="rId15"/>
    <p:sldId id="264" r:id="rId16"/>
    <p:sldId id="274" r:id="rId17"/>
    <p:sldId id="267" r:id="rId18"/>
    <p:sldId id="265"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5226"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grpSp>
        <p:nvGrpSpPr>
          <p:cNvPr id="25" name="Group 24"/>
          <p:cNvGrpSpPr/>
          <p:nvPr/>
        </p:nvGrpSpPr>
        <p:grpSpPr>
          <a:xfrm>
            <a:off x="-9525" y="-3175"/>
            <a:ext cx="12197943" cy="6861176"/>
            <a:chOff x="-9525" y="-3175"/>
            <a:chExt cx="12197943" cy="6861176"/>
          </a:xfrm>
        </p:grpSpPr>
        <p:sp>
          <p:nvSpPr>
            <p:cNvPr id="14" name="Freeform 5"/>
            <p:cNvSpPr>
              <a:spLocks noEditPoints="1"/>
            </p:cNvSpPr>
            <p:nvPr/>
          </p:nvSpPr>
          <p:spPr bwMode="auto">
            <a:xfrm>
              <a:off x="-9525" y="-3175"/>
              <a:ext cx="11242675" cy="6861175"/>
            </a:xfrm>
            <a:custGeom>
              <a:avLst/>
              <a:gdLst/>
              <a:ahLst/>
              <a:cxnLst/>
              <a:rect l="0" t="0" r="r" b="b"/>
              <a:pathLst>
                <a:path w="3538" h="2158">
                  <a:moveTo>
                    <a:pt x="1153" y="425"/>
                  </a:moveTo>
                  <a:cubicBezTo>
                    <a:pt x="1156" y="429"/>
                    <a:pt x="1166" y="413"/>
                    <a:pt x="1171" y="406"/>
                  </a:cubicBezTo>
                  <a:cubicBezTo>
                    <a:pt x="1177" y="398"/>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5"/>
                  </a:cubicBezTo>
                  <a:cubicBezTo>
                    <a:pt x="1198" y="297"/>
                    <a:pt x="1194" y="303"/>
                    <a:pt x="1190" y="310"/>
                  </a:cubicBezTo>
                  <a:cubicBezTo>
                    <a:pt x="1185" y="318"/>
                    <a:pt x="1180" y="325"/>
                    <a:pt x="1177" y="334"/>
                  </a:cubicBezTo>
                  <a:cubicBezTo>
                    <a:pt x="1171" y="349"/>
                    <a:pt x="1167" y="364"/>
                    <a:pt x="1162" y="379"/>
                  </a:cubicBezTo>
                  <a:cubicBezTo>
                    <a:pt x="1158" y="394"/>
                    <a:pt x="1149" y="420"/>
                    <a:pt x="1153" y="425"/>
                  </a:cubicBezTo>
                  <a:close/>
                  <a:moveTo>
                    <a:pt x="2234" y="763"/>
                  </a:moveTo>
                  <a:cubicBezTo>
                    <a:pt x="2245" y="793"/>
                    <a:pt x="2265" y="812"/>
                    <a:pt x="2285" y="829"/>
                  </a:cubicBezTo>
                  <a:cubicBezTo>
                    <a:pt x="2287" y="831"/>
                    <a:pt x="2289" y="832"/>
                    <a:pt x="2291" y="833"/>
                  </a:cubicBezTo>
                  <a:cubicBezTo>
                    <a:pt x="2292" y="833"/>
                    <a:pt x="2293" y="833"/>
                    <a:pt x="2293" y="833"/>
                  </a:cubicBezTo>
                  <a:cubicBezTo>
                    <a:pt x="2295" y="833"/>
                    <a:pt x="2296" y="832"/>
                    <a:pt x="2297" y="831"/>
                  </a:cubicBezTo>
                  <a:cubicBezTo>
                    <a:pt x="2301" y="826"/>
                    <a:pt x="2295" y="813"/>
                    <a:pt x="2294" y="808"/>
                  </a:cubicBezTo>
                  <a:cubicBezTo>
                    <a:pt x="2290" y="800"/>
                    <a:pt x="2286" y="792"/>
                    <a:pt x="2282" y="784"/>
                  </a:cubicBezTo>
                  <a:cubicBezTo>
                    <a:pt x="2276" y="771"/>
                    <a:pt x="2269" y="757"/>
                    <a:pt x="2260" y="746"/>
                  </a:cubicBezTo>
                  <a:cubicBezTo>
                    <a:pt x="2257" y="741"/>
                    <a:pt x="2253" y="736"/>
                    <a:pt x="2248" y="734"/>
                  </a:cubicBezTo>
                  <a:cubicBezTo>
                    <a:pt x="2243" y="733"/>
                    <a:pt x="2237" y="734"/>
                    <a:pt x="2234" y="740"/>
                  </a:cubicBezTo>
                  <a:cubicBezTo>
                    <a:pt x="2232" y="743"/>
                    <a:pt x="2231" y="747"/>
                    <a:pt x="2232" y="751"/>
                  </a:cubicBezTo>
                  <a:cubicBezTo>
                    <a:pt x="2232" y="756"/>
                    <a:pt x="2233" y="759"/>
                    <a:pt x="2234" y="763"/>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29"/>
                    <a:pt x="1216" y="1015"/>
                  </a:cubicBezTo>
                  <a:cubicBezTo>
                    <a:pt x="1216" y="1011"/>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2"/>
                  </a:moveTo>
                  <a:cubicBezTo>
                    <a:pt x="1151" y="929"/>
                    <a:pt x="1144" y="931"/>
                    <a:pt x="1140" y="937"/>
                  </a:cubicBezTo>
                  <a:cubicBezTo>
                    <a:pt x="1136" y="942"/>
                    <a:pt x="1134" y="949"/>
                    <a:pt x="1133" y="956"/>
                  </a:cubicBezTo>
                  <a:cubicBezTo>
                    <a:pt x="1134" y="981"/>
                    <a:pt x="1137" y="1006"/>
                    <a:pt x="1140" y="1031"/>
                  </a:cubicBezTo>
                  <a:cubicBezTo>
                    <a:pt x="1142" y="1041"/>
                    <a:pt x="1143" y="1051"/>
                    <a:pt x="1145" y="1061"/>
                  </a:cubicBezTo>
                  <a:cubicBezTo>
                    <a:pt x="1146" y="1064"/>
                    <a:pt x="1149" y="1082"/>
                    <a:pt x="1153" y="1074"/>
                  </a:cubicBezTo>
                  <a:cubicBezTo>
                    <a:pt x="1155" y="1069"/>
                    <a:pt x="1156" y="1063"/>
                    <a:pt x="1157" y="1058"/>
                  </a:cubicBezTo>
                  <a:cubicBezTo>
                    <a:pt x="1159" y="1048"/>
                    <a:pt x="1160" y="1038"/>
                    <a:pt x="1161" y="1028"/>
                  </a:cubicBezTo>
                  <a:cubicBezTo>
                    <a:pt x="1164" y="1011"/>
                    <a:pt x="1165" y="994"/>
                    <a:pt x="1166" y="977"/>
                  </a:cubicBezTo>
                  <a:cubicBezTo>
                    <a:pt x="1167" y="963"/>
                    <a:pt x="1168" y="940"/>
                    <a:pt x="1156" y="932"/>
                  </a:cubicBezTo>
                  <a:close/>
                  <a:moveTo>
                    <a:pt x="2305" y="16"/>
                  </a:moveTo>
                  <a:cubicBezTo>
                    <a:pt x="2307" y="11"/>
                    <a:pt x="2308" y="5"/>
                    <a:pt x="2309" y="0"/>
                  </a:cubicBezTo>
                  <a:cubicBezTo>
                    <a:pt x="2297" y="0"/>
                    <a:pt x="2297" y="0"/>
                    <a:pt x="2297" y="0"/>
                  </a:cubicBezTo>
                  <a:cubicBezTo>
                    <a:pt x="2297" y="1"/>
                    <a:pt x="2297" y="2"/>
                    <a:pt x="2297" y="2"/>
                  </a:cubicBezTo>
                  <a:cubicBezTo>
                    <a:pt x="2298" y="5"/>
                    <a:pt x="2301" y="24"/>
                    <a:pt x="2305" y="16"/>
                  </a:cubicBezTo>
                  <a:close/>
                  <a:moveTo>
                    <a:pt x="2282" y="57"/>
                  </a:moveTo>
                  <a:cubicBezTo>
                    <a:pt x="2285" y="61"/>
                    <a:pt x="2299" y="86"/>
                    <a:pt x="2299" y="75"/>
                  </a:cubicBezTo>
                  <a:cubicBezTo>
                    <a:pt x="2299" y="64"/>
                    <a:pt x="2296" y="51"/>
                    <a:pt x="2293" y="40"/>
                  </a:cubicBezTo>
                  <a:cubicBezTo>
                    <a:pt x="2290" y="26"/>
                    <a:pt x="2287" y="13"/>
                    <a:pt x="2283" y="0"/>
                  </a:cubicBezTo>
                  <a:cubicBezTo>
                    <a:pt x="2252" y="0"/>
                    <a:pt x="2252" y="0"/>
                    <a:pt x="2252" y="0"/>
                  </a:cubicBezTo>
                  <a:cubicBezTo>
                    <a:pt x="2256" y="11"/>
                    <a:pt x="2261" y="21"/>
                    <a:pt x="2266" y="31"/>
                  </a:cubicBezTo>
                  <a:cubicBezTo>
                    <a:pt x="2271" y="40"/>
                    <a:pt x="2276" y="49"/>
                    <a:pt x="2282" y="57"/>
                  </a:cubicBezTo>
                  <a:close/>
                  <a:moveTo>
                    <a:pt x="2234" y="58"/>
                  </a:moveTo>
                  <a:cubicBezTo>
                    <a:pt x="2245" y="87"/>
                    <a:pt x="2265" y="107"/>
                    <a:pt x="2285" y="124"/>
                  </a:cubicBezTo>
                  <a:cubicBezTo>
                    <a:pt x="2287" y="125"/>
                    <a:pt x="2289" y="127"/>
                    <a:pt x="2291" y="127"/>
                  </a:cubicBezTo>
                  <a:cubicBezTo>
                    <a:pt x="2292" y="128"/>
                    <a:pt x="2293" y="128"/>
                    <a:pt x="2293" y="128"/>
                  </a:cubicBezTo>
                  <a:cubicBezTo>
                    <a:pt x="2295" y="127"/>
                    <a:pt x="2296" y="127"/>
                    <a:pt x="2297" y="125"/>
                  </a:cubicBezTo>
                  <a:cubicBezTo>
                    <a:pt x="2301" y="121"/>
                    <a:pt x="2295" y="107"/>
                    <a:pt x="2294" y="102"/>
                  </a:cubicBezTo>
                  <a:cubicBezTo>
                    <a:pt x="2290" y="94"/>
                    <a:pt x="2286" y="86"/>
                    <a:pt x="2282" y="78"/>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1128" y="1047"/>
                  </a:moveTo>
                  <a:cubicBezTo>
                    <a:pt x="1124" y="1032"/>
                    <a:pt x="1118" y="1009"/>
                    <a:pt x="1104" y="1004"/>
                  </a:cubicBezTo>
                  <a:cubicBezTo>
                    <a:pt x="1100" y="1003"/>
                    <a:pt x="1095" y="1004"/>
                    <a:pt x="1092" y="1008"/>
                  </a:cubicBezTo>
                  <a:cubicBezTo>
                    <a:pt x="1088" y="1014"/>
                    <a:pt x="1088" y="1022"/>
                    <a:pt x="1090" y="1029"/>
                  </a:cubicBezTo>
                  <a:cubicBezTo>
                    <a:pt x="1096" y="1050"/>
                    <a:pt x="1104" y="1070"/>
                    <a:pt x="1114" y="1089"/>
                  </a:cubicBezTo>
                  <a:cubicBezTo>
                    <a:pt x="1119" y="1098"/>
                    <a:pt x="1125" y="1107"/>
                    <a:pt x="1130" y="1116"/>
                  </a:cubicBezTo>
                  <a:cubicBezTo>
                    <a:pt x="1133" y="1120"/>
                    <a:pt x="1147" y="1144"/>
                    <a:pt x="1147" y="1134"/>
                  </a:cubicBezTo>
                  <a:cubicBezTo>
                    <a:pt x="1147" y="1122"/>
                    <a:pt x="1144" y="1109"/>
                    <a:pt x="1141" y="1098"/>
                  </a:cubicBezTo>
                  <a:cubicBezTo>
                    <a:pt x="1138" y="1081"/>
                    <a:pt x="1133" y="1064"/>
                    <a:pt x="1128" y="1047"/>
                  </a:cubicBezTo>
                  <a:close/>
                  <a:moveTo>
                    <a:pt x="2" y="0"/>
                  </a:moveTo>
                  <a:cubicBezTo>
                    <a:pt x="2" y="14"/>
                    <a:pt x="2" y="14"/>
                    <a:pt x="2" y="14"/>
                  </a:cubicBezTo>
                  <a:cubicBezTo>
                    <a:pt x="3" y="10"/>
                    <a:pt x="4" y="5"/>
                    <a:pt x="5" y="0"/>
                  </a:cubicBezTo>
                  <a:lnTo>
                    <a:pt x="2" y="0"/>
                  </a:lnTo>
                  <a:close/>
                  <a:moveTo>
                    <a:pt x="1082" y="1116"/>
                  </a:moveTo>
                  <a:cubicBezTo>
                    <a:pt x="1093" y="1145"/>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2"/>
                    <a:pt x="1134" y="1145"/>
                    <a:pt x="1130" y="1137"/>
                  </a:cubicBezTo>
                  <a:cubicBezTo>
                    <a:pt x="1124" y="1123"/>
                    <a:pt x="1117" y="1110"/>
                    <a:pt x="1108" y="1098"/>
                  </a:cubicBezTo>
                  <a:cubicBezTo>
                    <a:pt x="1105" y="1093"/>
                    <a:pt x="1101" y="1089"/>
                    <a:pt x="1096" y="1087"/>
                  </a:cubicBezTo>
                  <a:cubicBezTo>
                    <a:pt x="1091" y="1085"/>
                    <a:pt x="1085" y="1087"/>
                    <a:pt x="1082" y="1092"/>
                  </a:cubicBezTo>
                  <a:cubicBezTo>
                    <a:pt x="1080" y="1096"/>
                    <a:pt x="1079" y="1100"/>
                    <a:pt x="1080" y="1104"/>
                  </a:cubicBezTo>
                  <a:cubicBezTo>
                    <a:pt x="1080" y="1108"/>
                    <a:pt x="1081" y="1112"/>
                    <a:pt x="1082" y="1116"/>
                  </a:cubicBezTo>
                  <a:close/>
                  <a:moveTo>
                    <a:pt x="19" y="56"/>
                  </a:moveTo>
                  <a:cubicBezTo>
                    <a:pt x="25" y="48"/>
                    <a:pt x="31" y="40"/>
                    <a:pt x="36" y="32"/>
                  </a:cubicBezTo>
                  <a:cubicBezTo>
                    <a:pt x="42" y="22"/>
                    <a:pt x="48" y="11"/>
                    <a:pt x="53" y="0"/>
                  </a:cubicBezTo>
                  <a:cubicBezTo>
                    <a:pt x="19" y="0"/>
                    <a:pt x="19" y="0"/>
                    <a:pt x="19" y="0"/>
                  </a:cubicBezTo>
                  <a:cubicBezTo>
                    <a:pt x="16" y="10"/>
                    <a:pt x="13" y="20"/>
                    <a:pt x="10" y="29"/>
                  </a:cubicBezTo>
                  <a:cubicBezTo>
                    <a:pt x="8" y="38"/>
                    <a:pt x="4" y="50"/>
                    <a:pt x="2" y="59"/>
                  </a:cubicBezTo>
                  <a:cubicBezTo>
                    <a:pt x="2" y="75"/>
                    <a:pt x="2" y="75"/>
                    <a:pt x="2" y="75"/>
                  </a:cubicBezTo>
                  <a:cubicBezTo>
                    <a:pt x="6" y="76"/>
                    <a:pt x="14" y="63"/>
                    <a:pt x="19" y="56"/>
                  </a:cubicBezTo>
                  <a:close/>
                  <a:moveTo>
                    <a:pt x="9" y="675"/>
                  </a:moveTo>
                  <a:cubicBezTo>
                    <a:pt x="12" y="658"/>
                    <a:pt x="14" y="641"/>
                    <a:pt x="14" y="624"/>
                  </a:cubicBezTo>
                  <a:cubicBezTo>
                    <a:pt x="15" y="610"/>
                    <a:pt x="16" y="587"/>
                    <a:pt x="4" y="580"/>
                  </a:cubicBezTo>
                  <a:cubicBezTo>
                    <a:pt x="3" y="579"/>
                    <a:pt x="2" y="579"/>
                    <a:pt x="2" y="579"/>
                  </a:cubicBezTo>
                  <a:cubicBezTo>
                    <a:pt x="2" y="719"/>
                    <a:pt x="2" y="719"/>
                    <a:pt x="2" y="719"/>
                  </a:cubicBezTo>
                  <a:cubicBezTo>
                    <a:pt x="3" y="715"/>
                    <a:pt x="4" y="710"/>
                    <a:pt x="5" y="705"/>
                  </a:cubicBezTo>
                  <a:cubicBezTo>
                    <a:pt x="7" y="695"/>
                    <a:pt x="8" y="685"/>
                    <a:pt x="9" y="675"/>
                  </a:cubicBezTo>
                  <a:close/>
                  <a:moveTo>
                    <a:pt x="1082" y="408"/>
                  </a:moveTo>
                  <a:cubicBezTo>
                    <a:pt x="1093" y="437"/>
                    <a:pt x="1113" y="457"/>
                    <a:pt x="1133" y="474"/>
                  </a:cubicBezTo>
                  <a:cubicBezTo>
                    <a:pt x="1135" y="475"/>
                    <a:pt x="1137" y="477"/>
                    <a:pt x="1139" y="477"/>
                  </a:cubicBezTo>
                  <a:cubicBezTo>
                    <a:pt x="1140" y="478"/>
                    <a:pt x="1141" y="478"/>
                    <a:pt x="1142" y="477"/>
                  </a:cubicBezTo>
                  <a:cubicBezTo>
                    <a:pt x="1143" y="477"/>
                    <a:pt x="1144" y="477"/>
                    <a:pt x="1145" y="475"/>
                  </a:cubicBezTo>
                  <a:cubicBezTo>
                    <a:pt x="1149" y="470"/>
                    <a:pt x="1143" y="457"/>
                    <a:pt x="1142" y="452"/>
                  </a:cubicBezTo>
                  <a:cubicBezTo>
                    <a:pt x="1138" y="444"/>
                    <a:pt x="1134" y="436"/>
                    <a:pt x="1130" y="428"/>
                  </a:cubicBezTo>
                  <a:cubicBezTo>
                    <a:pt x="1124" y="415"/>
                    <a:pt x="1117" y="402"/>
                    <a:pt x="1108" y="390"/>
                  </a:cubicBezTo>
                  <a:cubicBezTo>
                    <a:pt x="1105" y="385"/>
                    <a:pt x="1101" y="380"/>
                    <a:pt x="1096" y="379"/>
                  </a:cubicBezTo>
                  <a:cubicBezTo>
                    <a:pt x="1091" y="377"/>
                    <a:pt x="1085" y="379"/>
                    <a:pt x="1082" y="384"/>
                  </a:cubicBezTo>
                  <a:cubicBezTo>
                    <a:pt x="1080" y="387"/>
                    <a:pt x="1079" y="392"/>
                    <a:pt x="1080" y="396"/>
                  </a:cubicBezTo>
                  <a:cubicBezTo>
                    <a:pt x="1080" y="400"/>
                    <a:pt x="1081" y="404"/>
                    <a:pt x="1082" y="408"/>
                  </a:cubicBezTo>
                  <a:close/>
                  <a:moveTo>
                    <a:pt x="1145" y="352"/>
                  </a:moveTo>
                  <a:cubicBezTo>
                    <a:pt x="1146" y="355"/>
                    <a:pt x="1149" y="374"/>
                    <a:pt x="1153" y="366"/>
                  </a:cubicBezTo>
                  <a:cubicBezTo>
                    <a:pt x="1155" y="361"/>
                    <a:pt x="1156" y="355"/>
                    <a:pt x="1157" y="350"/>
                  </a:cubicBezTo>
                  <a:cubicBezTo>
                    <a:pt x="1159" y="340"/>
                    <a:pt x="1160" y="329"/>
                    <a:pt x="1161" y="319"/>
                  </a:cubicBezTo>
                  <a:cubicBezTo>
                    <a:pt x="1164" y="302"/>
                    <a:pt x="1165" y="285"/>
                    <a:pt x="1166" y="268"/>
                  </a:cubicBezTo>
                  <a:cubicBezTo>
                    <a:pt x="1167" y="254"/>
                    <a:pt x="1168" y="231"/>
                    <a:pt x="1156" y="224"/>
                  </a:cubicBezTo>
                  <a:cubicBezTo>
                    <a:pt x="1151" y="221"/>
                    <a:pt x="1144" y="223"/>
                    <a:pt x="1140" y="228"/>
                  </a:cubicBezTo>
                  <a:cubicBezTo>
                    <a:pt x="1136" y="233"/>
                    <a:pt x="1134" y="240"/>
                    <a:pt x="1133" y="248"/>
                  </a:cubicBezTo>
                  <a:cubicBezTo>
                    <a:pt x="1134" y="273"/>
                    <a:pt x="1137" y="298"/>
                    <a:pt x="1140" y="323"/>
                  </a:cubicBezTo>
                  <a:cubicBezTo>
                    <a:pt x="1142" y="333"/>
                    <a:pt x="1143" y="342"/>
                    <a:pt x="1145" y="352"/>
                  </a:cubicBezTo>
                  <a:close/>
                  <a:moveTo>
                    <a:pt x="1114" y="380"/>
                  </a:moveTo>
                  <a:cubicBezTo>
                    <a:pt x="1119" y="390"/>
                    <a:pt x="1125" y="399"/>
                    <a:pt x="1130" y="407"/>
                  </a:cubicBezTo>
                  <a:cubicBezTo>
                    <a:pt x="1133" y="411"/>
                    <a:pt x="1147" y="435"/>
                    <a:pt x="1147" y="425"/>
                  </a:cubicBezTo>
                  <a:cubicBezTo>
                    <a:pt x="1147" y="414"/>
                    <a:pt x="1144" y="401"/>
                    <a:pt x="1141" y="390"/>
                  </a:cubicBezTo>
                  <a:cubicBezTo>
                    <a:pt x="1138" y="372"/>
                    <a:pt x="1133" y="355"/>
                    <a:pt x="1128" y="338"/>
                  </a:cubicBezTo>
                  <a:cubicBezTo>
                    <a:pt x="1124" y="324"/>
                    <a:pt x="1118" y="300"/>
                    <a:pt x="1104" y="296"/>
                  </a:cubicBezTo>
                  <a:cubicBezTo>
                    <a:pt x="1100" y="294"/>
                    <a:pt x="1095" y="295"/>
                    <a:pt x="1092" y="300"/>
                  </a:cubicBezTo>
                  <a:cubicBezTo>
                    <a:pt x="1088" y="305"/>
                    <a:pt x="1088" y="314"/>
                    <a:pt x="1090" y="320"/>
                  </a:cubicBezTo>
                  <a:cubicBezTo>
                    <a:pt x="1096" y="342"/>
                    <a:pt x="1104" y="362"/>
                    <a:pt x="1114" y="380"/>
                  </a:cubicBezTo>
                  <a:close/>
                  <a:moveTo>
                    <a:pt x="2308" y="580"/>
                  </a:moveTo>
                  <a:cubicBezTo>
                    <a:pt x="2303" y="577"/>
                    <a:pt x="2296" y="579"/>
                    <a:pt x="2292" y="584"/>
                  </a:cubicBezTo>
                  <a:cubicBezTo>
                    <a:pt x="2288" y="589"/>
                    <a:pt x="2286" y="596"/>
                    <a:pt x="2285" y="603"/>
                  </a:cubicBezTo>
                  <a:cubicBezTo>
                    <a:pt x="2286" y="629"/>
                    <a:pt x="2289" y="653"/>
                    <a:pt x="2292" y="678"/>
                  </a:cubicBezTo>
                  <a:cubicBezTo>
                    <a:pt x="2294" y="688"/>
                    <a:pt x="2295" y="698"/>
                    <a:pt x="2297" y="708"/>
                  </a:cubicBezTo>
                  <a:cubicBezTo>
                    <a:pt x="2298" y="711"/>
                    <a:pt x="2301" y="729"/>
                    <a:pt x="2305" y="721"/>
                  </a:cubicBezTo>
                  <a:cubicBezTo>
                    <a:pt x="2307" y="717"/>
                    <a:pt x="2308" y="710"/>
                    <a:pt x="2309" y="705"/>
                  </a:cubicBezTo>
                  <a:cubicBezTo>
                    <a:pt x="2311" y="695"/>
                    <a:pt x="2312" y="685"/>
                    <a:pt x="2313" y="675"/>
                  </a:cubicBezTo>
                  <a:cubicBezTo>
                    <a:pt x="2316" y="658"/>
                    <a:pt x="2317" y="641"/>
                    <a:pt x="2318" y="624"/>
                  </a:cubicBezTo>
                  <a:cubicBezTo>
                    <a:pt x="2319" y="610"/>
                    <a:pt x="2320" y="587"/>
                    <a:pt x="2308" y="580"/>
                  </a:cubicBezTo>
                  <a:close/>
                  <a:moveTo>
                    <a:pt x="3475" y="1115"/>
                  </a:moveTo>
                  <a:cubicBezTo>
                    <a:pt x="3481" y="1107"/>
                    <a:pt x="3487" y="1099"/>
                    <a:pt x="3492" y="1090"/>
                  </a:cubicBezTo>
                  <a:cubicBezTo>
                    <a:pt x="3499" y="1079"/>
                    <a:pt x="3505" y="1067"/>
                    <a:pt x="3511" y="1054"/>
                  </a:cubicBezTo>
                  <a:cubicBezTo>
                    <a:pt x="3516" y="1042"/>
                    <a:pt x="3522" y="1029"/>
                    <a:pt x="3520" y="1015"/>
                  </a:cubicBezTo>
                  <a:cubicBezTo>
                    <a:pt x="3520" y="1011"/>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ubicBezTo>
                    <a:pt x="3460" y="1137"/>
                    <a:pt x="3470" y="1122"/>
                    <a:pt x="3475" y="1115"/>
                  </a:cubicBezTo>
                  <a:close/>
                  <a:moveTo>
                    <a:pt x="3457" y="425"/>
                  </a:moveTo>
                  <a:cubicBezTo>
                    <a:pt x="3460" y="429"/>
                    <a:pt x="3470" y="413"/>
                    <a:pt x="3475" y="406"/>
                  </a:cubicBezTo>
                  <a:cubicBezTo>
                    <a:pt x="3481" y="398"/>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5"/>
                  </a:cubicBezTo>
                  <a:cubicBezTo>
                    <a:pt x="3502" y="297"/>
                    <a:pt x="3498" y="303"/>
                    <a:pt x="3494" y="310"/>
                  </a:cubicBezTo>
                  <a:cubicBezTo>
                    <a:pt x="3489" y="318"/>
                    <a:pt x="3484" y="325"/>
                    <a:pt x="3481" y="334"/>
                  </a:cubicBezTo>
                  <a:cubicBezTo>
                    <a:pt x="3475" y="349"/>
                    <a:pt x="3471" y="364"/>
                    <a:pt x="3466" y="379"/>
                  </a:cubicBezTo>
                  <a:cubicBezTo>
                    <a:pt x="3462" y="394"/>
                    <a:pt x="3453" y="420"/>
                    <a:pt x="3457" y="425"/>
                  </a:cubicBezTo>
                  <a:close/>
                  <a:moveTo>
                    <a:pt x="3449" y="352"/>
                  </a:moveTo>
                  <a:cubicBezTo>
                    <a:pt x="3450" y="355"/>
                    <a:pt x="3453" y="374"/>
                    <a:pt x="3457" y="366"/>
                  </a:cubicBezTo>
                  <a:cubicBezTo>
                    <a:pt x="3459" y="361"/>
                    <a:pt x="3460" y="355"/>
                    <a:pt x="3461" y="350"/>
                  </a:cubicBezTo>
                  <a:cubicBezTo>
                    <a:pt x="3463" y="340"/>
                    <a:pt x="3464" y="329"/>
                    <a:pt x="3465" y="319"/>
                  </a:cubicBezTo>
                  <a:cubicBezTo>
                    <a:pt x="3468" y="302"/>
                    <a:pt x="3469" y="285"/>
                    <a:pt x="3470" y="268"/>
                  </a:cubicBezTo>
                  <a:cubicBezTo>
                    <a:pt x="3471" y="254"/>
                    <a:pt x="3472" y="231"/>
                    <a:pt x="3460" y="224"/>
                  </a:cubicBezTo>
                  <a:cubicBezTo>
                    <a:pt x="3455" y="221"/>
                    <a:pt x="3448" y="223"/>
                    <a:pt x="3444" y="228"/>
                  </a:cubicBezTo>
                  <a:cubicBezTo>
                    <a:pt x="3440" y="233"/>
                    <a:pt x="3438" y="240"/>
                    <a:pt x="3437" y="248"/>
                  </a:cubicBezTo>
                  <a:cubicBezTo>
                    <a:pt x="3438" y="273"/>
                    <a:pt x="3441" y="298"/>
                    <a:pt x="3444" y="323"/>
                  </a:cubicBezTo>
                  <a:cubicBezTo>
                    <a:pt x="3446" y="333"/>
                    <a:pt x="3447" y="342"/>
                    <a:pt x="3449" y="352"/>
                  </a:cubicBezTo>
                  <a:close/>
                  <a:moveTo>
                    <a:pt x="3516" y="381"/>
                  </a:moveTo>
                  <a:cubicBezTo>
                    <a:pt x="3503" y="387"/>
                    <a:pt x="3492" y="401"/>
                    <a:pt x="3483" y="415"/>
                  </a:cubicBezTo>
                  <a:cubicBezTo>
                    <a:pt x="3471" y="432"/>
                    <a:pt x="3456" y="468"/>
                    <a:pt x="3459" y="474"/>
                  </a:cubicBezTo>
                  <a:cubicBezTo>
                    <a:pt x="3462" y="480"/>
                    <a:pt x="3500" y="455"/>
                    <a:pt x="3515" y="435"/>
                  </a:cubicBezTo>
                  <a:cubicBezTo>
                    <a:pt x="3523" y="424"/>
                    <a:pt x="3538" y="402"/>
                    <a:pt x="3529" y="386"/>
                  </a:cubicBezTo>
                  <a:cubicBezTo>
                    <a:pt x="3528" y="385"/>
                    <a:pt x="3527" y="383"/>
                    <a:pt x="3525" y="382"/>
                  </a:cubicBezTo>
                  <a:cubicBezTo>
                    <a:pt x="3525" y="382"/>
                    <a:pt x="3524" y="382"/>
                    <a:pt x="3524" y="381"/>
                  </a:cubicBezTo>
                  <a:cubicBezTo>
                    <a:pt x="3522" y="380"/>
                    <a:pt x="3519" y="380"/>
                    <a:pt x="3516" y="381"/>
                  </a:cubicBezTo>
                  <a:close/>
                  <a:moveTo>
                    <a:pt x="3418" y="380"/>
                  </a:moveTo>
                  <a:cubicBezTo>
                    <a:pt x="3423" y="390"/>
                    <a:pt x="3428" y="399"/>
                    <a:pt x="3434" y="407"/>
                  </a:cubicBezTo>
                  <a:cubicBezTo>
                    <a:pt x="3437" y="411"/>
                    <a:pt x="3451" y="435"/>
                    <a:pt x="3451" y="425"/>
                  </a:cubicBezTo>
                  <a:cubicBezTo>
                    <a:pt x="3451" y="414"/>
                    <a:pt x="3448" y="401"/>
                    <a:pt x="3445" y="390"/>
                  </a:cubicBezTo>
                  <a:cubicBezTo>
                    <a:pt x="3442" y="372"/>
                    <a:pt x="3437" y="355"/>
                    <a:pt x="3432" y="338"/>
                  </a:cubicBezTo>
                  <a:cubicBezTo>
                    <a:pt x="3427" y="324"/>
                    <a:pt x="3422" y="300"/>
                    <a:pt x="3408" y="296"/>
                  </a:cubicBezTo>
                  <a:cubicBezTo>
                    <a:pt x="3404" y="294"/>
                    <a:pt x="3399" y="295"/>
                    <a:pt x="3396" y="300"/>
                  </a:cubicBezTo>
                  <a:cubicBezTo>
                    <a:pt x="3392" y="305"/>
                    <a:pt x="3392" y="314"/>
                    <a:pt x="3394" y="320"/>
                  </a:cubicBezTo>
                  <a:cubicBezTo>
                    <a:pt x="3400" y="342"/>
                    <a:pt x="3408" y="362"/>
                    <a:pt x="3418" y="380"/>
                  </a:cubicBezTo>
                  <a:close/>
                  <a:moveTo>
                    <a:pt x="3457" y="1074"/>
                  </a:moveTo>
                  <a:cubicBezTo>
                    <a:pt x="3459" y="1069"/>
                    <a:pt x="3460" y="1063"/>
                    <a:pt x="3461" y="1058"/>
                  </a:cubicBezTo>
                  <a:cubicBezTo>
                    <a:pt x="3463" y="1048"/>
                    <a:pt x="3464" y="1038"/>
                    <a:pt x="3465" y="1028"/>
                  </a:cubicBezTo>
                  <a:cubicBezTo>
                    <a:pt x="3468" y="1011"/>
                    <a:pt x="3469" y="994"/>
                    <a:pt x="3470" y="977"/>
                  </a:cubicBezTo>
                  <a:cubicBezTo>
                    <a:pt x="3471" y="963"/>
                    <a:pt x="3472" y="940"/>
                    <a:pt x="3460" y="932"/>
                  </a:cubicBezTo>
                  <a:cubicBezTo>
                    <a:pt x="3455" y="929"/>
                    <a:pt x="3448" y="931"/>
                    <a:pt x="3444" y="937"/>
                  </a:cubicBezTo>
                  <a:cubicBezTo>
                    <a:pt x="3440" y="942"/>
                    <a:pt x="3438" y="949"/>
                    <a:pt x="3437" y="956"/>
                  </a:cubicBezTo>
                  <a:cubicBezTo>
                    <a:pt x="3438" y="981"/>
                    <a:pt x="3441" y="1006"/>
                    <a:pt x="3444" y="1031"/>
                  </a:cubicBezTo>
                  <a:cubicBezTo>
                    <a:pt x="3446" y="1041"/>
                    <a:pt x="3447" y="1051"/>
                    <a:pt x="3449" y="1061"/>
                  </a:cubicBezTo>
                  <a:cubicBezTo>
                    <a:pt x="3450" y="1064"/>
                    <a:pt x="3453" y="1082"/>
                    <a:pt x="3457" y="1074"/>
                  </a:cubicBezTo>
                  <a:close/>
                  <a:moveTo>
                    <a:pt x="3432" y="1047"/>
                  </a:moveTo>
                  <a:cubicBezTo>
                    <a:pt x="3427" y="1032"/>
                    <a:pt x="3422" y="1009"/>
                    <a:pt x="3408" y="1004"/>
                  </a:cubicBezTo>
                  <a:cubicBezTo>
                    <a:pt x="3404" y="1003"/>
                    <a:pt x="3399" y="1004"/>
                    <a:pt x="3396" y="1008"/>
                  </a:cubicBezTo>
                  <a:cubicBezTo>
                    <a:pt x="3392" y="1014"/>
                    <a:pt x="3392" y="1022"/>
                    <a:pt x="3394" y="1029"/>
                  </a:cubicBezTo>
                  <a:cubicBezTo>
                    <a:pt x="3400" y="1050"/>
                    <a:pt x="3408" y="1070"/>
                    <a:pt x="3418" y="1089"/>
                  </a:cubicBezTo>
                  <a:cubicBezTo>
                    <a:pt x="3423" y="1098"/>
                    <a:pt x="3428" y="1107"/>
                    <a:pt x="3434" y="1116"/>
                  </a:cubicBezTo>
                  <a:cubicBezTo>
                    <a:pt x="3437" y="1120"/>
                    <a:pt x="3451" y="1144"/>
                    <a:pt x="3451" y="1134"/>
                  </a:cubicBezTo>
                  <a:cubicBezTo>
                    <a:pt x="3451" y="1122"/>
                    <a:pt x="3448" y="1109"/>
                    <a:pt x="3445" y="1098"/>
                  </a:cubicBezTo>
                  <a:cubicBezTo>
                    <a:pt x="3442" y="1081"/>
                    <a:pt x="3437" y="1064"/>
                    <a:pt x="3432" y="1047"/>
                  </a:cubicBezTo>
                  <a:close/>
                  <a:moveTo>
                    <a:pt x="2308" y="1285"/>
                  </a:moveTo>
                  <a:cubicBezTo>
                    <a:pt x="2303" y="1282"/>
                    <a:pt x="2296" y="1284"/>
                    <a:pt x="2292" y="1289"/>
                  </a:cubicBezTo>
                  <a:cubicBezTo>
                    <a:pt x="2288" y="1294"/>
                    <a:pt x="2286" y="1302"/>
                    <a:pt x="2285" y="1309"/>
                  </a:cubicBezTo>
                  <a:cubicBezTo>
                    <a:pt x="2286" y="1334"/>
                    <a:pt x="2289" y="1359"/>
                    <a:pt x="2292" y="1384"/>
                  </a:cubicBezTo>
                  <a:cubicBezTo>
                    <a:pt x="2294" y="1394"/>
                    <a:pt x="2295" y="1404"/>
                    <a:pt x="2297" y="1413"/>
                  </a:cubicBezTo>
                  <a:cubicBezTo>
                    <a:pt x="2298" y="1416"/>
                    <a:pt x="2301" y="1435"/>
                    <a:pt x="2305" y="1427"/>
                  </a:cubicBezTo>
                  <a:cubicBezTo>
                    <a:pt x="2307" y="1422"/>
                    <a:pt x="2308" y="1416"/>
                    <a:pt x="2309" y="1411"/>
                  </a:cubicBezTo>
                  <a:cubicBezTo>
                    <a:pt x="2311" y="1401"/>
                    <a:pt x="2312" y="1391"/>
                    <a:pt x="2313" y="1381"/>
                  </a:cubicBezTo>
                  <a:cubicBezTo>
                    <a:pt x="2316" y="1364"/>
                    <a:pt x="2317" y="1347"/>
                    <a:pt x="2318" y="1330"/>
                  </a:cubicBezTo>
                  <a:cubicBezTo>
                    <a:pt x="2319" y="1315"/>
                    <a:pt x="2320" y="1293"/>
                    <a:pt x="2308" y="1285"/>
                  </a:cubicBezTo>
                  <a:close/>
                  <a:moveTo>
                    <a:pt x="2305" y="1486"/>
                  </a:moveTo>
                  <a:cubicBezTo>
                    <a:pt x="2308" y="1490"/>
                    <a:pt x="2318" y="1475"/>
                    <a:pt x="2323" y="1467"/>
                  </a:cubicBezTo>
                  <a:cubicBezTo>
                    <a:pt x="2329" y="1460"/>
                    <a:pt x="2335" y="1451"/>
                    <a:pt x="2340" y="1443"/>
                  </a:cubicBezTo>
                  <a:cubicBezTo>
                    <a:pt x="2347" y="1432"/>
                    <a:pt x="2353" y="1420"/>
                    <a:pt x="2359" y="1407"/>
                  </a:cubicBezTo>
                  <a:cubicBezTo>
                    <a:pt x="2364" y="1395"/>
                    <a:pt x="2370" y="1382"/>
                    <a:pt x="2368" y="1367"/>
                  </a:cubicBezTo>
                  <a:cubicBezTo>
                    <a:pt x="2368" y="1364"/>
                    <a:pt x="2367" y="1361"/>
                    <a:pt x="2366" y="1359"/>
                  </a:cubicBezTo>
                  <a:cubicBezTo>
                    <a:pt x="2363" y="1356"/>
                    <a:pt x="2360" y="1356"/>
                    <a:pt x="2357" y="1357"/>
                  </a:cubicBezTo>
                  <a:cubicBezTo>
                    <a:pt x="2350" y="1359"/>
                    <a:pt x="2346" y="1365"/>
                    <a:pt x="2342" y="1371"/>
                  </a:cubicBezTo>
                  <a:cubicBezTo>
                    <a:pt x="2337" y="1379"/>
                    <a:pt x="2332" y="1387"/>
                    <a:pt x="2329" y="1396"/>
                  </a:cubicBezTo>
                  <a:cubicBezTo>
                    <a:pt x="2323" y="1410"/>
                    <a:pt x="2319" y="1425"/>
                    <a:pt x="2314" y="1441"/>
                  </a:cubicBezTo>
                  <a:cubicBezTo>
                    <a:pt x="2310" y="1455"/>
                    <a:pt x="2301" y="1482"/>
                    <a:pt x="2305" y="1486"/>
                  </a:cubicBezTo>
                  <a:close/>
                  <a:moveTo>
                    <a:pt x="2280" y="1400"/>
                  </a:moveTo>
                  <a:cubicBezTo>
                    <a:pt x="2275" y="1385"/>
                    <a:pt x="2270" y="1362"/>
                    <a:pt x="2256" y="1357"/>
                  </a:cubicBezTo>
                  <a:cubicBezTo>
                    <a:pt x="2252" y="1355"/>
                    <a:pt x="2247" y="1357"/>
                    <a:pt x="2244" y="1361"/>
                  </a:cubicBezTo>
                  <a:cubicBezTo>
                    <a:pt x="2240" y="1366"/>
                    <a:pt x="2240" y="1375"/>
                    <a:pt x="2242" y="1382"/>
                  </a:cubicBezTo>
                  <a:cubicBezTo>
                    <a:pt x="2248" y="1403"/>
                    <a:pt x="2256" y="1423"/>
                    <a:pt x="2266" y="1442"/>
                  </a:cubicBezTo>
                  <a:cubicBezTo>
                    <a:pt x="2271" y="1451"/>
                    <a:pt x="2276" y="1460"/>
                    <a:pt x="2282" y="1468"/>
                  </a:cubicBezTo>
                  <a:cubicBezTo>
                    <a:pt x="2285" y="1473"/>
                    <a:pt x="2299" y="1497"/>
                    <a:pt x="2299" y="1487"/>
                  </a:cubicBezTo>
                  <a:cubicBezTo>
                    <a:pt x="2299" y="1475"/>
                    <a:pt x="2296" y="1462"/>
                    <a:pt x="2293" y="1451"/>
                  </a:cubicBezTo>
                  <a:cubicBezTo>
                    <a:pt x="2290" y="1434"/>
                    <a:pt x="2285" y="1416"/>
                    <a:pt x="2280" y="1400"/>
                  </a:cubicBezTo>
                  <a:close/>
                  <a:moveTo>
                    <a:pt x="3386" y="408"/>
                  </a:moveTo>
                  <a:cubicBezTo>
                    <a:pt x="3397" y="437"/>
                    <a:pt x="3417" y="457"/>
                    <a:pt x="3437" y="474"/>
                  </a:cubicBezTo>
                  <a:cubicBezTo>
                    <a:pt x="3439" y="475"/>
                    <a:pt x="3441" y="477"/>
                    <a:pt x="3443" y="477"/>
                  </a:cubicBezTo>
                  <a:cubicBezTo>
                    <a:pt x="3444" y="478"/>
                    <a:pt x="3445" y="478"/>
                    <a:pt x="3445" y="477"/>
                  </a:cubicBezTo>
                  <a:cubicBezTo>
                    <a:pt x="3447" y="477"/>
                    <a:pt x="3448" y="477"/>
                    <a:pt x="3449" y="475"/>
                  </a:cubicBezTo>
                  <a:cubicBezTo>
                    <a:pt x="3453" y="470"/>
                    <a:pt x="3447" y="457"/>
                    <a:pt x="3446" y="452"/>
                  </a:cubicBezTo>
                  <a:cubicBezTo>
                    <a:pt x="3442" y="444"/>
                    <a:pt x="3438" y="436"/>
                    <a:pt x="3434" y="428"/>
                  </a:cubicBezTo>
                  <a:cubicBezTo>
                    <a:pt x="3428" y="415"/>
                    <a:pt x="3421" y="402"/>
                    <a:pt x="3412" y="390"/>
                  </a:cubicBezTo>
                  <a:cubicBezTo>
                    <a:pt x="3409" y="385"/>
                    <a:pt x="3405" y="380"/>
                    <a:pt x="3400" y="379"/>
                  </a:cubicBezTo>
                  <a:cubicBezTo>
                    <a:pt x="3395" y="377"/>
                    <a:pt x="3389" y="379"/>
                    <a:pt x="3386" y="384"/>
                  </a:cubicBezTo>
                  <a:cubicBezTo>
                    <a:pt x="3384" y="387"/>
                    <a:pt x="3383" y="392"/>
                    <a:pt x="3384" y="396"/>
                  </a:cubicBezTo>
                  <a:cubicBezTo>
                    <a:pt x="3384" y="400"/>
                    <a:pt x="3385" y="404"/>
                    <a:pt x="3386" y="408"/>
                  </a:cubicBezTo>
                  <a:close/>
                  <a:moveTo>
                    <a:pt x="2280" y="694"/>
                  </a:moveTo>
                  <a:cubicBezTo>
                    <a:pt x="2275" y="680"/>
                    <a:pt x="2270" y="656"/>
                    <a:pt x="2256" y="651"/>
                  </a:cubicBezTo>
                  <a:cubicBezTo>
                    <a:pt x="2252" y="650"/>
                    <a:pt x="2247" y="651"/>
                    <a:pt x="2244" y="655"/>
                  </a:cubicBezTo>
                  <a:cubicBezTo>
                    <a:pt x="2240" y="661"/>
                    <a:pt x="2240" y="669"/>
                    <a:pt x="2242" y="676"/>
                  </a:cubicBezTo>
                  <a:cubicBezTo>
                    <a:pt x="2248" y="697"/>
                    <a:pt x="2256" y="718"/>
                    <a:pt x="2266" y="736"/>
                  </a:cubicBezTo>
                  <a:cubicBezTo>
                    <a:pt x="2271" y="745"/>
                    <a:pt x="2276" y="754"/>
                    <a:pt x="2282" y="763"/>
                  </a:cubicBezTo>
                  <a:cubicBezTo>
                    <a:pt x="2285" y="767"/>
                    <a:pt x="2299" y="791"/>
                    <a:pt x="2299" y="781"/>
                  </a:cubicBezTo>
                  <a:cubicBezTo>
                    <a:pt x="2299" y="769"/>
                    <a:pt x="2296" y="757"/>
                    <a:pt x="2293" y="745"/>
                  </a:cubicBezTo>
                  <a:cubicBezTo>
                    <a:pt x="2290" y="728"/>
                    <a:pt x="2285" y="711"/>
                    <a:pt x="2280" y="694"/>
                  </a:cubicBezTo>
                  <a:close/>
                  <a:moveTo>
                    <a:pt x="3386" y="1116"/>
                  </a:moveTo>
                  <a:cubicBezTo>
                    <a:pt x="3397" y="1145"/>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2"/>
                    <a:pt x="3438" y="1145"/>
                    <a:pt x="3434" y="1137"/>
                  </a:cubicBezTo>
                  <a:cubicBezTo>
                    <a:pt x="3428" y="1123"/>
                    <a:pt x="3421" y="1110"/>
                    <a:pt x="3412" y="1098"/>
                  </a:cubicBezTo>
                  <a:cubicBezTo>
                    <a:pt x="3409" y="1093"/>
                    <a:pt x="3405" y="1089"/>
                    <a:pt x="3400" y="1087"/>
                  </a:cubicBezTo>
                  <a:cubicBezTo>
                    <a:pt x="3395" y="1085"/>
                    <a:pt x="3389" y="1087"/>
                    <a:pt x="3386" y="1092"/>
                  </a:cubicBezTo>
                  <a:cubicBezTo>
                    <a:pt x="3384" y="1096"/>
                    <a:pt x="3383" y="1100"/>
                    <a:pt x="3384" y="1104"/>
                  </a:cubicBezTo>
                  <a:cubicBezTo>
                    <a:pt x="3384" y="1108"/>
                    <a:pt x="3385" y="1112"/>
                    <a:pt x="3386" y="1116"/>
                  </a:cubicBezTo>
                  <a:close/>
                  <a:moveTo>
                    <a:pt x="2323" y="762"/>
                  </a:moveTo>
                  <a:cubicBezTo>
                    <a:pt x="2329" y="754"/>
                    <a:pt x="2335" y="746"/>
                    <a:pt x="2340" y="737"/>
                  </a:cubicBezTo>
                  <a:cubicBezTo>
                    <a:pt x="2347" y="726"/>
                    <a:pt x="2353" y="714"/>
                    <a:pt x="2359" y="701"/>
                  </a:cubicBezTo>
                  <a:cubicBezTo>
                    <a:pt x="2364" y="689"/>
                    <a:pt x="2370" y="677"/>
                    <a:pt x="2368" y="662"/>
                  </a:cubicBezTo>
                  <a:cubicBezTo>
                    <a:pt x="2368" y="659"/>
                    <a:pt x="2367" y="655"/>
                    <a:pt x="2366" y="653"/>
                  </a:cubicBezTo>
                  <a:cubicBezTo>
                    <a:pt x="2363" y="650"/>
                    <a:pt x="2360" y="650"/>
                    <a:pt x="2357" y="651"/>
                  </a:cubicBezTo>
                  <a:cubicBezTo>
                    <a:pt x="2350" y="653"/>
                    <a:pt x="2346" y="659"/>
                    <a:pt x="2342" y="666"/>
                  </a:cubicBezTo>
                  <a:cubicBezTo>
                    <a:pt x="2337" y="673"/>
                    <a:pt x="2332" y="681"/>
                    <a:pt x="2329" y="690"/>
                  </a:cubicBezTo>
                  <a:cubicBezTo>
                    <a:pt x="2323" y="705"/>
                    <a:pt x="2319" y="720"/>
                    <a:pt x="2314" y="735"/>
                  </a:cubicBezTo>
                  <a:cubicBezTo>
                    <a:pt x="2310" y="750"/>
                    <a:pt x="2301" y="776"/>
                    <a:pt x="2305" y="780"/>
                  </a:cubicBezTo>
                  <a:cubicBezTo>
                    <a:pt x="2308" y="784"/>
                    <a:pt x="2318" y="769"/>
                    <a:pt x="2323" y="762"/>
                  </a:cubicBezTo>
                  <a:close/>
                  <a:moveTo>
                    <a:pt x="2305" y="75"/>
                  </a:moveTo>
                  <a:cubicBezTo>
                    <a:pt x="2308" y="79"/>
                    <a:pt x="2318" y="63"/>
                    <a:pt x="2323" y="56"/>
                  </a:cubicBezTo>
                  <a:cubicBezTo>
                    <a:pt x="2329" y="48"/>
                    <a:pt x="2335" y="40"/>
                    <a:pt x="2340" y="32"/>
                  </a:cubicBezTo>
                  <a:cubicBezTo>
                    <a:pt x="2346" y="22"/>
                    <a:pt x="2352" y="11"/>
                    <a:pt x="2357" y="0"/>
                  </a:cubicBezTo>
                  <a:cubicBezTo>
                    <a:pt x="2323" y="0"/>
                    <a:pt x="2323" y="0"/>
                    <a:pt x="2323" y="0"/>
                  </a:cubicBezTo>
                  <a:cubicBezTo>
                    <a:pt x="2320" y="10"/>
                    <a:pt x="2317" y="20"/>
                    <a:pt x="2314" y="29"/>
                  </a:cubicBezTo>
                  <a:cubicBezTo>
                    <a:pt x="2310" y="44"/>
                    <a:pt x="2301" y="71"/>
                    <a:pt x="2305" y="75"/>
                  </a:cubicBezTo>
                  <a:close/>
                  <a:moveTo>
                    <a:pt x="2285" y="1535"/>
                  </a:moveTo>
                  <a:cubicBezTo>
                    <a:pt x="2287" y="1536"/>
                    <a:pt x="2289" y="1538"/>
                    <a:pt x="2291" y="1539"/>
                  </a:cubicBezTo>
                  <a:cubicBezTo>
                    <a:pt x="2292" y="1539"/>
                    <a:pt x="2293" y="1539"/>
                    <a:pt x="2293" y="1539"/>
                  </a:cubicBezTo>
                  <a:cubicBezTo>
                    <a:pt x="2295" y="1539"/>
                    <a:pt x="2296" y="1538"/>
                    <a:pt x="2297" y="1537"/>
                  </a:cubicBezTo>
                  <a:cubicBezTo>
                    <a:pt x="2301" y="1532"/>
                    <a:pt x="2295" y="1518"/>
                    <a:pt x="2294" y="1514"/>
                  </a:cubicBezTo>
                  <a:cubicBezTo>
                    <a:pt x="2290" y="1505"/>
                    <a:pt x="2286" y="1497"/>
                    <a:pt x="2282" y="1490"/>
                  </a:cubicBezTo>
                  <a:cubicBezTo>
                    <a:pt x="2276" y="1476"/>
                    <a:pt x="2269" y="1463"/>
                    <a:pt x="2260" y="1451"/>
                  </a:cubicBezTo>
                  <a:cubicBezTo>
                    <a:pt x="2257" y="1446"/>
                    <a:pt x="2253" y="1442"/>
                    <a:pt x="2248" y="1440"/>
                  </a:cubicBezTo>
                  <a:cubicBezTo>
                    <a:pt x="2243" y="1438"/>
                    <a:pt x="2237" y="1440"/>
                    <a:pt x="2234" y="1445"/>
                  </a:cubicBezTo>
                  <a:cubicBezTo>
                    <a:pt x="2232" y="1448"/>
                    <a:pt x="2231" y="1453"/>
                    <a:pt x="2232" y="1457"/>
                  </a:cubicBezTo>
                  <a:cubicBezTo>
                    <a:pt x="2232" y="1461"/>
                    <a:pt x="2233" y="1465"/>
                    <a:pt x="2234" y="1469"/>
                  </a:cubicBezTo>
                  <a:cubicBezTo>
                    <a:pt x="2245" y="1498"/>
                    <a:pt x="2265" y="1518"/>
                    <a:pt x="2285" y="1535"/>
                  </a:cubicBezTo>
                  <a:close/>
                  <a:moveTo>
                    <a:pt x="19" y="762"/>
                  </a:moveTo>
                  <a:cubicBezTo>
                    <a:pt x="25" y="754"/>
                    <a:pt x="31" y="746"/>
                    <a:pt x="36" y="737"/>
                  </a:cubicBezTo>
                  <a:cubicBezTo>
                    <a:pt x="43" y="726"/>
                    <a:pt x="49" y="714"/>
                    <a:pt x="55" y="701"/>
                  </a:cubicBezTo>
                  <a:cubicBezTo>
                    <a:pt x="60" y="689"/>
                    <a:pt x="66" y="677"/>
                    <a:pt x="64" y="662"/>
                  </a:cubicBezTo>
                  <a:cubicBezTo>
                    <a:pt x="64" y="659"/>
                    <a:pt x="63" y="655"/>
                    <a:pt x="62" y="653"/>
                  </a:cubicBezTo>
                  <a:cubicBezTo>
                    <a:pt x="59" y="650"/>
                    <a:pt x="56" y="650"/>
                    <a:pt x="53" y="651"/>
                  </a:cubicBezTo>
                  <a:cubicBezTo>
                    <a:pt x="46" y="653"/>
                    <a:pt x="42" y="659"/>
                    <a:pt x="38" y="666"/>
                  </a:cubicBezTo>
                  <a:cubicBezTo>
                    <a:pt x="33" y="673"/>
                    <a:pt x="28" y="681"/>
                    <a:pt x="25" y="690"/>
                  </a:cubicBezTo>
                  <a:cubicBezTo>
                    <a:pt x="19" y="705"/>
                    <a:pt x="15" y="720"/>
                    <a:pt x="10" y="735"/>
                  </a:cubicBezTo>
                  <a:cubicBezTo>
                    <a:pt x="8" y="743"/>
                    <a:pt x="4" y="755"/>
                    <a:pt x="2" y="765"/>
                  </a:cubicBezTo>
                  <a:cubicBezTo>
                    <a:pt x="2" y="781"/>
                    <a:pt x="2" y="781"/>
                    <a:pt x="2" y="781"/>
                  </a:cubicBezTo>
                  <a:cubicBezTo>
                    <a:pt x="6" y="782"/>
                    <a:pt x="14" y="768"/>
                    <a:pt x="19" y="762"/>
                  </a:cubicBezTo>
                  <a:close/>
                  <a:moveTo>
                    <a:pt x="2373" y="1443"/>
                  </a:moveTo>
                  <a:cubicBezTo>
                    <a:pt x="2373" y="1443"/>
                    <a:pt x="2372" y="1443"/>
                    <a:pt x="2372" y="1443"/>
                  </a:cubicBezTo>
                  <a:cubicBezTo>
                    <a:pt x="2370" y="1441"/>
                    <a:pt x="2367" y="1442"/>
                    <a:pt x="2364" y="1443"/>
                  </a:cubicBezTo>
                  <a:cubicBezTo>
                    <a:pt x="2351" y="1448"/>
                    <a:pt x="2340" y="1463"/>
                    <a:pt x="2331" y="1476"/>
                  </a:cubicBezTo>
                  <a:cubicBezTo>
                    <a:pt x="2319" y="1493"/>
                    <a:pt x="2304" y="1529"/>
                    <a:pt x="2307" y="1535"/>
                  </a:cubicBezTo>
                  <a:cubicBezTo>
                    <a:pt x="2310" y="1542"/>
                    <a:pt x="2348" y="1517"/>
                    <a:pt x="2363" y="1496"/>
                  </a:cubicBezTo>
                  <a:cubicBezTo>
                    <a:pt x="2371" y="1485"/>
                    <a:pt x="2386" y="1463"/>
                    <a:pt x="2377" y="1448"/>
                  </a:cubicBezTo>
                  <a:cubicBezTo>
                    <a:pt x="2376" y="1446"/>
                    <a:pt x="2375" y="1444"/>
                    <a:pt x="2373" y="1443"/>
                  </a:cubicBezTo>
                  <a:close/>
                  <a:moveTo>
                    <a:pt x="2368" y="2073"/>
                  </a:moveTo>
                  <a:cubicBezTo>
                    <a:pt x="2368" y="2070"/>
                    <a:pt x="2367" y="2067"/>
                    <a:pt x="2366" y="2064"/>
                  </a:cubicBezTo>
                  <a:cubicBezTo>
                    <a:pt x="2363" y="2062"/>
                    <a:pt x="2360" y="2061"/>
                    <a:pt x="2357" y="2062"/>
                  </a:cubicBezTo>
                  <a:cubicBezTo>
                    <a:pt x="2350" y="2064"/>
                    <a:pt x="2346" y="2070"/>
                    <a:pt x="2342" y="2077"/>
                  </a:cubicBezTo>
                  <a:cubicBezTo>
                    <a:pt x="2337" y="2085"/>
                    <a:pt x="2332" y="2092"/>
                    <a:pt x="2329" y="2101"/>
                  </a:cubicBezTo>
                  <a:cubicBezTo>
                    <a:pt x="2323" y="2116"/>
                    <a:pt x="2319" y="2131"/>
                    <a:pt x="2314" y="2146"/>
                  </a:cubicBezTo>
                  <a:cubicBezTo>
                    <a:pt x="2313" y="2150"/>
                    <a:pt x="2312" y="2154"/>
                    <a:pt x="2310" y="2158"/>
                  </a:cubicBezTo>
                  <a:cubicBezTo>
                    <a:pt x="2333" y="2158"/>
                    <a:pt x="2333" y="2158"/>
                    <a:pt x="2333" y="2158"/>
                  </a:cubicBezTo>
                  <a:cubicBezTo>
                    <a:pt x="2336" y="2155"/>
                    <a:pt x="2338" y="2152"/>
                    <a:pt x="2340" y="2149"/>
                  </a:cubicBezTo>
                  <a:cubicBezTo>
                    <a:pt x="2347" y="2137"/>
                    <a:pt x="2353" y="2125"/>
                    <a:pt x="2359" y="2112"/>
                  </a:cubicBezTo>
                  <a:cubicBezTo>
                    <a:pt x="2364" y="2100"/>
                    <a:pt x="2370" y="2088"/>
                    <a:pt x="2368" y="2073"/>
                  </a:cubicBezTo>
                  <a:close/>
                  <a:moveTo>
                    <a:pt x="2373" y="738"/>
                  </a:moveTo>
                  <a:cubicBezTo>
                    <a:pt x="2373" y="738"/>
                    <a:pt x="2372" y="737"/>
                    <a:pt x="2372" y="737"/>
                  </a:cubicBezTo>
                  <a:cubicBezTo>
                    <a:pt x="2370" y="736"/>
                    <a:pt x="2367" y="736"/>
                    <a:pt x="2364" y="737"/>
                  </a:cubicBezTo>
                  <a:cubicBezTo>
                    <a:pt x="2351" y="742"/>
                    <a:pt x="2340" y="757"/>
                    <a:pt x="2331" y="770"/>
                  </a:cubicBezTo>
                  <a:cubicBezTo>
                    <a:pt x="2319" y="787"/>
                    <a:pt x="2304" y="823"/>
                    <a:pt x="2307" y="830"/>
                  </a:cubicBezTo>
                  <a:cubicBezTo>
                    <a:pt x="2310" y="836"/>
                    <a:pt x="2348" y="811"/>
                    <a:pt x="2363" y="791"/>
                  </a:cubicBezTo>
                  <a:cubicBezTo>
                    <a:pt x="2371" y="780"/>
                    <a:pt x="2386" y="758"/>
                    <a:pt x="2377" y="742"/>
                  </a:cubicBezTo>
                  <a:cubicBezTo>
                    <a:pt x="2376" y="740"/>
                    <a:pt x="2375" y="739"/>
                    <a:pt x="2373" y="738"/>
                  </a:cubicBezTo>
                  <a:close/>
                  <a:moveTo>
                    <a:pt x="2318" y="2035"/>
                  </a:moveTo>
                  <a:cubicBezTo>
                    <a:pt x="2319" y="2021"/>
                    <a:pt x="2320" y="1998"/>
                    <a:pt x="2308" y="1991"/>
                  </a:cubicBezTo>
                  <a:cubicBezTo>
                    <a:pt x="2303" y="1988"/>
                    <a:pt x="2296" y="1990"/>
                    <a:pt x="2292" y="1995"/>
                  </a:cubicBezTo>
                  <a:cubicBezTo>
                    <a:pt x="2288" y="2000"/>
                    <a:pt x="2286" y="2007"/>
                    <a:pt x="2285" y="2015"/>
                  </a:cubicBezTo>
                  <a:cubicBezTo>
                    <a:pt x="2286" y="2040"/>
                    <a:pt x="2289" y="2065"/>
                    <a:pt x="2292" y="2089"/>
                  </a:cubicBezTo>
                  <a:cubicBezTo>
                    <a:pt x="2294" y="2099"/>
                    <a:pt x="2295" y="2109"/>
                    <a:pt x="2297" y="2119"/>
                  </a:cubicBezTo>
                  <a:cubicBezTo>
                    <a:pt x="2298" y="2122"/>
                    <a:pt x="2301" y="2140"/>
                    <a:pt x="2305" y="2132"/>
                  </a:cubicBezTo>
                  <a:cubicBezTo>
                    <a:pt x="2307" y="2128"/>
                    <a:pt x="2308" y="2122"/>
                    <a:pt x="2309" y="2117"/>
                  </a:cubicBezTo>
                  <a:cubicBezTo>
                    <a:pt x="2311" y="2106"/>
                    <a:pt x="2312" y="2096"/>
                    <a:pt x="2313" y="2086"/>
                  </a:cubicBezTo>
                  <a:cubicBezTo>
                    <a:pt x="2316" y="2069"/>
                    <a:pt x="2317" y="2052"/>
                    <a:pt x="2318" y="2035"/>
                  </a:cubicBezTo>
                  <a:close/>
                  <a:moveTo>
                    <a:pt x="2248" y="2146"/>
                  </a:moveTo>
                  <a:cubicBezTo>
                    <a:pt x="2243" y="2144"/>
                    <a:pt x="2237" y="2145"/>
                    <a:pt x="2234" y="2151"/>
                  </a:cubicBezTo>
                  <a:cubicBezTo>
                    <a:pt x="2233" y="2153"/>
                    <a:pt x="2232" y="2156"/>
                    <a:pt x="2232" y="2158"/>
                  </a:cubicBezTo>
                  <a:cubicBezTo>
                    <a:pt x="2262" y="2158"/>
                    <a:pt x="2262" y="2158"/>
                    <a:pt x="2262" y="2158"/>
                  </a:cubicBezTo>
                  <a:cubicBezTo>
                    <a:pt x="2261" y="2158"/>
                    <a:pt x="2261" y="2157"/>
                    <a:pt x="2260" y="2157"/>
                  </a:cubicBezTo>
                  <a:cubicBezTo>
                    <a:pt x="2257" y="2152"/>
                    <a:pt x="2253" y="2147"/>
                    <a:pt x="2248" y="2146"/>
                  </a:cubicBezTo>
                  <a:close/>
                  <a:moveTo>
                    <a:pt x="2280" y="2105"/>
                  </a:moveTo>
                  <a:cubicBezTo>
                    <a:pt x="2275" y="2091"/>
                    <a:pt x="2270" y="2067"/>
                    <a:pt x="2256" y="2063"/>
                  </a:cubicBezTo>
                  <a:cubicBezTo>
                    <a:pt x="2252" y="2061"/>
                    <a:pt x="2247" y="2062"/>
                    <a:pt x="2244" y="2067"/>
                  </a:cubicBezTo>
                  <a:cubicBezTo>
                    <a:pt x="2240" y="2072"/>
                    <a:pt x="2240" y="2080"/>
                    <a:pt x="2242" y="2087"/>
                  </a:cubicBezTo>
                  <a:cubicBezTo>
                    <a:pt x="2248" y="2108"/>
                    <a:pt x="2256" y="2129"/>
                    <a:pt x="2266" y="2147"/>
                  </a:cubicBezTo>
                  <a:cubicBezTo>
                    <a:pt x="2268" y="2151"/>
                    <a:pt x="2270" y="2155"/>
                    <a:pt x="2272" y="2158"/>
                  </a:cubicBezTo>
                  <a:cubicBezTo>
                    <a:pt x="2294" y="2158"/>
                    <a:pt x="2294" y="2158"/>
                    <a:pt x="2294" y="2158"/>
                  </a:cubicBezTo>
                  <a:cubicBezTo>
                    <a:pt x="2293" y="2158"/>
                    <a:pt x="2293" y="2157"/>
                    <a:pt x="2293" y="2156"/>
                  </a:cubicBezTo>
                  <a:cubicBezTo>
                    <a:pt x="2290" y="2139"/>
                    <a:pt x="2285" y="2122"/>
                    <a:pt x="2280" y="2105"/>
                  </a:cubicBezTo>
                  <a:close/>
                  <a:moveTo>
                    <a:pt x="2373" y="2149"/>
                  </a:moveTo>
                  <a:cubicBezTo>
                    <a:pt x="2373" y="2149"/>
                    <a:pt x="2372" y="2148"/>
                    <a:pt x="2372" y="2148"/>
                  </a:cubicBezTo>
                  <a:cubicBezTo>
                    <a:pt x="2370" y="2147"/>
                    <a:pt x="2367" y="2147"/>
                    <a:pt x="2364" y="2148"/>
                  </a:cubicBezTo>
                  <a:cubicBezTo>
                    <a:pt x="2359" y="2150"/>
                    <a:pt x="2354" y="2154"/>
                    <a:pt x="2349" y="2158"/>
                  </a:cubicBezTo>
                  <a:cubicBezTo>
                    <a:pt x="2379" y="2158"/>
                    <a:pt x="2379" y="2158"/>
                    <a:pt x="2379" y="2158"/>
                  </a:cubicBezTo>
                  <a:cubicBezTo>
                    <a:pt x="2378" y="2157"/>
                    <a:pt x="2378" y="2155"/>
                    <a:pt x="2377" y="2153"/>
                  </a:cubicBezTo>
                  <a:cubicBezTo>
                    <a:pt x="2376" y="2151"/>
                    <a:pt x="2375" y="2150"/>
                    <a:pt x="2373" y="2149"/>
                  </a:cubicBezTo>
                  <a:close/>
                  <a:moveTo>
                    <a:pt x="2373" y="32"/>
                  </a:moveTo>
                  <a:cubicBezTo>
                    <a:pt x="2373" y="32"/>
                    <a:pt x="2372" y="32"/>
                    <a:pt x="2372" y="32"/>
                  </a:cubicBezTo>
                  <a:cubicBezTo>
                    <a:pt x="2370" y="30"/>
                    <a:pt x="2367" y="31"/>
                    <a:pt x="2364" y="32"/>
                  </a:cubicBezTo>
                  <a:cubicBezTo>
                    <a:pt x="2351" y="37"/>
                    <a:pt x="2340" y="51"/>
                    <a:pt x="2331" y="65"/>
                  </a:cubicBezTo>
                  <a:cubicBezTo>
                    <a:pt x="2319" y="82"/>
                    <a:pt x="2304" y="118"/>
                    <a:pt x="2307" y="124"/>
                  </a:cubicBezTo>
                  <a:cubicBezTo>
                    <a:pt x="2310" y="130"/>
                    <a:pt x="2348" y="105"/>
                    <a:pt x="2363" y="85"/>
                  </a:cubicBezTo>
                  <a:cubicBezTo>
                    <a:pt x="2371" y="74"/>
                    <a:pt x="2386" y="52"/>
                    <a:pt x="2377" y="36"/>
                  </a:cubicBezTo>
                  <a:cubicBezTo>
                    <a:pt x="2376" y="35"/>
                    <a:pt x="2375" y="33"/>
                    <a:pt x="2373" y="32"/>
                  </a:cubicBezTo>
                  <a:close/>
                  <a:moveTo>
                    <a:pt x="3525" y="1794"/>
                  </a:moveTo>
                  <a:cubicBezTo>
                    <a:pt x="3525" y="1794"/>
                    <a:pt x="3524" y="1794"/>
                    <a:pt x="3524" y="1794"/>
                  </a:cubicBezTo>
                  <a:cubicBezTo>
                    <a:pt x="3522" y="1792"/>
                    <a:pt x="3519" y="1793"/>
                    <a:pt x="3516" y="1794"/>
                  </a:cubicBezTo>
                  <a:cubicBezTo>
                    <a:pt x="3503" y="1799"/>
                    <a:pt x="3492" y="1813"/>
                    <a:pt x="3483" y="1827"/>
                  </a:cubicBezTo>
                  <a:cubicBezTo>
                    <a:pt x="3471" y="1844"/>
                    <a:pt x="3456" y="1880"/>
                    <a:pt x="3459" y="1886"/>
                  </a:cubicBezTo>
                  <a:cubicBezTo>
                    <a:pt x="3462" y="1892"/>
                    <a:pt x="3500" y="1868"/>
                    <a:pt x="3515" y="1847"/>
                  </a:cubicBezTo>
                  <a:cubicBezTo>
                    <a:pt x="3523" y="1836"/>
                    <a:pt x="3538" y="1814"/>
                    <a:pt x="3529" y="1799"/>
                  </a:cubicBezTo>
                  <a:cubicBezTo>
                    <a:pt x="3528" y="1797"/>
                    <a:pt x="3527" y="1795"/>
                    <a:pt x="3525" y="1794"/>
                  </a:cubicBezTo>
                  <a:close/>
                  <a:moveTo>
                    <a:pt x="3525" y="1091"/>
                  </a:moveTo>
                  <a:cubicBezTo>
                    <a:pt x="3525" y="1090"/>
                    <a:pt x="3524" y="1090"/>
                    <a:pt x="3524" y="1090"/>
                  </a:cubicBezTo>
                  <a:cubicBezTo>
                    <a:pt x="3522" y="1089"/>
                    <a:pt x="3519" y="1089"/>
                    <a:pt x="3516" y="1090"/>
                  </a:cubicBezTo>
                  <a:cubicBezTo>
                    <a:pt x="3503" y="1095"/>
                    <a:pt x="3492" y="1110"/>
                    <a:pt x="3483" y="1123"/>
                  </a:cubicBezTo>
                  <a:cubicBezTo>
                    <a:pt x="3471" y="1140"/>
                    <a:pt x="3456" y="1176"/>
                    <a:pt x="3459" y="1182"/>
                  </a:cubicBezTo>
                  <a:cubicBezTo>
                    <a:pt x="3462" y="1189"/>
                    <a:pt x="3500" y="1164"/>
                    <a:pt x="3515" y="1143"/>
                  </a:cubicBezTo>
                  <a:cubicBezTo>
                    <a:pt x="3523" y="1132"/>
                    <a:pt x="3538" y="1111"/>
                    <a:pt x="3529" y="1095"/>
                  </a:cubicBezTo>
                  <a:cubicBezTo>
                    <a:pt x="3528" y="1093"/>
                    <a:pt x="3527" y="1092"/>
                    <a:pt x="3525" y="1091"/>
                  </a:cubicBezTo>
                  <a:close/>
                  <a:moveTo>
                    <a:pt x="3475" y="1818"/>
                  </a:moveTo>
                  <a:cubicBezTo>
                    <a:pt x="3481" y="1810"/>
                    <a:pt x="3487" y="1802"/>
                    <a:pt x="3492" y="1794"/>
                  </a:cubicBezTo>
                  <a:cubicBezTo>
                    <a:pt x="3499" y="1782"/>
                    <a:pt x="3505" y="1770"/>
                    <a:pt x="3511" y="1758"/>
                  </a:cubicBezTo>
                  <a:cubicBezTo>
                    <a:pt x="3516" y="1745"/>
                    <a:pt x="3522" y="1733"/>
                    <a:pt x="3520" y="1718"/>
                  </a:cubicBezTo>
                  <a:cubicBezTo>
                    <a:pt x="3520" y="1715"/>
                    <a:pt x="3519" y="1712"/>
                    <a:pt x="3517" y="1710"/>
                  </a:cubicBezTo>
                  <a:cubicBezTo>
                    <a:pt x="3515" y="1707"/>
                    <a:pt x="3512" y="1707"/>
                    <a:pt x="3509" y="1708"/>
                  </a:cubicBezTo>
                  <a:cubicBezTo>
                    <a:pt x="3502" y="1710"/>
                    <a:pt x="3498" y="1716"/>
                    <a:pt x="3494" y="1722"/>
                  </a:cubicBezTo>
                  <a:cubicBezTo>
                    <a:pt x="3489" y="1730"/>
                    <a:pt x="3484" y="1738"/>
                    <a:pt x="3481" y="1746"/>
                  </a:cubicBezTo>
                  <a:cubicBezTo>
                    <a:pt x="3475" y="1761"/>
                    <a:pt x="3471" y="1776"/>
                    <a:pt x="3466" y="1792"/>
                  </a:cubicBezTo>
                  <a:cubicBezTo>
                    <a:pt x="3462" y="1806"/>
                    <a:pt x="3453" y="1833"/>
                    <a:pt x="3457" y="1837"/>
                  </a:cubicBezTo>
                  <a:cubicBezTo>
                    <a:pt x="3460" y="1841"/>
                    <a:pt x="3470" y="1826"/>
                    <a:pt x="3475" y="1818"/>
                  </a:cubicBezTo>
                  <a:close/>
                  <a:moveTo>
                    <a:pt x="3434" y="1840"/>
                  </a:moveTo>
                  <a:cubicBezTo>
                    <a:pt x="3428" y="1827"/>
                    <a:pt x="3421" y="1814"/>
                    <a:pt x="3412" y="1802"/>
                  </a:cubicBezTo>
                  <a:cubicBezTo>
                    <a:pt x="3409" y="1797"/>
                    <a:pt x="3405" y="1793"/>
                    <a:pt x="3400" y="1791"/>
                  </a:cubicBezTo>
                  <a:cubicBezTo>
                    <a:pt x="3395" y="1789"/>
                    <a:pt x="3389" y="1791"/>
                    <a:pt x="3386" y="1796"/>
                  </a:cubicBezTo>
                  <a:cubicBezTo>
                    <a:pt x="3384" y="1799"/>
                    <a:pt x="3383" y="1804"/>
                    <a:pt x="3384" y="1808"/>
                  </a:cubicBezTo>
                  <a:cubicBezTo>
                    <a:pt x="3384" y="1812"/>
                    <a:pt x="3385" y="1816"/>
                    <a:pt x="3386" y="1820"/>
                  </a:cubicBezTo>
                  <a:cubicBezTo>
                    <a:pt x="3397" y="1849"/>
                    <a:pt x="3417" y="1869"/>
                    <a:pt x="3437" y="1886"/>
                  </a:cubicBezTo>
                  <a:cubicBezTo>
                    <a:pt x="3439" y="1887"/>
                    <a:pt x="3441" y="1889"/>
                    <a:pt x="3443" y="1889"/>
                  </a:cubicBezTo>
                  <a:cubicBezTo>
                    <a:pt x="3444" y="1890"/>
                    <a:pt x="3445" y="1890"/>
                    <a:pt x="3445" y="1890"/>
                  </a:cubicBezTo>
                  <a:cubicBezTo>
                    <a:pt x="3447" y="1889"/>
                    <a:pt x="3448" y="1889"/>
                    <a:pt x="3449" y="1888"/>
                  </a:cubicBezTo>
                  <a:cubicBezTo>
                    <a:pt x="3453" y="1883"/>
                    <a:pt x="3447" y="1869"/>
                    <a:pt x="3446" y="1865"/>
                  </a:cubicBezTo>
                  <a:cubicBezTo>
                    <a:pt x="3442" y="1856"/>
                    <a:pt x="3438" y="1848"/>
                    <a:pt x="3434" y="1840"/>
                  </a:cubicBezTo>
                  <a:close/>
                  <a:moveTo>
                    <a:pt x="3457" y="1778"/>
                  </a:moveTo>
                  <a:cubicBezTo>
                    <a:pt x="3459" y="1773"/>
                    <a:pt x="3460" y="1767"/>
                    <a:pt x="3461" y="1762"/>
                  </a:cubicBezTo>
                  <a:cubicBezTo>
                    <a:pt x="3463" y="1752"/>
                    <a:pt x="3464" y="1742"/>
                    <a:pt x="3465" y="1731"/>
                  </a:cubicBezTo>
                  <a:cubicBezTo>
                    <a:pt x="3468" y="1715"/>
                    <a:pt x="3469" y="1698"/>
                    <a:pt x="3470" y="1680"/>
                  </a:cubicBezTo>
                  <a:cubicBezTo>
                    <a:pt x="3471" y="1666"/>
                    <a:pt x="3472" y="1643"/>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4"/>
                  </a:cubicBezTo>
                  <a:cubicBezTo>
                    <a:pt x="3450" y="1767"/>
                    <a:pt x="3453" y="1786"/>
                    <a:pt x="3457" y="1778"/>
                  </a:cubicBezTo>
                  <a:close/>
                  <a:moveTo>
                    <a:pt x="3432" y="1751"/>
                  </a:moveTo>
                  <a:cubicBezTo>
                    <a:pt x="3427" y="1736"/>
                    <a:pt x="3422" y="1713"/>
                    <a:pt x="3408" y="1708"/>
                  </a:cubicBezTo>
                  <a:cubicBezTo>
                    <a:pt x="3404" y="1706"/>
                    <a:pt x="3399" y="1707"/>
                    <a:pt x="3396" y="1712"/>
                  </a:cubicBezTo>
                  <a:cubicBezTo>
                    <a:pt x="3392" y="1717"/>
                    <a:pt x="3392" y="1726"/>
                    <a:pt x="3394" y="1733"/>
                  </a:cubicBezTo>
                  <a:cubicBezTo>
                    <a:pt x="3400" y="1754"/>
                    <a:pt x="3408" y="1774"/>
                    <a:pt x="3418" y="1793"/>
                  </a:cubicBezTo>
                  <a:cubicBezTo>
                    <a:pt x="3423" y="1802"/>
                    <a:pt x="3428" y="1811"/>
                    <a:pt x="3434" y="1819"/>
                  </a:cubicBezTo>
                  <a:cubicBezTo>
                    <a:pt x="3437" y="1823"/>
                    <a:pt x="3451" y="1848"/>
                    <a:pt x="3451" y="1838"/>
                  </a:cubicBezTo>
                  <a:cubicBezTo>
                    <a:pt x="3451" y="1826"/>
                    <a:pt x="3448" y="1813"/>
                    <a:pt x="3445" y="1802"/>
                  </a:cubicBezTo>
                  <a:cubicBezTo>
                    <a:pt x="3442" y="1784"/>
                    <a:pt x="3437" y="1767"/>
                    <a:pt x="3432" y="1751"/>
                  </a:cubicBezTo>
                  <a:close/>
                  <a:moveTo>
                    <a:pt x="1221" y="382"/>
                  </a:moveTo>
                  <a:cubicBezTo>
                    <a:pt x="1221" y="382"/>
                    <a:pt x="1220" y="382"/>
                    <a:pt x="1220" y="381"/>
                  </a:cubicBezTo>
                  <a:cubicBezTo>
                    <a:pt x="1218" y="380"/>
                    <a:pt x="1215" y="380"/>
                    <a:pt x="1212" y="381"/>
                  </a:cubicBezTo>
                  <a:cubicBezTo>
                    <a:pt x="1199" y="387"/>
                    <a:pt x="1188" y="401"/>
                    <a:pt x="1179" y="415"/>
                  </a:cubicBezTo>
                  <a:cubicBezTo>
                    <a:pt x="1168" y="432"/>
                    <a:pt x="1152" y="468"/>
                    <a:pt x="1155" y="474"/>
                  </a:cubicBezTo>
                  <a:cubicBezTo>
                    <a:pt x="1158" y="480"/>
                    <a:pt x="1196" y="455"/>
                    <a:pt x="1211" y="435"/>
                  </a:cubicBezTo>
                  <a:cubicBezTo>
                    <a:pt x="1219" y="424"/>
                    <a:pt x="1234" y="402"/>
                    <a:pt x="1225" y="386"/>
                  </a:cubicBezTo>
                  <a:cubicBezTo>
                    <a:pt x="1224" y="385"/>
                    <a:pt x="1223" y="383"/>
                    <a:pt x="1221" y="382"/>
                  </a:cubicBezTo>
                  <a:close/>
                  <a:moveTo>
                    <a:pt x="69" y="2149"/>
                  </a:moveTo>
                  <a:cubicBezTo>
                    <a:pt x="69" y="2149"/>
                    <a:pt x="68" y="2148"/>
                    <a:pt x="68" y="2148"/>
                  </a:cubicBezTo>
                  <a:cubicBezTo>
                    <a:pt x="66" y="2147"/>
                    <a:pt x="63" y="2147"/>
                    <a:pt x="60" y="2148"/>
                  </a:cubicBezTo>
                  <a:cubicBezTo>
                    <a:pt x="55" y="2150"/>
                    <a:pt x="50" y="2154"/>
                    <a:pt x="45" y="2158"/>
                  </a:cubicBezTo>
                  <a:cubicBezTo>
                    <a:pt x="75" y="2158"/>
                    <a:pt x="75" y="2158"/>
                    <a:pt x="75" y="2158"/>
                  </a:cubicBezTo>
                  <a:cubicBezTo>
                    <a:pt x="74" y="2157"/>
                    <a:pt x="74" y="2155"/>
                    <a:pt x="73" y="2153"/>
                  </a:cubicBezTo>
                  <a:cubicBezTo>
                    <a:pt x="72" y="2151"/>
                    <a:pt x="71" y="2150"/>
                    <a:pt x="69" y="2149"/>
                  </a:cubicBezTo>
                  <a:close/>
                  <a:moveTo>
                    <a:pt x="69" y="1443"/>
                  </a:moveTo>
                  <a:cubicBezTo>
                    <a:pt x="69" y="1443"/>
                    <a:pt x="68" y="1443"/>
                    <a:pt x="68" y="1443"/>
                  </a:cubicBezTo>
                  <a:cubicBezTo>
                    <a:pt x="66" y="1441"/>
                    <a:pt x="63" y="1442"/>
                    <a:pt x="60" y="1443"/>
                  </a:cubicBezTo>
                  <a:cubicBezTo>
                    <a:pt x="47" y="1448"/>
                    <a:pt x="36" y="1463"/>
                    <a:pt x="27" y="1476"/>
                  </a:cubicBezTo>
                  <a:cubicBezTo>
                    <a:pt x="16" y="1493"/>
                    <a:pt x="0" y="1529"/>
                    <a:pt x="3" y="1535"/>
                  </a:cubicBezTo>
                  <a:cubicBezTo>
                    <a:pt x="6" y="1542"/>
                    <a:pt x="44" y="1517"/>
                    <a:pt x="59" y="1496"/>
                  </a:cubicBezTo>
                  <a:cubicBezTo>
                    <a:pt x="67" y="1485"/>
                    <a:pt x="82" y="1463"/>
                    <a:pt x="73" y="1448"/>
                  </a:cubicBezTo>
                  <a:cubicBezTo>
                    <a:pt x="72" y="1446"/>
                    <a:pt x="71" y="1444"/>
                    <a:pt x="69" y="1443"/>
                  </a:cubicBezTo>
                  <a:close/>
                  <a:moveTo>
                    <a:pt x="64" y="2073"/>
                  </a:moveTo>
                  <a:cubicBezTo>
                    <a:pt x="64" y="2070"/>
                    <a:pt x="63" y="2067"/>
                    <a:pt x="62" y="2064"/>
                  </a:cubicBezTo>
                  <a:cubicBezTo>
                    <a:pt x="59" y="2062"/>
                    <a:pt x="56" y="2061"/>
                    <a:pt x="53" y="2062"/>
                  </a:cubicBezTo>
                  <a:cubicBezTo>
                    <a:pt x="46" y="2064"/>
                    <a:pt x="42" y="2070"/>
                    <a:pt x="38" y="2077"/>
                  </a:cubicBezTo>
                  <a:cubicBezTo>
                    <a:pt x="33" y="2085"/>
                    <a:pt x="28" y="2092"/>
                    <a:pt x="25" y="2101"/>
                  </a:cubicBezTo>
                  <a:cubicBezTo>
                    <a:pt x="19" y="2116"/>
                    <a:pt x="15" y="2131"/>
                    <a:pt x="10" y="2146"/>
                  </a:cubicBezTo>
                  <a:cubicBezTo>
                    <a:pt x="9" y="2150"/>
                    <a:pt x="8" y="2154"/>
                    <a:pt x="6" y="2158"/>
                  </a:cubicBezTo>
                  <a:cubicBezTo>
                    <a:pt x="30" y="2158"/>
                    <a:pt x="30" y="2158"/>
                    <a:pt x="30" y="2158"/>
                  </a:cubicBezTo>
                  <a:cubicBezTo>
                    <a:pt x="32" y="2155"/>
                    <a:pt x="34" y="2152"/>
                    <a:pt x="36" y="2149"/>
                  </a:cubicBezTo>
                  <a:cubicBezTo>
                    <a:pt x="43" y="2137"/>
                    <a:pt x="49" y="2125"/>
                    <a:pt x="55" y="2112"/>
                  </a:cubicBezTo>
                  <a:cubicBezTo>
                    <a:pt x="60" y="2100"/>
                    <a:pt x="66" y="2088"/>
                    <a:pt x="64" y="2073"/>
                  </a:cubicBezTo>
                  <a:close/>
                  <a:moveTo>
                    <a:pt x="19" y="1467"/>
                  </a:moveTo>
                  <a:cubicBezTo>
                    <a:pt x="25" y="1460"/>
                    <a:pt x="31" y="1451"/>
                    <a:pt x="36" y="1443"/>
                  </a:cubicBezTo>
                  <a:cubicBezTo>
                    <a:pt x="43" y="1432"/>
                    <a:pt x="49" y="1420"/>
                    <a:pt x="55" y="1407"/>
                  </a:cubicBezTo>
                  <a:cubicBezTo>
                    <a:pt x="60" y="1395"/>
                    <a:pt x="66" y="1382"/>
                    <a:pt x="64" y="1367"/>
                  </a:cubicBezTo>
                  <a:cubicBezTo>
                    <a:pt x="64" y="1364"/>
                    <a:pt x="63" y="1361"/>
                    <a:pt x="62" y="1359"/>
                  </a:cubicBezTo>
                  <a:cubicBezTo>
                    <a:pt x="59" y="1356"/>
                    <a:pt x="56" y="1356"/>
                    <a:pt x="53" y="1357"/>
                  </a:cubicBezTo>
                  <a:cubicBezTo>
                    <a:pt x="46" y="1359"/>
                    <a:pt x="42" y="1365"/>
                    <a:pt x="38" y="1371"/>
                  </a:cubicBezTo>
                  <a:cubicBezTo>
                    <a:pt x="33" y="1379"/>
                    <a:pt x="28" y="1387"/>
                    <a:pt x="25" y="1396"/>
                  </a:cubicBezTo>
                  <a:cubicBezTo>
                    <a:pt x="19" y="1410"/>
                    <a:pt x="15" y="1425"/>
                    <a:pt x="10" y="1441"/>
                  </a:cubicBezTo>
                  <a:cubicBezTo>
                    <a:pt x="8" y="1449"/>
                    <a:pt x="4" y="1461"/>
                    <a:pt x="2" y="1470"/>
                  </a:cubicBezTo>
                  <a:cubicBezTo>
                    <a:pt x="2" y="1487"/>
                    <a:pt x="2" y="1487"/>
                    <a:pt x="2" y="1487"/>
                  </a:cubicBezTo>
                  <a:cubicBezTo>
                    <a:pt x="6" y="1488"/>
                    <a:pt x="14" y="1474"/>
                    <a:pt x="19" y="1467"/>
                  </a:cubicBezTo>
                  <a:close/>
                  <a:moveTo>
                    <a:pt x="9" y="1381"/>
                  </a:moveTo>
                  <a:cubicBezTo>
                    <a:pt x="12" y="1364"/>
                    <a:pt x="14" y="1347"/>
                    <a:pt x="14" y="1330"/>
                  </a:cubicBezTo>
                  <a:cubicBezTo>
                    <a:pt x="15" y="1315"/>
                    <a:pt x="16" y="1293"/>
                    <a:pt x="4" y="1285"/>
                  </a:cubicBezTo>
                  <a:cubicBezTo>
                    <a:pt x="3" y="1285"/>
                    <a:pt x="2" y="1285"/>
                    <a:pt x="2" y="1284"/>
                  </a:cubicBezTo>
                  <a:cubicBezTo>
                    <a:pt x="2" y="1425"/>
                    <a:pt x="2" y="1425"/>
                    <a:pt x="2" y="1425"/>
                  </a:cubicBezTo>
                  <a:cubicBezTo>
                    <a:pt x="3" y="1421"/>
                    <a:pt x="4" y="1415"/>
                    <a:pt x="5" y="1411"/>
                  </a:cubicBezTo>
                  <a:cubicBezTo>
                    <a:pt x="7" y="1401"/>
                    <a:pt x="8" y="1391"/>
                    <a:pt x="9" y="1381"/>
                  </a:cubicBezTo>
                  <a:close/>
                  <a:moveTo>
                    <a:pt x="69" y="738"/>
                  </a:moveTo>
                  <a:cubicBezTo>
                    <a:pt x="69" y="738"/>
                    <a:pt x="68" y="737"/>
                    <a:pt x="68" y="737"/>
                  </a:cubicBezTo>
                  <a:cubicBezTo>
                    <a:pt x="66" y="736"/>
                    <a:pt x="63" y="736"/>
                    <a:pt x="60" y="737"/>
                  </a:cubicBezTo>
                  <a:cubicBezTo>
                    <a:pt x="47" y="742"/>
                    <a:pt x="36" y="757"/>
                    <a:pt x="27" y="770"/>
                  </a:cubicBezTo>
                  <a:cubicBezTo>
                    <a:pt x="16" y="787"/>
                    <a:pt x="0" y="823"/>
                    <a:pt x="3" y="830"/>
                  </a:cubicBezTo>
                  <a:cubicBezTo>
                    <a:pt x="6" y="836"/>
                    <a:pt x="44" y="811"/>
                    <a:pt x="59" y="791"/>
                  </a:cubicBezTo>
                  <a:cubicBezTo>
                    <a:pt x="67" y="780"/>
                    <a:pt x="82" y="758"/>
                    <a:pt x="73" y="742"/>
                  </a:cubicBezTo>
                  <a:cubicBezTo>
                    <a:pt x="72" y="740"/>
                    <a:pt x="71" y="739"/>
                    <a:pt x="69" y="738"/>
                  </a:cubicBezTo>
                  <a:close/>
                  <a:moveTo>
                    <a:pt x="14" y="2035"/>
                  </a:moveTo>
                  <a:cubicBezTo>
                    <a:pt x="15" y="2021"/>
                    <a:pt x="16" y="1998"/>
                    <a:pt x="4" y="1991"/>
                  </a:cubicBezTo>
                  <a:cubicBezTo>
                    <a:pt x="3" y="1990"/>
                    <a:pt x="2" y="1990"/>
                    <a:pt x="2" y="1990"/>
                  </a:cubicBezTo>
                  <a:cubicBezTo>
                    <a:pt x="2" y="2131"/>
                    <a:pt x="2" y="2131"/>
                    <a:pt x="2" y="2131"/>
                  </a:cubicBezTo>
                  <a:cubicBezTo>
                    <a:pt x="3" y="2126"/>
                    <a:pt x="4" y="2121"/>
                    <a:pt x="5" y="2117"/>
                  </a:cubicBezTo>
                  <a:cubicBezTo>
                    <a:pt x="7" y="2106"/>
                    <a:pt x="8" y="2096"/>
                    <a:pt x="9" y="2086"/>
                  </a:cubicBezTo>
                  <a:cubicBezTo>
                    <a:pt x="12" y="2069"/>
                    <a:pt x="14" y="2052"/>
                    <a:pt x="14" y="2035"/>
                  </a:cubicBezTo>
                  <a:close/>
                  <a:moveTo>
                    <a:pt x="1153" y="1778"/>
                  </a:moveTo>
                  <a:cubicBezTo>
                    <a:pt x="1155" y="1773"/>
                    <a:pt x="1156" y="1767"/>
                    <a:pt x="1157" y="1762"/>
                  </a:cubicBezTo>
                  <a:cubicBezTo>
                    <a:pt x="1159" y="1752"/>
                    <a:pt x="1160" y="1742"/>
                    <a:pt x="1161" y="1731"/>
                  </a:cubicBezTo>
                  <a:cubicBezTo>
                    <a:pt x="1164" y="1715"/>
                    <a:pt x="1165" y="1698"/>
                    <a:pt x="1166" y="1680"/>
                  </a:cubicBezTo>
                  <a:cubicBezTo>
                    <a:pt x="1167" y="1666"/>
                    <a:pt x="1168" y="1643"/>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4"/>
                  </a:cubicBezTo>
                  <a:cubicBezTo>
                    <a:pt x="1146" y="1767"/>
                    <a:pt x="1149" y="1786"/>
                    <a:pt x="1153" y="1778"/>
                  </a:cubicBezTo>
                  <a:close/>
                  <a:moveTo>
                    <a:pt x="1171" y="1818"/>
                  </a:moveTo>
                  <a:cubicBezTo>
                    <a:pt x="1177" y="1810"/>
                    <a:pt x="1183" y="1802"/>
                    <a:pt x="1188" y="1794"/>
                  </a:cubicBezTo>
                  <a:cubicBezTo>
                    <a:pt x="1195" y="1782"/>
                    <a:pt x="1201" y="1770"/>
                    <a:pt x="1207" y="1758"/>
                  </a:cubicBezTo>
                  <a:cubicBezTo>
                    <a:pt x="1212" y="1745"/>
                    <a:pt x="1218" y="1733"/>
                    <a:pt x="1216" y="1718"/>
                  </a:cubicBezTo>
                  <a:cubicBezTo>
                    <a:pt x="1216" y="1715"/>
                    <a:pt x="1215" y="1712"/>
                    <a:pt x="1214" y="1710"/>
                  </a:cubicBezTo>
                  <a:cubicBezTo>
                    <a:pt x="1211" y="1707"/>
                    <a:pt x="1208" y="1707"/>
                    <a:pt x="1205" y="1708"/>
                  </a:cubicBezTo>
                  <a:cubicBezTo>
                    <a:pt x="1198" y="1710"/>
                    <a:pt x="1194" y="1716"/>
                    <a:pt x="1190" y="1722"/>
                  </a:cubicBezTo>
                  <a:cubicBezTo>
                    <a:pt x="1185" y="1730"/>
                    <a:pt x="1180" y="1738"/>
                    <a:pt x="1177" y="1746"/>
                  </a:cubicBezTo>
                  <a:cubicBezTo>
                    <a:pt x="1171" y="1761"/>
                    <a:pt x="1167" y="1776"/>
                    <a:pt x="1162" y="1792"/>
                  </a:cubicBezTo>
                  <a:cubicBezTo>
                    <a:pt x="1158" y="1806"/>
                    <a:pt x="1149" y="1833"/>
                    <a:pt x="1153" y="1837"/>
                  </a:cubicBezTo>
                  <a:cubicBezTo>
                    <a:pt x="1156" y="1841"/>
                    <a:pt x="1166" y="1826"/>
                    <a:pt x="1171" y="1818"/>
                  </a:cubicBezTo>
                  <a:close/>
                  <a:moveTo>
                    <a:pt x="1221" y="1091"/>
                  </a:moveTo>
                  <a:cubicBezTo>
                    <a:pt x="1221" y="1090"/>
                    <a:pt x="1220" y="1090"/>
                    <a:pt x="1220" y="1090"/>
                  </a:cubicBezTo>
                  <a:cubicBezTo>
                    <a:pt x="1218" y="1089"/>
                    <a:pt x="1215" y="1089"/>
                    <a:pt x="1212" y="1090"/>
                  </a:cubicBezTo>
                  <a:cubicBezTo>
                    <a:pt x="1199" y="1095"/>
                    <a:pt x="1188" y="1110"/>
                    <a:pt x="1179" y="1123"/>
                  </a:cubicBezTo>
                  <a:cubicBezTo>
                    <a:pt x="1168" y="1140"/>
                    <a:pt x="1152" y="1176"/>
                    <a:pt x="1155" y="1182"/>
                  </a:cubicBezTo>
                  <a:cubicBezTo>
                    <a:pt x="1158" y="1189"/>
                    <a:pt x="1196" y="1164"/>
                    <a:pt x="1211" y="1143"/>
                  </a:cubicBezTo>
                  <a:cubicBezTo>
                    <a:pt x="1219" y="1132"/>
                    <a:pt x="1234" y="1111"/>
                    <a:pt x="1225" y="1095"/>
                  </a:cubicBezTo>
                  <a:cubicBezTo>
                    <a:pt x="1224" y="1093"/>
                    <a:pt x="1223" y="1092"/>
                    <a:pt x="1221" y="1091"/>
                  </a:cubicBezTo>
                  <a:close/>
                  <a:moveTo>
                    <a:pt x="69" y="32"/>
                  </a:moveTo>
                  <a:cubicBezTo>
                    <a:pt x="69" y="32"/>
                    <a:pt x="68" y="32"/>
                    <a:pt x="68" y="32"/>
                  </a:cubicBezTo>
                  <a:cubicBezTo>
                    <a:pt x="66" y="30"/>
                    <a:pt x="63" y="31"/>
                    <a:pt x="60" y="32"/>
                  </a:cubicBezTo>
                  <a:cubicBezTo>
                    <a:pt x="47" y="37"/>
                    <a:pt x="36" y="51"/>
                    <a:pt x="27" y="65"/>
                  </a:cubicBezTo>
                  <a:cubicBezTo>
                    <a:pt x="16" y="82"/>
                    <a:pt x="0" y="118"/>
                    <a:pt x="3" y="124"/>
                  </a:cubicBezTo>
                  <a:cubicBezTo>
                    <a:pt x="6" y="130"/>
                    <a:pt x="44" y="105"/>
                    <a:pt x="59" y="85"/>
                  </a:cubicBezTo>
                  <a:cubicBezTo>
                    <a:pt x="67" y="74"/>
                    <a:pt x="82" y="52"/>
                    <a:pt x="73" y="36"/>
                  </a:cubicBezTo>
                  <a:cubicBezTo>
                    <a:pt x="72" y="35"/>
                    <a:pt x="71" y="33"/>
                    <a:pt x="69" y="32"/>
                  </a:cubicBezTo>
                  <a:close/>
                  <a:moveTo>
                    <a:pt x="1221" y="1794"/>
                  </a:moveTo>
                  <a:cubicBezTo>
                    <a:pt x="1221" y="1794"/>
                    <a:pt x="1220" y="1794"/>
                    <a:pt x="1220" y="1794"/>
                  </a:cubicBezTo>
                  <a:cubicBezTo>
                    <a:pt x="1218" y="1792"/>
                    <a:pt x="1215" y="1793"/>
                    <a:pt x="1212" y="1794"/>
                  </a:cubicBezTo>
                  <a:cubicBezTo>
                    <a:pt x="1199" y="1799"/>
                    <a:pt x="1188" y="1813"/>
                    <a:pt x="1179" y="1827"/>
                  </a:cubicBezTo>
                  <a:cubicBezTo>
                    <a:pt x="1168" y="1844"/>
                    <a:pt x="1152" y="1880"/>
                    <a:pt x="1155" y="1886"/>
                  </a:cubicBezTo>
                  <a:cubicBezTo>
                    <a:pt x="1158" y="1892"/>
                    <a:pt x="1196" y="1868"/>
                    <a:pt x="1211" y="1847"/>
                  </a:cubicBezTo>
                  <a:cubicBezTo>
                    <a:pt x="1219" y="1836"/>
                    <a:pt x="1234" y="1814"/>
                    <a:pt x="1225" y="1799"/>
                  </a:cubicBezTo>
                  <a:cubicBezTo>
                    <a:pt x="1224" y="1797"/>
                    <a:pt x="1223" y="1795"/>
                    <a:pt x="1221" y="1794"/>
                  </a:cubicBezTo>
                  <a:close/>
                  <a:moveTo>
                    <a:pt x="1130" y="1840"/>
                  </a:moveTo>
                  <a:cubicBezTo>
                    <a:pt x="1124" y="1827"/>
                    <a:pt x="1117" y="1814"/>
                    <a:pt x="1108" y="1802"/>
                  </a:cubicBezTo>
                  <a:cubicBezTo>
                    <a:pt x="1105" y="1797"/>
                    <a:pt x="1101" y="1793"/>
                    <a:pt x="1096" y="1791"/>
                  </a:cubicBezTo>
                  <a:cubicBezTo>
                    <a:pt x="1091" y="1789"/>
                    <a:pt x="1085" y="1791"/>
                    <a:pt x="1082" y="1796"/>
                  </a:cubicBezTo>
                  <a:cubicBezTo>
                    <a:pt x="1080" y="1799"/>
                    <a:pt x="1079" y="1804"/>
                    <a:pt x="1080" y="1808"/>
                  </a:cubicBezTo>
                  <a:cubicBezTo>
                    <a:pt x="1080" y="1812"/>
                    <a:pt x="1081" y="1816"/>
                    <a:pt x="1082" y="1820"/>
                  </a:cubicBezTo>
                  <a:cubicBezTo>
                    <a:pt x="1093" y="1849"/>
                    <a:pt x="1113" y="1869"/>
                    <a:pt x="1133" y="1886"/>
                  </a:cubicBezTo>
                  <a:cubicBezTo>
                    <a:pt x="1135" y="1887"/>
                    <a:pt x="1137" y="1889"/>
                    <a:pt x="1139" y="1889"/>
                  </a:cubicBezTo>
                  <a:cubicBezTo>
                    <a:pt x="1140" y="1890"/>
                    <a:pt x="1141" y="1890"/>
                    <a:pt x="1142" y="1890"/>
                  </a:cubicBezTo>
                  <a:cubicBezTo>
                    <a:pt x="1143" y="1889"/>
                    <a:pt x="1144" y="1889"/>
                    <a:pt x="1145" y="1888"/>
                  </a:cubicBezTo>
                  <a:cubicBezTo>
                    <a:pt x="1149" y="1883"/>
                    <a:pt x="1143" y="1869"/>
                    <a:pt x="1142" y="1865"/>
                  </a:cubicBezTo>
                  <a:cubicBezTo>
                    <a:pt x="1138" y="1856"/>
                    <a:pt x="1134" y="1848"/>
                    <a:pt x="1130" y="1840"/>
                  </a:cubicBezTo>
                  <a:close/>
                  <a:moveTo>
                    <a:pt x="1128" y="1751"/>
                  </a:moveTo>
                  <a:cubicBezTo>
                    <a:pt x="1124" y="1736"/>
                    <a:pt x="1118" y="1713"/>
                    <a:pt x="1104" y="1708"/>
                  </a:cubicBezTo>
                  <a:cubicBezTo>
                    <a:pt x="1100" y="1706"/>
                    <a:pt x="1095" y="1707"/>
                    <a:pt x="1092" y="1712"/>
                  </a:cubicBezTo>
                  <a:cubicBezTo>
                    <a:pt x="1088" y="1717"/>
                    <a:pt x="1088" y="1726"/>
                    <a:pt x="1090" y="1733"/>
                  </a:cubicBezTo>
                  <a:cubicBezTo>
                    <a:pt x="1096" y="1754"/>
                    <a:pt x="1104" y="1774"/>
                    <a:pt x="1114" y="1793"/>
                  </a:cubicBezTo>
                  <a:cubicBezTo>
                    <a:pt x="1119" y="1802"/>
                    <a:pt x="1125" y="1811"/>
                    <a:pt x="1130" y="1819"/>
                  </a:cubicBezTo>
                  <a:cubicBezTo>
                    <a:pt x="1133" y="1823"/>
                    <a:pt x="1147" y="1848"/>
                    <a:pt x="1147" y="1838"/>
                  </a:cubicBezTo>
                  <a:cubicBezTo>
                    <a:pt x="1147" y="1826"/>
                    <a:pt x="1144" y="1813"/>
                    <a:pt x="1141" y="1802"/>
                  </a:cubicBezTo>
                  <a:cubicBezTo>
                    <a:pt x="1138" y="1784"/>
                    <a:pt x="1133" y="1767"/>
                    <a:pt x="1128" y="1751"/>
                  </a:cubicBezTo>
                  <a:close/>
                </a:path>
              </a:pathLst>
            </a:custGeom>
            <a:solidFill>
              <a:schemeClr val="accent1"/>
            </a:solidFill>
            <a:ln w="9525">
              <a:noFill/>
              <a:round/>
              <a:headEnd/>
              <a:tailEnd/>
            </a:ln>
          </p:spPr>
        </p:sp>
        <p:sp>
          <p:nvSpPr>
            <p:cNvPr id="19" name="Freeform 9"/>
            <p:cNvSpPr>
              <a:spLocks noEditPoints="1"/>
            </p:cNvSpPr>
            <p:nvPr/>
          </p:nvSpPr>
          <p:spPr bwMode="auto">
            <a:xfrm>
              <a:off x="982493" y="3378"/>
              <a:ext cx="11205925" cy="6851347"/>
            </a:xfrm>
            <a:custGeom>
              <a:avLst/>
              <a:gdLst/>
              <a:ahLst/>
              <a:cxnLst/>
              <a:rect l="0" t="0" r="r" b="b"/>
              <a:pathLst>
                <a:path w="3531" h="2158">
                  <a:moveTo>
                    <a:pt x="1203" y="57"/>
                  </a:moveTo>
                  <a:cubicBezTo>
                    <a:pt x="1206" y="61"/>
                    <a:pt x="1220" y="86"/>
                    <a:pt x="1220" y="75"/>
                  </a:cubicBezTo>
                  <a:cubicBezTo>
                    <a:pt x="1220" y="64"/>
                    <a:pt x="1217" y="51"/>
                    <a:pt x="1214" y="40"/>
                  </a:cubicBezTo>
                  <a:cubicBezTo>
                    <a:pt x="1211" y="26"/>
                    <a:pt x="1208" y="13"/>
                    <a:pt x="1205" y="0"/>
                  </a:cubicBezTo>
                  <a:cubicBezTo>
                    <a:pt x="1173" y="0"/>
                    <a:pt x="1173" y="0"/>
                    <a:pt x="1173" y="0"/>
                  </a:cubicBezTo>
                  <a:cubicBezTo>
                    <a:pt x="1177" y="11"/>
                    <a:pt x="1182" y="21"/>
                    <a:pt x="1187" y="31"/>
                  </a:cubicBezTo>
                  <a:cubicBezTo>
                    <a:pt x="1192" y="40"/>
                    <a:pt x="1198" y="49"/>
                    <a:pt x="1203" y="57"/>
                  </a:cubicBezTo>
                  <a:close/>
                  <a:moveTo>
                    <a:pt x="1226" y="16"/>
                  </a:moveTo>
                  <a:cubicBezTo>
                    <a:pt x="1228" y="11"/>
                    <a:pt x="1229" y="5"/>
                    <a:pt x="1230" y="0"/>
                  </a:cubicBezTo>
                  <a:cubicBezTo>
                    <a:pt x="1218" y="0"/>
                    <a:pt x="1218" y="0"/>
                    <a:pt x="1218" y="0"/>
                  </a:cubicBezTo>
                  <a:cubicBezTo>
                    <a:pt x="1218" y="1"/>
                    <a:pt x="1218" y="2"/>
                    <a:pt x="1218" y="2"/>
                  </a:cubicBezTo>
                  <a:cubicBezTo>
                    <a:pt x="1219" y="5"/>
                    <a:pt x="1222" y="24"/>
                    <a:pt x="1226" y="16"/>
                  </a:cubicBezTo>
                  <a:close/>
                  <a:moveTo>
                    <a:pt x="1155" y="58"/>
                  </a:moveTo>
                  <a:cubicBezTo>
                    <a:pt x="1166" y="87"/>
                    <a:pt x="1186" y="107"/>
                    <a:pt x="1206" y="124"/>
                  </a:cubicBezTo>
                  <a:cubicBezTo>
                    <a:pt x="1208" y="125"/>
                    <a:pt x="1210" y="127"/>
                    <a:pt x="1212" y="127"/>
                  </a:cubicBezTo>
                  <a:cubicBezTo>
                    <a:pt x="1213" y="128"/>
                    <a:pt x="1214" y="128"/>
                    <a:pt x="1215" y="128"/>
                  </a:cubicBezTo>
                  <a:cubicBezTo>
                    <a:pt x="1216" y="127"/>
                    <a:pt x="1217" y="127"/>
                    <a:pt x="1218" y="125"/>
                  </a:cubicBezTo>
                  <a:cubicBezTo>
                    <a:pt x="1222" y="121"/>
                    <a:pt x="1216" y="107"/>
                    <a:pt x="1215" y="102"/>
                  </a:cubicBezTo>
                  <a:cubicBezTo>
                    <a:pt x="1211" y="94"/>
                    <a:pt x="1207" y="86"/>
                    <a:pt x="1203" y="78"/>
                  </a:cubicBezTo>
                  <a:cubicBezTo>
                    <a:pt x="1197" y="65"/>
                    <a:pt x="1190" y="52"/>
                    <a:pt x="1181" y="40"/>
                  </a:cubicBezTo>
                  <a:cubicBezTo>
                    <a:pt x="1178" y="35"/>
                    <a:pt x="1174" y="31"/>
                    <a:pt x="1169" y="29"/>
                  </a:cubicBezTo>
                  <a:cubicBezTo>
                    <a:pt x="1164" y="27"/>
                    <a:pt x="1158" y="29"/>
                    <a:pt x="1155" y="34"/>
                  </a:cubicBezTo>
                  <a:cubicBezTo>
                    <a:pt x="1153" y="37"/>
                    <a:pt x="1152" y="42"/>
                    <a:pt x="1153" y="46"/>
                  </a:cubicBezTo>
                  <a:cubicBezTo>
                    <a:pt x="1153" y="50"/>
                    <a:pt x="1154" y="54"/>
                    <a:pt x="1155" y="58"/>
                  </a:cubicBezTo>
                  <a:close/>
                  <a:moveTo>
                    <a:pt x="1229" y="580"/>
                  </a:moveTo>
                  <a:cubicBezTo>
                    <a:pt x="1224" y="577"/>
                    <a:pt x="1217" y="579"/>
                    <a:pt x="1213" y="584"/>
                  </a:cubicBezTo>
                  <a:cubicBezTo>
                    <a:pt x="1209" y="589"/>
                    <a:pt x="1207" y="596"/>
                    <a:pt x="1206" y="603"/>
                  </a:cubicBezTo>
                  <a:cubicBezTo>
                    <a:pt x="1207" y="629"/>
                    <a:pt x="1210" y="653"/>
                    <a:pt x="1213" y="678"/>
                  </a:cubicBezTo>
                  <a:cubicBezTo>
                    <a:pt x="1215" y="688"/>
                    <a:pt x="1216" y="698"/>
                    <a:pt x="1218" y="708"/>
                  </a:cubicBezTo>
                  <a:cubicBezTo>
                    <a:pt x="1219" y="711"/>
                    <a:pt x="1222" y="729"/>
                    <a:pt x="1226" y="721"/>
                  </a:cubicBezTo>
                  <a:cubicBezTo>
                    <a:pt x="1228" y="717"/>
                    <a:pt x="1229" y="710"/>
                    <a:pt x="1230" y="705"/>
                  </a:cubicBezTo>
                  <a:cubicBezTo>
                    <a:pt x="1232" y="695"/>
                    <a:pt x="1233" y="685"/>
                    <a:pt x="1234" y="675"/>
                  </a:cubicBezTo>
                  <a:cubicBezTo>
                    <a:pt x="1237" y="658"/>
                    <a:pt x="1238" y="641"/>
                    <a:pt x="1239" y="624"/>
                  </a:cubicBezTo>
                  <a:cubicBezTo>
                    <a:pt x="1240" y="610"/>
                    <a:pt x="1241" y="587"/>
                    <a:pt x="1229" y="580"/>
                  </a:cubicBezTo>
                  <a:close/>
                  <a:moveTo>
                    <a:pt x="1201" y="694"/>
                  </a:moveTo>
                  <a:cubicBezTo>
                    <a:pt x="1197" y="680"/>
                    <a:pt x="1191" y="656"/>
                    <a:pt x="1177" y="651"/>
                  </a:cubicBezTo>
                  <a:cubicBezTo>
                    <a:pt x="1173" y="650"/>
                    <a:pt x="1168" y="651"/>
                    <a:pt x="1165" y="655"/>
                  </a:cubicBezTo>
                  <a:cubicBezTo>
                    <a:pt x="1161" y="661"/>
                    <a:pt x="1161" y="669"/>
                    <a:pt x="1163" y="676"/>
                  </a:cubicBezTo>
                  <a:cubicBezTo>
                    <a:pt x="1169" y="697"/>
                    <a:pt x="1177" y="718"/>
                    <a:pt x="1187" y="736"/>
                  </a:cubicBezTo>
                  <a:cubicBezTo>
                    <a:pt x="1192" y="745"/>
                    <a:pt x="1198" y="754"/>
                    <a:pt x="1203" y="763"/>
                  </a:cubicBezTo>
                  <a:cubicBezTo>
                    <a:pt x="1206" y="767"/>
                    <a:pt x="1220" y="791"/>
                    <a:pt x="1220" y="781"/>
                  </a:cubicBezTo>
                  <a:cubicBezTo>
                    <a:pt x="1220" y="769"/>
                    <a:pt x="1217" y="757"/>
                    <a:pt x="1214" y="745"/>
                  </a:cubicBezTo>
                  <a:cubicBezTo>
                    <a:pt x="1211" y="728"/>
                    <a:pt x="1206" y="711"/>
                    <a:pt x="1201" y="694"/>
                  </a:cubicBezTo>
                  <a:close/>
                  <a:moveTo>
                    <a:pt x="1244" y="762"/>
                  </a:moveTo>
                  <a:cubicBezTo>
                    <a:pt x="1250" y="754"/>
                    <a:pt x="1256" y="746"/>
                    <a:pt x="1261" y="737"/>
                  </a:cubicBezTo>
                  <a:cubicBezTo>
                    <a:pt x="1268" y="726"/>
                    <a:pt x="1274" y="714"/>
                    <a:pt x="1280" y="701"/>
                  </a:cubicBezTo>
                  <a:cubicBezTo>
                    <a:pt x="1285" y="689"/>
                    <a:pt x="1291" y="677"/>
                    <a:pt x="1289" y="662"/>
                  </a:cubicBezTo>
                  <a:cubicBezTo>
                    <a:pt x="1289" y="659"/>
                    <a:pt x="1288" y="655"/>
                    <a:pt x="1287" y="653"/>
                  </a:cubicBezTo>
                  <a:cubicBezTo>
                    <a:pt x="1284" y="650"/>
                    <a:pt x="1281" y="650"/>
                    <a:pt x="1278" y="651"/>
                  </a:cubicBezTo>
                  <a:cubicBezTo>
                    <a:pt x="1271" y="653"/>
                    <a:pt x="1267" y="659"/>
                    <a:pt x="1263" y="666"/>
                  </a:cubicBezTo>
                  <a:cubicBezTo>
                    <a:pt x="1258" y="673"/>
                    <a:pt x="1253" y="681"/>
                    <a:pt x="1250" y="690"/>
                  </a:cubicBezTo>
                  <a:cubicBezTo>
                    <a:pt x="1244" y="705"/>
                    <a:pt x="1240" y="720"/>
                    <a:pt x="1235" y="735"/>
                  </a:cubicBezTo>
                  <a:cubicBezTo>
                    <a:pt x="1231" y="750"/>
                    <a:pt x="1222" y="776"/>
                    <a:pt x="1226" y="780"/>
                  </a:cubicBezTo>
                  <a:cubicBezTo>
                    <a:pt x="1229" y="784"/>
                    <a:pt x="1239" y="769"/>
                    <a:pt x="1244" y="762"/>
                  </a:cubicBezTo>
                  <a:close/>
                  <a:moveTo>
                    <a:pt x="3" y="408"/>
                  </a:moveTo>
                  <a:cubicBezTo>
                    <a:pt x="14" y="437"/>
                    <a:pt x="34" y="457"/>
                    <a:pt x="54" y="474"/>
                  </a:cubicBezTo>
                  <a:cubicBezTo>
                    <a:pt x="56" y="475"/>
                    <a:pt x="58" y="477"/>
                    <a:pt x="60" y="477"/>
                  </a:cubicBezTo>
                  <a:cubicBezTo>
                    <a:pt x="61" y="478"/>
                    <a:pt x="62" y="478"/>
                    <a:pt x="63" y="477"/>
                  </a:cubicBezTo>
                  <a:cubicBezTo>
                    <a:pt x="64" y="477"/>
                    <a:pt x="65" y="477"/>
                    <a:pt x="66" y="475"/>
                  </a:cubicBezTo>
                  <a:cubicBezTo>
                    <a:pt x="70" y="470"/>
                    <a:pt x="64" y="457"/>
                    <a:pt x="63" y="452"/>
                  </a:cubicBezTo>
                  <a:cubicBezTo>
                    <a:pt x="59" y="444"/>
                    <a:pt x="55" y="436"/>
                    <a:pt x="51" y="428"/>
                  </a:cubicBezTo>
                  <a:cubicBezTo>
                    <a:pt x="45" y="415"/>
                    <a:pt x="38" y="402"/>
                    <a:pt x="29" y="390"/>
                  </a:cubicBezTo>
                  <a:cubicBezTo>
                    <a:pt x="26" y="385"/>
                    <a:pt x="22" y="380"/>
                    <a:pt x="17" y="379"/>
                  </a:cubicBezTo>
                  <a:cubicBezTo>
                    <a:pt x="12" y="377"/>
                    <a:pt x="6" y="379"/>
                    <a:pt x="3" y="384"/>
                  </a:cubicBezTo>
                  <a:cubicBezTo>
                    <a:pt x="1" y="387"/>
                    <a:pt x="0" y="392"/>
                    <a:pt x="1" y="396"/>
                  </a:cubicBezTo>
                  <a:cubicBezTo>
                    <a:pt x="1" y="400"/>
                    <a:pt x="2" y="404"/>
                    <a:pt x="3" y="408"/>
                  </a:cubicBezTo>
                  <a:close/>
                  <a:moveTo>
                    <a:pt x="1155" y="763"/>
                  </a:moveTo>
                  <a:cubicBezTo>
                    <a:pt x="1166" y="793"/>
                    <a:pt x="1186" y="812"/>
                    <a:pt x="1206" y="829"/>
                  </a:cubicBezTo>
                  <a:cubicBezTo>
                    <a:pt x="1208" y="831"/>
                    <a:pt x="1210" y="832"/>
                    <a:pt x="1212" y="833"/>
                  </a:cubicBezTo>
                  <a:cubicBezTo>
                    <a:pt x="1213" y="833"/>
                    <a:pt x="1214" y="833"/>
                    <a:pt x="1215" y="833"/>
                  </a:cubicBezTo>
                  <a:cubicBezTo>
                    <a:pt x="1216" y="833"/>
                    <a:pt x="1217" y="832"/>
                    <a:pt x="1218" y="831"/>
                  </a:cubicBezTo>
                  <a:cubicBezTo>
                    <a:pt x="1222" y="826"/>
                    <a:pt x="1216" y="813"/>
                    <a:pt x="1215" y="808"/>
                  </a:cubicBezTo>
                  <a:cubicBezTo>
                    <a:pt x="1211" y="800"/>
                    <a:pt x="1207" y="792"/>
                    <a:pt x="1203" y="784"/>
                  </a:cubicBezTo>
                  <a:cubicBezTo>
                    <a:pt x="1197" y="771"/>
                    <a:pt x="1190" y="757"/>
                    <a:pt x="1181" y="746"/>
                  </a:cubicBezTo>
                  <a:cubicBezTo>
                    <a:pt x="1178" y="741"/>
                    <a:pt x="1174" y="736"/>
                    <a:pt x="1169" y="734"/>
                  </a:cubicBezTo>
                  <a:cubicBezTo>
                    <a:pt x="1164" y="733"/>
                    <a:pt x="1158" y="734"/>
                    <a:pt x="1155" y="740"/>
                  </a:cubicBezTo>
                  <a:cubicBezTo>
                    <a:pt x="1153" y="743"/>
                    <a:pt x="1152" y="747"/>
                    <a:pt x="1153" y="751"/>
                  </a:cubicBezTo>
                  <a:cubicBezTo>
                    <a:pt x="1153" y="756"/>
                    <a:pt x="1154" y="759"/>
                    <a:pt x="1155" y="763"/>
                  </a:cubicBezTo>
                  <a:close/>
                  <a:moveTo>
                    <a:pt x="49" y="1047"/>
                  </a:moveTo>
                  <a:cubicBezTo>
                    <a:pt x="45" y="1032"/>
                    <a:pt x="39" y="1009"/>
                    <a:pt x="26" y="1004"/>
                  </a:cubicBezTo>
                  <a:cubicBezTo>
                    <a:pt x="21" y="1003"/>
                    <a:pt x="16" y="1004"/>
                    <a:pt x="13" y="1008"/>
                  </a:cubicBezTo>
                  <a:cubicBezTo>
                    <a:pt x="9" y="1014"/>
                    <a:pt x="9" y="1022"/>
                    <a:pt x="11" y="1029"/>
                  </a:cubicBezTo>
                  <a:cubicBezTo>
                    <a:pt x="17" y="1050"/>
                    <a:pt x="25" y="1070"/>
                    <a:pt x="35" y="1089"/>
                  </a:cubicBezTo>
                  <a:cubicBezTo>
                    <a:pt x="40" y="1098"/>
                    <a:pt x="46" y="1107"/>
                    <a:pt x="51" y="1116"/>
                  </a:cubicBezTo>
                  <a:cubicBezTo>
                    <a:pt x="54" y="1120"/>
                    <a:pt x="68" y="1144"/>
                    <a:pt x="68" y="1134"/>
                  </a:cubicBezTo>
                  <a:cubicBezTo>
                    <a:pt x="68" y="1122"/>
                    <a:pt x="65" y="1109"/>
                    <a:pt x="62" y="1098"/>
                  </a:cubicBezTo>
                  <a:cubicBezTo>
                    <a:pt x="59" y="1081"/>
                    <a:pt x="54" y="1064"/>
                    <a:pt x="49" y="1047"/>
                  </a:cubicBezTo>
                  <a:close/>
                  <a:moveTo>
                    <a:pt x="74" y="425"/>
                  </a:moveTo>
                  <a:cubicBezTo>
                    <a:pt x="77" y="429"/>
                    <a:pt x="87" y="413"/>
                    <a:pt x="92" y="406"/>
                  </a:cubicBezTo>
                  <a:cubicBezTo>
                    <a:pt x="98" y="398"/>
                    <a:pt x="104" y="390"/>
                    <a:pt x="109" y="382"/>
                  </a:cubicBezTo>
                  <a:cubicBezTo>
                    <a:pt x="116" y="370"/>
                    <a:pt x="122" y="358"/>
                    <a:pt x="128" y="346"/>
                  </a:cubicBezTo>
                  <a:cubicBezTo>
                    <a:pt x="133" y="333"/>
                    <a:pt x="139" y="321"/>
                    <a:pt x="137" y="306"/>
                  </a:cubicBezTo>
                  <a:cubicBezTo>
                    <a:pt x="137" y="303"/>
                    <a:pt x="136" y="300"/>
                    <a:pt x="135" y="298"/>
                  </a:cubicBezTo>
                  <a:cubicBezTo>
                    <a:pt x="132" y="295"/>
                    <a:pt x="129" y="295"/>
                    <a:pt x="126" y="295"/>
                  </a:cubicBezTo>
                  <a:cubicBezTo>
                    <a:pt x="119" y="297"/>
                    <a:pt x="115" y="303"/>
                    <a:pt x="111" y="310"/>
                  </a:cubicBezTo>
                  <a:cubicBezTo>
                    <a:pt x="106" y="318"/>
                    <a:pt x="101" y="325"/>
                    <a:pt x="98" y="334"/>
                  </a:cubicBezTo>
                  <a:cubicBezTo>
                    <a:pt x="92" y="349"/>
                    <a:pt x="88" y="364"/>
                    <a:pt x="83" y="379"/>
                  </a:cubicBezTo>
                  <a:cubicBezTo>
                    <a:pt x="79" y="394"/>
                    <a:pt x="70" y="420"/>
                    <a:pt x="74" y="425"/>
                  </a:cubicBezTo>
                  <a:close/>
                  <a:moveTo>
                    <a:pt x="35" y="380"/>
                  </a:moveTo>
                  <a:cubicBezTo>
                    <a:pt x="40" y="390"/>
                    <a:pt x="46" y="399"/>
                    <a:pt x="51" y="407"/>
                  </a:cubicBezTo>
                  <a:cubicBezTo>
                    <a:pt x="54" y="411"/>
                    <a:pt x="68" y="435"/>
                    <a:pt x="68" y="425"/>
                  </a:cubicBezTo>
                  <a:cubicBezTo>
                    <a:pt x="68" y="414"/>
                    <a:pt x="65" y="401"/>
                    <a:pt x="62" y="390"/>
                  </a:cubicBezTo>
                  <a:cubicBezTo>
                    <a:pt x="59" y="372"/>
                    <a:pt x="54" y="355"/>
                    <a:pt x="49" y="338"/>
                  </a:cubicBezTo>
                  <a:cubicBezTo>
                    <a:pt x="45" y="324"/>
                    <a:pt x="39" y="300"/>
                    <a:pt x="26" y="296"/>
                  </a:cubicBezTo>
                  <a:cubicBezTo>
                    <a:pt x="21" y="294"/>
                    <a:pt x="16" y="295"/>
                    <a:pt x="13" y="300"/>
                  </a:cubicBezTo>
                  <a:cubicBezTo>
                    <a:pt x="9" y="305"/>
                    <a:pt x="9" y="314"/>
                    <a:pt x="11" y="320"/>
                  </a:cubicBezTo>
                  <a:cubicBezTo>
                    <a:pt x="17" y="342"/>
                    <a:pt x="25" y="362"/>
                    <a:pt x="35" y="380"/>
                  </a:cubicBezTo>
                  <a:close/>
                  <a:moveTo>
                    <a:pt x="66" y="352"/>
                  </a:moveTo>
                  <a:cubicBezTo>
                    <a:pt x="67" y="355"/>
                    <a:pt x="70" y="374"/>
                    <a:pt x="74" y="366"/>
                  </a:cubicBezTo>
                  <a:cubicBezTo>
                    <a:pt x="76" y="361"/>
                    <a:pt x="77" y="355"/>
                    <a:pt x="78" y="350"/>
                  </a:cubicBezTo>
                  <a:cubicBezTo>
                    <a:pt x="80" y="340"/>
                    <a:pt x="81" y="329"/>
                    <a:pt x="82" y="319"/>
                  </a:cubicBezTo>
                  <a:cubicBezTo>
                    <a:pt x="85" y="302"/>
                    <a:pt x="87" y="285"/>
                    <a:pt x="87" y="268"/>
                  </a:cubicBezTo>
                  <a:cubicBezTo>
                    <a:pt x="88" y="254"/>
                    <a:pt x="89" y="231"/>
                    <a:pt x="77" y="224"/>
                  </a:cubicBezTo>
                  <a:cubicBezTo>
                    <a:pt x="72" y="221"/>
                    <a:pt x="65" y="223"/>
                    <a:pt x="61" y="228"/>
                  </a:cubicBezTo>
                  <a:cubicBezTo>
                    <a:pt x="57" y="233"/>
                    <a:pt x="55" y="240"/>
                    <a:pt x="54" y="248"/>
                  </a:cubicBezTo>
                  <a:cubicBezTo>
                    <a:pt x="55" y="273"/>
                    <a:pt x="58" y="298"/>
                    <a:pt x="61" y="323"/>
                  </a:cubicBezTo>
                  <a:cubicBezTo>
                    <a:pt x="63" y="333"/>
                    <a:pt x="64" y="342"/>
                    <a:pt x="66" y="352"/>
                  </a:cubicBezTo>
                  <a:close/>
                  <a:moveTo>
                    <a:pt x="77" y="932"/>
                  </a:moveTo>
                  <a:cubicBezTo>
                    <a:pt x="72" y="929"/>
                    <a:pt x="65" y="931"/>
                    <a:pt x="61" y="937"/>
                  </a:cubicBezTo>
                  <a:cubicBezTo>
                    <a:pt x="57" y="942"/>
                    <a:pt x="55" y="949"/>
                    <a:pt x="54" y="956"/>
                  </a:cubicBezTo>
                  <a:cubicBezTo>
                    <a:pt x="55" y="981"/>
                    <a:pt x="58" y="1006"/>
                    <a:pt x="61" y="1031"/>
                  </a:cubicBezTo>
                  <a:cubicBezTo>
                    <a:pt x="63" y="1041"/>
                    <a:pt x="64" y="1051"/>
                    <a:pt x="66" y="1061"/>
                  </a:cubicBezTo>
                  <a:cubicBezTo>
                    <a:pt x="67" y="1064"/>
                    <a:pt x="70" y="1082"/>
                    <a:pt x="74" y="1074"/>
                  </a:cubicBezTo>
                  <a:cubicBezTo>
                    <a:pt x="76" y="1069"/>
                    <a:pt x="77" y="1063"/>
                    <a:pt x="78" y="1058"/>
                  </a:cubicBezTo>
                  <a:cubicBezTo>
                    <a:pt x="80" y="1048"/>
                    <a:pt x="81" y="1038"/>
                    <a:pt x="82" y="1028"/>
                  </a:cubicBezTo>
                  <a:cubicBezTo>
                    <a:pt x="85" y="1011"/>
                    <a:pt x="87" y="994"/>
                    <a:pt x="87" y="977"/>
                  </a:cubicBezTo>
                  <a:cubicBezTo>
                    <a:pt x="88" y="963"/>
                    <a:pt x="89" y="940"/>
                    <a:pt x="77" y="932"/>
                  </a:cubicBezTo>
                  <a:close/>
                  <a:moveTo>
                    <a:pt x="74" y="1133"/>
                  </a:moveTo>
                  <a:cubicBezTo>
                    <a:pt x="77" y="1137"/>
                    <a:pt x="87" y="1122"/>
                    <a:pt x="92" y="1115"/>
                  </a:cubicBezTo>
                  <a:cubicBezTo>
                    <a:pt x="98" y="1107"/>
                    <a:pt x="104" y="1099"/>
                    <a:pt x="109" y="1090"/>
                  </a:cubicBezTo>
                  <a:cubicBezTo>
                    <a:pt x="116" y="1079"/>
                    <a:pt x="122" y="1067"/>
                    <a:pt x="128" y="1054"/>
                  </a:cubicBezTo>
                  <a:cubicBezTo>
                    <a:pt x="133" y="1042"/>
                    <a:pt x="139" y="1029"/>
                    <a:pt x="137" y="1015"/>
                  </a:cubicBezTo>
                  <a:cubicBezTo>
                    <a:pt x="137" y="1011"/>
                    <a:pt x="136" y="1008"/>
                    <a:pt x="135" y="1006"/>
                  </a:cubicBezTo>
                  <a:cubicBezTo>
                    <a:pt x="132" y="1003"/>
                    <a:pt x="129" y="1003"/>
                    <a:pt x="126" y="1004"/>
                  </a:cubicBezTo>
                  <a:cubicBezTo>
                    <a:pt x="119" y="1006"/>
                    <a:pt x="115" y="1012"/>
                    <a:pt x="111" y="1019"/>
                  </a:cubicBezTo>
                  <a:cubicBezTo>
                    <a:pt x="106" y="1026"/>
                    <a:pt x="101" y="1034"/>
                    <a:pt x="98" y="1043"/>
                  </a:cubicBezTo>
                  <a:cubicBezTo>
                    <a:pt x="92" y="1058"/>
                    <a:pt x="88" y="1073"/>
                    <a:pt x="83" y="1088"/>
                  </a:cubicBezTo>
                  <a:cubicBezTo>
                    <a:pt x="79" y="1103"/>
                    <a:pt x="70" y="1129"/>
                    <a:pt x="74" y="1133"/>
                  </a:cubicBezTo>
                  <a:close/>
                  <a:moveTo>
                    <a:pt x="1201" y="1400"/>
                  </a:moveTo>
                  <a:cubicBezTo>
                    <a:pt x="1197" y="1385"/>
                    <a:pt x="1191" y="1362"/>
                    <a:pt x="1177" y="1357"/>
                  </a:cubicBezTo>
                  <a:cubicBezTo>
                    <a:pt x="1173" y="1355"/>
                    <a:pt x="1168" y="1357"/>
                    <a:pt x="1165" y="1361"/>
                  </a:cubicBezTo>
                  <a:cubicBezTo>
                    <a:pt x="1161" y="1366"/>
                    <a:pt x="1161" y="1375"/>
                    <a:pt x="1163" y="1382"/>
                  </a:cubicBezTo>
                  <a:cubicBezTo>
                    <a:pt x="1169" y="1403"/>
                    <a:pt x="1177" y="1423"/>
                    <a:pt x="1187" y="1442"/>
                  </a:cubicBezTo>
                  <a:cubicBezTo>
                    <a:pt x="1192" y="1451"/>
                    <a:pt x="1198" y="1460"/>
                    <a:pt x="1203" y="1468"/>
                  </a:cubicBezTo>
                  <a:cubicBezTo>
                    <a:pt x="1206" y="1473"/>
                    <a:pt x="1220" y="1497"/>
                    <a:pt x="1220" y="1487"/>
                  </a:cubicBezTo>
                  <a:cubicBezTo>
                    <a:pt x="1220" y="1475"/>
                    <a:pt x="1217" y="1462"/>
                    <a:pt x="1214" y="1451"/>
                  </a:cubicBezTo>
                  <a:cubicBezTo>
                    <a:pt x="1211" y="1434"/>
                    <a:pt x="1206" y="1416"/>
                    <a:pt x="1201" y="1400"/>
                  </a:cubicBezTo>
                  <a:close/>
                  <a:moveTo>
                    <a:pt x="2339" y="380"/>
                  </a:moveTo>
                  <a:cubicBezTo>
                    <a:pt x="2344" y="390"/>
                    <a:pt x="2349" y="399"/>
                    <a:pt x="2355" y="407"/>
                  </a:cubicBezTo>
                  <a:cubicBezTo>
                    <a:pt x="2358" y="411"/>
                    <a:pt x="2372" y="435"/>
                    <a:pt x="2372" y="425"/>
                  </a:cubicBezTo>
                  <a:cubicBezTo>
                    <a:pt x="2372" y="414"/>
                    <a:pt x="2369" y="401"/>
                    <a:pt x="2366" y="390"/>
                  </a:cubicBezTo>
                  <a:cubicBezTo>
                    <a:pt x="2363" y="372"/>
                    <a:pt x="2358" y="355"/>
                    <a:pt x="2353" y="338"/>
                  </a:cubicBezTo>
                  <a:cubicBezTo>
                    <a:pt x="2348" y="324"/>
                    <a:pt x="2343" y="300"/>
                    <a:pt x="2329" y="296"/>
                  </a:cubicBezTo>
                  <a:cubicBezTo>
                    <a:pt x="2325" y="294"/>
                    <a:pt x="2320" y="295"/>
                    <a:pt x="2317" y="300"/>
                  </a:cubicBezTo>
                  <a:cubicBezTo>
                    <a:pt x="2313" y="305"/>
                    <a:pt x="2313" y="314"/>
                    <a:pt x="2315" y="320"/>
                  </a:cubicBezTo>
                  <a:cubicBezTo>
                    <a:pt x="2321" y="342"/>
                    <a:pt x="2329" y="362"/>
                    <a:pt x="2339" y="380"/>
                  </a:cubicBezTo>
                  <a:close/>
                  <a:moveTo>
                    <a:pt x="2378" y="425"/>
                  </a:moveTo>
                  <a:cubicBezTo>
                    <a:pt x="2381" y="429"/>
                    <a:pt x="2391" y="413"/>
                    <a:pt x="2396" y="406"/>
                  </a:cubicBezTo>
                  <a:cubicBezTo>
                    <a:pt x="2402" y="398"/>
                    <a:pt x="2408" y="390"/>
                    <a:pt x="2413" y="382"/>
                  </a:cubicBezTo>
                  <a:cubicBezTo>
                    <a:pt x="2420" y="370"/>
                    <a:pt x="2426" y="358"/>
                    <a:pt x="2432" y="346"/>
                  </a:cubicBezTo>
                  <a:cubicBezTo>
                    <a:pt x="2437" y="333"/>
                    <a:pt x="2443" y="321"/>
                    <a:pt x="2441" y="306"/>
                  </a:cubicBezTo>
                  <a:cubicBezTo>
                    <a:pt x="2441" y="303"/>
                    <a:pt x="2440" y="300"/>
                    <a:pt x="2439" y="298"/>
                  </a:cubicBezTo>
                  <a:cubicBezTo>
                    <a:pt x="2436" y="295"/>
                    <a:pt x="2433" y="295"/>
                    <a:pt x="2430" y="295"/>
                  </a:cubicBezTo>
                  <a:cubicBezTo>
                    <a:pt x="2423" y="297"/>
                    <a:pt x="2419" y="303"/>
                    <a:pt x="2415" y="310"/>
                  </a:cubicBezTo>
                  <a:cubicBezTo>
                    <a:pt x="2410" y="318"/>
                    <a:pt x="2405" y="325"/>
                    <a:pt x="2402" y="334"/>
                  </a:cubicBezTo>
                  <a:cubicBezTo>
                    <a:pt x="2396" y="349"/>
                    <a:pt x="2392" y="364"/>
                    <a:pt x="2387" y="379"/>
                  </a:cubicBezTo>
                  <a:cubicBezTo>
                    <a:pt x="2383" y="394"/>
                    <a:pt x="2374" y="420"/>
                    <a:pt x="2378" y="425"/>
                  </a:cubicBezTo>
                  <a:close/>
                  <a:moveTo>
                    <a:pt x="3481" y="1357"/>
                  </a:moveTo>
                  <a:cubicBezTo>
                    <a:pt x="3477" y="1355"/>
                    <a:pt x="3472" y="1357"/>
                    <a:pt x="3469" y="1361"/>
                  </a:cubicBezTo>
                  <a:cubicBezTo>
                    <a:pt x="3465" y="1366"/>
                    <a:pt x="3465" y="1375"/>
                    <a:pt x="3467" y="1382"/>
                  </a:cubicBezTo>
                  <a:cubicBezTo>
                    <a:pt x="3473" y="1403"/>
                    <a:pt x="3481" y="1423"/>
                    <a:pt x="3491" y="1442"/>
                  </a:cubicBezTo>
                  <a:cubicBezTo>
                    <a:pt x="3496" y="1451"/>
                    <a:pt x="3501" y="1460"/>
                    <a:pt x="3507" y="1468"/>
                  </a:cubicBezTo>
                  <a:cubicBezTo>
                    <a:pt x="3510" y="1473"/>
                    <a:pt x="3524" y="1497"/>
                    <a:pt x="3524" y="1487"/>
                  </a:cubicBezTo>
                  <a:cubicBezTo>
                    <a:pt x="3524" y="1475"/>
                    <a:pt x="3521" y="1462"/>
                    <a:pt x="3518" y="1451"/>
                  </a:cubicBezTo>
                  <a:cubicBezTo>
                    <a:pt x="3515" y="1434"/>
                    <a:pt x="3510" y="1416"/>
                    <a:pt x="3505" y="1400"/>
                  </a:cubicBezTo>
                  <a:cubicBezTo>
                    <a:pt x="3500" y="1385"/>
                    <a:pt x="3495" y="1362"/>
                    <a:pt x="3481" y="1357"/>
                  </a:cubicBezTo>
                  <a:close/>
                  <a:moveTo>
                    <a:pt x="1226" y="1486"/>
                  </a:moveTo>
                  <a:cubicBezTo>
                    <a:pt x="1229" y="1490"/>
                    <a:pt x="1239" y="1475"/>
                    <a:pt x="1244" y="1467"/>
                  </a:cubicBezTo>
                  <a:cubicBezTo>
                    <a:pt x="1250" y="1460"/>
                    <a:pt x="1256" y="1451"/>
                    <a:pt x="1261" y="1443"/>
                  </a:cubicBezTo>
                  <a:cubicBezTo>
                    <a:pt x="1268" y="1432"/>
                    <a:pt x="1274" y="1420"/>
                    <a:pt x="1280" y="1407"/>
                  </a:cubicBezTo>
                  <a:cubicBezTo>
                    <a:pt x="1285" y="1395"/>
                    <a:pt x="1291" y="1382"/>
                    <a:pt x="1289" y="1367"/>
                  </a:cubicBezTo>
                  <a:cubicBezTo>
                    <a:pt x="1289" y="1364"/>
                    <a:pt x="1288" y="1361"/>
                    <a:pt x="1287" y="1359"/>
                  </a:cubicBezTo>
                  <a:cubicBezTo>
                    <a:pt x="1284" y="1356"/>
                    <a:pt x="1281" y="1356"/>
                    <a:pt x="1278" y="1357"/>
                  </a:cubicBezTo>
                  <a:cubicBezTo>
                    <a:pt x="1271" y="1359"/>
                    <a:pt x="1267" y="1365"/>
                    <a:pt x="1263" y="1371"/>
                  </a:cubicBezTo>
                  <a:cubicBezTo>
                    <a:pt x="1258" y="1379"/>
                    <a:pt x="1253" y="1387"/>
                    <a:pt x="1250" y="1396"/>
                  </a:cubicBezTo>
                  <a:cubicBezTo>
                    <a:pt x="1244" y="1410"/>
                    <a:pt x="1240" y="1425"/>
                    <a:pt x="1235" y="1441"/>
                  </a:cubicBezTo>
                  <a:cubicBezTo>
                    <a:pt x="1231" y="1455"/>
                    <a:pt x="1222" y="1482"/>
                    <a:pt x="1226" y="1486"/>
                  </a:cubicBezTo>
                  <a:close/>
                  <a:moveTo>
                    <a:pt x="3459" y="763"/>
                  </a:moveTo>
                  <a:cubicBezTo>
                    <a:pt x="3470" y="793"/>
                    <a:pt x="3490" y="812"/>
                    <a:pt x="3510" y="829"/>
                  </a:cubicBezTo>
                  <a:cubicBezTo>
                    <a:pt x="3512" y="831"/>
                    <a:pt x="3514" y="832"/>
                    <a:pt x="3516" y="833"/>
                  </a:cubicBezTo>
                  <a:cubicBezTo>
                    <a:pt x="3517" y="833"/>
                    <a:pt x="3518" y="833"/>
                    <a:pt x="3518" y="833"/>
                  </a:cubicBezTo>
                  <a:cubicBezTo>
                    <a:pt x="3520" y="833"/>
                    <a:pt x="3521" y="832"/>
                    <a:pt x="3522" y="831"/>
                  </a:cubicBezTo>
                  <a:cubicBezTo>
                    <a:pt x="3526" y="826"/>
                    <a:pt x="3520" y="813"/>
                    <a:pt x="3519" y="808"/>
                  </a:cubicBezTo>
                  <a:cubicBezTo>
                    <a:pt x="3515" y="800"/>
                    <a:pt x="3511" y="792"/>
                    <a:pt x="3507" y="784"/>
                  </a:cubicBezTo>
                  <a:cubicBezTo>
                    <a:pt x="3501" y="771"/>
                    <a:pt x="3494" y="757"/>
                    <a:pt x="3485" y="746"/>
                  </a:cubicBezTo>
                  <a:cubicBezTo>
                    <a:pt x="3482" y="741"/>
                    <a:pt x="3478" y="736"/>
                    <a:pt x="3473" y="734"/>
                  </a:cubicBezTo>
                  <a:cubicBezTo>
                    <a:pt x="3468" y="733"/>
                    <a:pt x="3462" y="734"/>
                    <a:pt x="3459" y="740"/>
                  </a:cubicBezTo>
                  <a:cubicBezTo>
                    <a:pt x="3457" y="743"/>
                    <a:pt x="3456" y="747"/>
                    <a:pt x="3457" y="751"/>
                  </a:cubicBezTo>
                  <a:cubicBezTo>
                    <a:pt x="3457" y="756"/>
                    <a:pt x="3458" y="759"/>
                    <a:pt x="3459" y="763"/>
                  </a:cubicBezTo>
                  <a:close/>
                  <a:moveTo>
                    <a:pt x="3507" y="57"/>
                  </a:moveTo>
                  <a:cubicBezTo>
                    <a:pt x="3510" y="61"/>
                    <a:pt x="3524" y="86"/>
                    <a:pt x="3524" y="75"/>
                  </a:cubicBezTo>
                  <a:cubicBezTo>
                    <a:pt x="3524" y="64"/>
                    <a:pt x="3521" y="51"/>
                    <a:pt x="3518" y="40"/>
                  </a:cubicBezTo>
                  <a:cubicBezTo>
                    <a:pt x="3515" y="26"/>
                    <a:pt x="3512" y="13"/>
                    <a:pt x="3508" y="0"/>
                  </a:cubicBezTo>
                  <a:cubicBezTo>
                    <a:pt x="3477" y="0"/>
                    <a:pt x="3477" y="0"/>
                    <a:pt x="3477" y="0"/>
                  </a:cubicBezTo>
                  <a:cubicBezTo>
                    <a:pt x="3481" y="11"/>
                    <a:pt x="3486" y="21"/>
                    <a:pt x="3491" y="31"/>
                  </a:cubicBezTo>
                  <a:cubicBezTo>
                    <a:pt x="3496" y="40"/>
                    <a:pt x="3501" y="49"/>
                    <a:pt x="3507" y="57"/>
                  </a:cubicBezTo>
                  <a:close/>
                  <a:moveTo>
                    <a:pt x="2378" y="1133"/>
                  </a:moveTo>
                  <a:cubicBezTo>
                    <a:pt x="2381" y="1137"/>
                    <a:pt x="2391" y="1122"/>
                    <a:pt x="2396" y="1115"/>
                  </a:cubicBezTo>
                  <a:cubicBezTo>
                    <a:pt x="2402" y="1107"/>
                    <a:pt x="2408" y="1099"/>
                    <a:pt x="2413" y="1090"/>
                  </a:cubicBezTo>
                  <a:cubicBezTo>
                    <a:pt x="2420" y="1079"/>
                    <a:pt x="2426" y="1067"/>
                    <a:pt x="2432" y="1054"/>
                  </a:cubicBezTo>
                  <a:cubicBezTo>
                    <a:pt x="2437" y="1042"/>
                    <a:pt x="2443" y="1029"/>
                    <a:pt x="2441" y="1015"/>
                  </a:cubicBezTo>
                  <a:cubicBezTo>
                    <a:pt x="2441" y="1011"/>
                    <a:pt x="2440" y="1008"/>
                    <a:pt x="2439" y="1006"/>
                  </a:cubicBezTo>
                  <a:cubicBezTo>
                    <a:pt x="2436" y="1003"/>
                    <a:pt x="2433" y="1003"/>
                    <a:pt x="2430" y="1004"/>
                  </a:cubicBezTo>
                  <a:cubicBezTo>
                    <a:pt x="2423" y="1006"/>
                    <a:pt x="2419" y="1012"/>
                    <a:pt x="2415" y="1019"/>
                  </a:cubicBezTo>
                  <a:cubicBezTo>
                    <a:pt x="2410" y="1026"/>
                    <a:pt x="2405" y="1034"/>
                    <a:pt x="2402" y="1043"/>
                  </a:cubicBezTo>
                  <a:cubicBezTo>
                    <a:pt x="2396" y="1058"/>
                    <a:pt x="2392" y="1073"/>
                    <a:pt x="2387" y="1088"/>
                  </a:cubicBezTo>
                  <a:cubicBezTo>
                    <a:pt x="2383" y="1103"/>
                    <a:pt x="2374" y="1129"/>
                    <a:pt x="2378" y="1133"/>
                  </a:cubicBezTo>
                  <a:close/>
                  <a:moveTo>
                    <a:pt x="3481" y="651"/>
                  </a:moveTo>
                  <a:cubicBezTo>
                    <a:pt x="3477" y="650"/>
                    <a:pt x="3472" y="651"/>
                    <a:pt x="3469" y="655"/>
                  </a:cubicBezTo>
                  <a:cubicBezTo>
                    <a:pt x="3465" y="661"/>
                    <a:pt x="3465" y="669"/>
                    <a:pt x="3467" y="676"/>
                  </a:cubicBezTo>
                  <a:cubicBezTo>
                    <a:pt x="3473" y="697"/>
                    <a:pt x="3481" y="718"/>
                    <a:pt x="3491" y="736"/>
                  </a:cubicBezTo>
                  <a:cubicBezTo>
                    <a:pt x="3496" y="745"/>
                    <a:pt x="3501" y="754"/>
                    <a:pt x="3507" y="763"/>
                  </a:cubicBezTo>
                  <a:cubicBezTo>
                    <a:pt x="3510" y="767"/>
                    <a:pt x="3524" y="791"/>
                    <a:pt x="3524" y="781"/>
                  </a:cubicBezTo>
                  <a:cubicBezTo>
                    <a:pt x="3524" y="769"/>
                    <a:pt x="3521" y="757"/>
                    <a:pt x="3518" y="745"/>
                  </a:cubicBezTo>
                  <a:cubicBezTo>
                    <a:pt x="3515" y="728"/>
                    <a:pt x="3510" y="711"/>
                    <a:pt x="3505" y="694"/>
                  </a:cubicBezTo>
                  <a:cubicBezTo>
                    <a:pt x="3500" y="680"/>
                    <a:pt x="3495" y="656"/>
                    <a:pt x="3481" y="651"/>
                  </a:cubicBezTo>
                  <a:close/>
                  <a:moveTo>
                    <a:pt x="3459" y="58"/>
                  </a:moveTo>
                  <a:cubicBezTo>
                    <a:pt x="3470" y="87"/>
                    <a:pt x="3490" y="107"/>
                    <a:pt x="3510" y="124"/>
                  </a:cubicBezTo>
                  <a:cubicBezTo>
                    <a:pt x="3512" y="125"/>
                    <a:pt x="3514" y="127"/>
                    <a:pt x="3516" y="127"/>
                  </a:cubicBezTo>
                  <a:cubicBezTo>
                    <a:pt x="3517" y="128"/>
                    <a:pt x="3518" y="128"/>
                    <a:pt x="3518" y="128"/>
                  </a:cubicBezTo>
                  <a:cubicBezTo>
                    <a:pt x="3520" y="127"/>
                    <a:pt x="3521" y="127"/>
                    <a:pt x="3522" y="125"/>
                  </a:cubicBezTo>
                  <a:cubicBezTo>
                    <a:pt x="3526" y="121"/>
                    <a:pt x="3520" y="107"/>
                    <a:pt x="3519" y="102"/>
                  </a:cubicBezTo>
                  <a:cubicBezTo>
                    <a:pt x="3515" y="94"/>
                    <a:pt x="3511" y="86"/>
                    <a:pt x="3507" y="78"/>
                  </a:cubicBezTo>
                  <a:cubicBezTo>
                    <a:pt x="3501" y="65"/>
                    <a:pt x="3494" y="52"/>
                    <a:pt x="3485" y="40"/>
                  </a:cubicBezTo>
                  <a:cubicBezTo>
                    <a:pt x="3482" y="35"/>
                    <a:pt x="3478" y="31"/>
                    <a:pt x="3473" y="29"/>
                  </a:cubicBezTo>
                  <a:cubicBezTo>
                    <a:pt x="3468" y="27"/>
                    <a:pt x="3462" y="29"/>
                    <a:pt x="3459" y="34"/>
                  </a:cubicBezTo>
                  <a:cubicBezTo>
                    <a:pt x="3457" y="37"/>
                    <a:pt x="3456" y="42"/>
                    <a:pt x="3457" y="46"/>
                  </a:cubicBezTo>
                  <a:cubicBezTo>
                    <a:pt x="3457" y="50"/>
                    <a:pt x="3458" y="54"/>
                    <a:pt x="3459" y="58"/>
                  </a:cubicBezTo>
                  <a:close/>
                  <a:moveTo>
                    <a:pt x="2381" y="932"/>
                  </a:moveTo>
                  <a:cubicBezTo>
                    <a:pt x="2376" y="929"/>
                    <a:pt x="2369" y="931"/>
                    <a:pt x="2365" y="937"/>
                  </a:cubicBezTo>
                  <a:cubicBezTo>
                    <a:pt x="2361" y="942"/>
                    <a:pt x="2359" y="949"/>
                    <a:pt x="2358" y="956"/>
                  </a:cubicBezTo>
                  <a:cubicBezTo>
                    <a:pt x="2359" y="981"/>
                    <a:pt x="2362" y="1006"/>
                    <a:pt x="2365" y="1031"/>
                  </a:cubicBezTo>
                  <a:cubicBezTo>
                    <a:pt x="2367" y="1041"/>
                    <a:pt x="2368" y="1051"/>
                    <a:pt x="2370" y="1061"/>
                  </a:cubicBezTo>
                  <a:cubicBezTo>
                    <a:pt x="2371" y="1064"/>
                    <a:pt x="2374" y="1082"/>
                    <a:pt x="2378" y="1074"/>
                  </a:cubicBezTo>
                  <a:cubicBezTo>
                    <a:pt x="2380" y="1069"/>
                    <a:pt x="2381" y="1063"/>
                    <a:pt x="2382" y="1058"/>
                  </a:cubicBezTo>
                  <a:cubicBezTo>
                    <a:pt x="2384" y="1048"/>
                    <a:pt x="2385" y="1038"/>
                    <a:pt x="2386" y="1028"/>
                  </a:cubicBezTo>
                  <a:cubicBezTo>
                    <a:pt x="2389" y="1011"/>
                    <a:pt x="2390" y="994"/>
                    <a:pt x="2391" y="977"/>
                  </a:cubicBezTo>
                  <a:cubicBezTo>
                    <a:pt x="2392" y="963"/>
                    <a:pt x="2393" y="940"/>
                    <a:pt x="2381" y="932"/>
                  </a:cubicBezTo>
                  <a:close/>
                  <a:moveTo>
                    <a:pt x="2307" y="1116"/>
                  </a:moveTo>
                  <a:cubicBezTo>
                    <a:pt x="2318" y="1145"/>
                    <a:pt x="2338" y="1165"/>
                    <a:pt x="2358" y="1182"/>
                  </a:cubicBezTo>
                  <a:cubicBezTo>
                    <a:pt x="2360" y="1184"/>
                    <a:pt x="2362" y="1185"/>
                    <a:pt x="2364" y="1186"/>
                  </a:cubicBezTo>
                  <a:cubicBezTo>
                    <a:pt x="2365" y="1186"/>
                    <a:pt x="2366" y="1186"/>
                    <a:pt x="2366" y="1186"/>
                  </a:cubicBezTo>
                  <a:cubicBezTo>
                    <a:pt x="2368" y="1186"/>
                    <a:pt x="2369" y="1185"/>
                    <a:pt x="2370" y="1184"/>
                  </a:cubicBezTo>
                  <a:cubicBezTo>
                    <a:pt x="2374" y="1179"/>
                    <a:pt x="2368" y="1166"/>
                    <a:pt x="2367" y="1161"/>
                  </a:cubicBezTo>
                  <a:cubicBezTo>
                    <a:pt x="2363" y="1152"/>
                    <a:pt x="2359" y="1145"/>
                    <a:pt x="2355" y="1137"/>
                  </a:cubicBezTo>
                  <a:cubicBezTo>
                    <a:pt x="2349" y="1123"/>
                    <a:pt x="2342" y="1110"/>
                    <a:pt x="2333" y="1098"/>
                  </a:cubicBezTo>
                  <a:cubicBezTo>
                    <a:pt x="2330" y="1093"/>
                    <a:pt x="2326" y="1089"/>
                    <a:pt x="2321" y="1087"/>
                  </a:cubicBezTo>
                  <a:cubicBezTo>
                    <a:pt x="2316" y="1085"/>
                    <a:pt x="2310" y="1087"/>
                    <a:pt x="2307" y="1092"/>
                  </a:cubicBezTo>
                  <a:cubicBezTo>
                    <a:pt x="2305" y="1096"/>
                    <a:pt x="2304" y="1100"/>
                    <a:pt x="2305" y="1104"/>
                  </a:cubicBezTo>
                  <a:cubicBezTo>
                    <a:pt x="2305" y="1108"/>
                    <a:pt x="2306" y="1112"/>
                    <a:pt x="2307" y="1116"/>
                  </a:cubicBezTo>
                  <a:close/>
                  <a:moveTo>
                    <a:pt x="1226" y="75"/>
                  </a:moveTo>
                  <a:cubicBezTo>
                    <a:pt x="1229" y="79"/>
                    <a:pt x="1239" y="63"/>
                    <a:pt x="1244" y="56"/>
                  </a:cubicBezTo>
                  <a:cubicBezTo>
                    <a:pt x="1250" y="48"/>
                    <a:pt x="1256" y="40"/>
                    <a:pt x="1261" y="32"/>
                  </a:cubicBezTo>
                  <a:cubicBezTo>
                    <a:pt x="1267" y="22"/>
                    <a:pt x="1273" y="11"/>
                    <a:pt x="1278" y="0"/>
                  </a:cubicBezTo>
                  <a:cubicBezTo>
                    <a:pt x="1244" y="0"/>
                    <a:pt x="1244" y="0"/>
                    <a:pt x="1244" y="0"/>
                  </a:cubicBezTo>
                  <a:cubicBezTo>
                    <a:pt x="1241" y="10"/>
                    <a:pt x="1238" y="20"/>
                    <a:pt x="1235" y="29"/>
                  </a:cubicBezTo>
                  <a:cubicBezTo>
                    <a:pt x="1231" y="44"/>
                    <a:pt x="1222" y="71"/>
                    <a:pt x="1226" y="75"/>
                  </a:cubicBezTo>
                  <a:close/>
                  <a:moveTo>
                    <a:pt x="1229" y="1285"/>
                  </a:moveTo>
                  <a:cubicBezTo>
                    <a:pt x="1224" y="1282"/>
                    <a:pt x="1217" y="1284"/>
                    <a:pt x="1213" y="1289"/>
                  </a:cubicBezTo>
                  <a:cubicBezTo>
                    <a:pt x="1209" y="1294"/>
                    <a:pt x="1207" y="1302"/>
                    <a:pt x="1206" y="1309"/>
                  </a:cubicBezTo>
                  <a:cubicBezTo>
                    <a:pt x="1207" y="1334"/>
                    <a:pt x="1210" y="1359"/>
                    <a:pt x="1213" y="1384"/>
                  </a:cubicBezTo>
                  <a:cubicBezTo>
                    <a:pt x="1215" y="1394"/>
                    <a:pt x="1216" y="1404"/>
                    <a:pt x="1218" y="1413"/>
                  </a:cubicBezTo>
                  <a:cubicBezTo>
                    <a:pt x="1219" y="1416"/>
                    <a:pt x="1222" y="1435"/>
                    <a:pt x="1226" y="1427"/>
                  </a:cubicBezTo>
                  <a:cubicBezTo>
                    <a:pt x="1228" y="1422"/>
                    <a:pt x="1229" y="1416"/>
                    <a:pt x="1230" y="1411"/>
                  </a:cubicBezTo>
                  <a:cubicBezTo>
                    <a:pt x="1232" y="1401"/>
                    <a:pt x="1233" y="1391"/>
                    <a:pt x="1234" y="1381"/>
                  </a:cubicBezTo>
                  <a:cubicBezTo>
                    <a:pt x="1237" y="1364"/>
                    <a:pt x="1238" y="1347"/>
                    <a:pt x="1239" y="1330"/>
                  </a:cubicBezTo>
                  <a:cubicBezTo>
                    <a:pt x="1240" y="1315"/>
                    <a:pt x="1241" y="1293"/>
                    <a:pt x="1229" y="1285"/>
                  </a:cubicBezTo>
                  <a:close/>
                  <a:moveTo>
                    <a:pt x="2307" y="408"/>
                  </a:moveTo>
                  <a:cubicBezTo>
                    <a:pt x="2318" y="437"/>
                    <a:pt x="2338" y="457"/>
                    <a:pt x="2358" y="474"/>
                  </a:cubicBezTo>
                  <a:cubicBezTo>
                    <a:pt x="2360" y="475"/>
                    <a:pt x="2362" y="477"/>
                    <a:pt x="2364" y="477"/>
                  </a:cubicBezTo>
                  <a:cubicBezTo>
                    <a:pt x="2365" y="478"/>
                    <a:pt x="2366" y="478"/>
                    <a:pt x="2366" y="477"/>
                  </a:cubicBezTo>
                  <a:cubicBezTo>
                    <a:pt x="2368" y="477"/>
                    <a:pt x="2369" y="477"/>
                    <a:pt x="2370" y="475"/>
                  </a:cubicBezTo>
                  <a:cubicBezTo>
                    <a:pt x="2374" y="470"/>
                    <a:pt x="2368" y="457"/>
                    <a:pt x="2367" y="452"/>
                  </a:cubicBezTo>
                  <a:cubicBezTo>
                    <a:pt x="2363" y="444"/>
                    <a:pt x="2359" y="436"/>
                    <a:pt x="2355" y="428"/>
                  </a:cubicBezTo>
                  <a:cubicBezTo>
                    <a:pt x="2349" y="415"/>
                    <a:pt x="2342" y="402"/>
                    <a:pt x="2333" y="390"/>
                  </a:cubicBezTo>
                  <a:cubicBezTo>
                    <a:pt x="2330" y="385"/>
                    <a:pt x="2326" y="380"/>
                    <a:pt x="2321" y="379"/>
                  </a:cubicBezTo>
                  <a:cubicBezTo>
                    <a:pt x="2316" y="377"/>
                    <a:pt x="2310" y="379"/>
                    <a:pt x="2307" y="384"/>
                  </a:cubicBezTo>
                  <a:cubicBezTo>
                    <a:pt x="2305" y="387"/>
                    <a:pt x="2304" y="392"/>
                    <a:pt x="2305" y="396"/>
                  </a:cubicBezTo>
                  <a:cubicBezTo>
                    <a:pt x="2305" y="400"/>
                    <a:pt x="2306" y="404"/>
                    <a:pt x="2307" y="408"/>
                  </a:cubicBezTo>
                  <a:close/>
                  <a:moveTo>
                    <a:pt x="2370" y="352"/>
                  </a:moveTo>
                  <a:cubicBezTo>
                    <a:pt x="2371" y="355"/>
                    <a:pt x="2374" y="374"/>
                    <a:pt x="2378" y="366"/>
                  </a:cubicBezTo>
                  <a:cubicBezTo>
                    <a:pt x="2380" y="361"/>
                    <a:pt x="2381" y="355"/>
                    <a:pt x="2382" y="350"/>
                  </a:cubicBezTo>
                  <a:cubicBezTo>
                    <a:pt x="2384" y="340"/>
                    <a:pt x="2385" y="329"/>
                    <a:pt x="2386" y="319"/>
                  </a:cubicBezTo>
                  <a:cubicBezTo>
                    <a:pt x="2389" y="302"/>
                    <a:pt x="2390" y="285"/>
                    <a:pt x="2391" y="268"/>
                  </a:cubicBezTo>
                  <a:cubicBezTo>
                    <a:pt x="2392" y="254"/>
                    <a:pt x="2393" y="231"/>
                    <a:pt x="2381" y="224"/>
                  </a:cubicBezTo>
                  <a:cubicBezTo>
                    <a:pt x="2376" y="221"/>
                    <a:pt x="2369" y="223"/>
                    <a:pt x="2365" y="228"/>
                  </a:cubicBezTo>
                  <a:cubicBezTo>
                    <a:pt x="2361" y="233"/>
                    <a:pt x="2359" y="240"/>
                    <a:pt x="2358" y="248"/>
                  </a:cubicBezTo>
                  <a:cubicBezTo>
                    <a:pt x="2359" y="273"/>
                    <a:pt x="2362" y="298"/>
                    <a:pt x="2365" y="323"/>
                  </a:cubicBezTo>
                  <a:cubicBezTo>
                    <a:pt x="2367" y="333"/>
                    <a:pt x="2368" y="342"/>
                    <a:pt x="2370" y="352"/>
                  </a:cubicBezTo>
                  <a:close/>
                  <a:moveTo>
                    <a:pt x="3" y="1116"/>
                  </a:moveTo>
                  <a:cubicBezTo>
                    <a:pt x="14" y="1145"/>
                    <a:pt x="34" y="1165"/>
                    <a:pt x="54" y="1182"/>
                  </a:cubicBezTo>
                  <a:cubicBezTo>
                    <a:pt x="56" y="1184"/>
                    <a:pt x="58" y="1185"/>
                    <a:pt x="60" y="1186"/>
                  </a:cubicBezTo>
                  <a:cubicBezTo>
                    <a:pt x="61" y="1186"/>
                    <a:pt x="62" y="1186"/>
                    <a:pt x="63" y="1186"/>
                  </a:cubicBezTo>
                  <a:cubicBezTo>
                    <a:pt x="64" y="1186"/>
                    <a:pt x="65" y="1185"/>
                    <a:pt x="66" y="1184"/>
                  </a:cubicBezTo>
                  <a:cubicBezTo>
                    <a:pt x="70" y="1179"/>
                    <a:pt x="64" y="1166"/>
                    <a:pt x="63" y="1161"/>
                  </a:cubicBezTo>
                  <a:cubicBezTo>
                    <a:pt x="59" y="1152"/>
                    <a:pt x="55" y="1145"/>
                    <a:pt x="51" y="1137"/>
                  </a:cubicBezTo>
                  <a:cubicBezTo>
                    <a:pt x="45" y="1123"/>
                    <a:pt x="38" y="1110"/>
                    <a:pt x="29" y="1098"/>
                  </a:cubicBezTo>
                  <a:cubicBezTo>
                    <a:pt x="26" y="1093"/>
                    <a:pt x="22" y="1089"/>
                    <a:pt x="17" y="1087"/>
                  </a:cubicBezTo>
                  <a:cubicBezTo>
                    <a:pt x="12" y="1085"/>
                    <a:pt x="6" y="1087"/>
                    <a:pt x="3" y="1092"/>
                  </a:cubicBezTo>
                  <a:cubicBezTo>
                    <a:pt x="1" y="1096"/>
                    <a:pt x="0" y="1100"/>
                    <a:pt x="1" y="1104"/>
                  </a:cubicBezTo>
                  <a:cubicBezTo>
                    <a:pt x="1" y="1108"/>
                    <a:pt x="2" y="1112"/>
                    <a:pt x="3" y="1116"/>
                  </a:cubicBezTo>
                  <a:close/>
                  <a:moveTo>
                    <a:pt x="2353" y="1047"/>
                  </a:moveTo>
                  <a:cubicBezTo>
                    <a:pt x="2348" y="1032"/>
                    <a:pt x="2343" y="1009"/>
                    <a:pt x="2329" y="1004"/>
                  </a:cubicBezTo>
                  <a:cubicBezTo>
                    <a:pt x="2325" y="1003"/>
                    <a:pt x="2320" y="1004"/>
                    <a:pt x="2317" y="1008"/>
                  </a:cubicBezTo>
                  <a:cubicBezTo>
                    <a:pt x="2313" y="1014"/>
                    <a:pt x="2313" y="1022"/>
                    <a:pt x="2315" y="1029"/>
                  </a:cubicBezTo>
                  <a:cubicBezTo>
                    <a:pt x="2321" y="1050"/>
                    <a:pt x="2329" y="1070"/>
                    <a:pt x="2339" y="1089"/>
                  </a:cubicBezTo>
                  <a:cubicBezTo>
                    <a:pt x="2344" y="1098"/>
                    <a:pt x="2349" y="1107"/>
                    <a:pt x="2355" y="1116"/>
                  </a:cubicBezTo>
                  <a:cubicBezTo>
                    <a:pt x="2358" y="1120"/>
                    <a:pt x="2372" y="1144"/>
                    <a:pt x="2372" y="1134"/>
                  </a:cubicBezTo>
                  <a:cubicBezTo>
                    <a:pt x="2372" y="1122"/>
                    <a:pt x="2369" y="1109"/>
                    <a:pt x="2366" y="1098"/>
                  </a:cubicBezTo>
                  <a:cubicBezTo>
                    <a:pt x="2363" y="1081"/>
                    <a:pt x="2358" y="1064"/>
                    <a:pt x="2353" y="1047"/>
                  </a:cubicBezTo>
                  <a:close/>
                  <a:moveTo>
                    <a:pt x="142" y="1091"/>
                  </a:moveTo>
                  <a:cubicBezTo>
                    <a:pt x="142" y="1090"/>
                    <a:pt x="141" y="1090"/>
                    <a:pt x="141" y="1090"/>
                  </a:cubicBezTo>
                  <a:cubicBezTo>
                    <a:pt x="139" y="1089"/>
                    <a:pt x="136" y="1089"/>
                    <a:pt x="133" y="1090"/>
                  </a:cubicBezTo>
                  <a:cubicBezTo>
                    <a:pt x="120" y="1095"/>
                    <a:pt x="109" y="1110"/>
                    <a:pt x="100" y="1123"/>
                  </a:cubicBezTo>
                  <a:cubicBezTo>
                    <a:pt x="89" y="1140"/>
                    <a:pt x="73" y="1176"/>
                    <a:pt x="76" y="1182"/>
                  </a:cubicBezTo>
                  <a:cubicBezTo>
                    <a:pt x="79" y="1189"/>
                    <a:pt x="117" y="1164"/>
                    <a:pt x="132" y="1143"/>
                  </a:cubicBezTo>
                  <a:cubicBezTo>
                    <a:pt x="140" y="1132"/>
                    <a:pt x="155" y="1111"/>
                    <a:pt x="146" y="1095"/>
                  </a:cubicBezTo>
                  <a:cubicBezTo>
                    <a:pt x="145" y="1093"/>
                    <a:pt x="144" y="1092"/>
                    <a:pt x="142" y="1091"/>
                  </a:cubicBezTo>
                  <a:close/>
                  <a:moveTo>
                    <a:pt x="3510" y="1535"/>
                  </a:moveTo>
                  <a:cubicBezTo>
                    <a:pt x="3512" y="1536"/>
                    <a:pt x="3514" y="1538"/>
                    <a:pt x="3516" y="1539"/>
                  </a:cubicBezTo>
                  <a:cubicBezTo>
                    <a:pt x="3517" y="1539"/>
                    <a:pt x="3518" y="1539"/>
                    <a:pt x="3518" y="1539"/>
                  </a:cubicBezTo>
                  <a:cubicBezTo>
                    <a:pt x="3520" y="1539"/>
                    <a:pt x="3521" y="1538"/>
                    <a:pt x="3522" y="1537"/>
                  </a:cubicBezTo>
                  <a:cubicBezTo>
                    <a:pt x="3526" y="1532"/>
                    <a:pt x="3520" y="1518"/>
                    <a:pt x="3519" y="1514"/>
                  </a:cubicBezTo>
                  <a:cubicBezTo>
                    <a:pt x="3515" y="1505"/>
                    <a:pt x="3511" y="1497"/>
                    <a:pt x="3507" y="1490"/>
                  </a:cubicBezTo>
                  <a:cubicBezTo>
                    <a:pt x="3501" y="1476"/>
                    <a:pt x="3494" y="1463"/>
                    <a:pt x="3485" y="1451"/>
                  </a:cubicBezTo>
                  <a:cubicBezTo>
                    <a:pt x="3482" y="1446"/>
                    <a:pt x="3478" y="1442"/>
                    <a:pt x="3473" y="1440"/>
                  </a:cubicBezTo>
                  <a:cubicBezTo>
                    <a:pt x="3468" y="1438"/>
                    <a:pt x="3462" y="1440"/>
                    <a:pt x="3459" y="1445"/>
                  </a:cubicBezTo>
                  <a:cubicBezTo>
                    <a:pt x="3457" y="1448"/>
                    <a:pt x="3456" y="1453"/>
                    <a:pt x="3457" y="1457"/>
                  </a:cubicBezTo>
                  <a:cubicBezTo>
                    <a:pt x="3457" y="1461"/>
                    <a:pt x="3458" y="1465"/>
                    <a:pt x="3459" y="1469"/>
                  </a:cubicBezTo>
                  <a:cubicBezTo>
                    <a:pt x="3470" y="1498"/>
                    <a:pt x="3490" y="1518"/>
                    <a:pt x="3510" y="1535"/>
                  </a:cubicBezTo>
                  <a:close/>
                  <a:moveTo>
                    <a:pt x="2446" y="382"/>
                  </a:moveTo>
                  <a:cubicBezTo>
                    <a:pt x="2446" y="382"/>
                    <a:pt x="2445" y="382"/>
                    <a:pt x="2445" y="381"/>
                  </a:cubicBezTo>
                  <a:cubicBezTo>
                    <a:pt x="2443" y="380"/>
                    <a:pt x="2440" y="380"/>
                    <a:pt x="2437" y="381"/>
                  </a:cubicBezTo>
                  <a:cubicBezTo>
                    <a:pt x="2424" y="387"/>
                    <a:pt x="2413" y="401"/>
                    <a:pt x="2404" y="415"/>
                  </a:cubicBezTo>
                  <a:cubicBezTo>
                    <a:pt x="2392" y="432"/>
                    <a:pt x="2377" y="468"/>
                    <a:pt x="2380" y="474"/>
                  </a:cubicBezTo>
                  <a:cubicBezTo>
                    <a:pt x="2383" y="480"/>
                    <a:pt x="2421" y="455"/>
                    <a:pt x="2436" y="435"/>
                  </a:cubicBezTo>
                  <a:cubicBezTo>
                    <a:pt x="2444" y="424"/>
                    <a:pt x="2459" y="402"/>
                    <a:pt x="2450" y="386"/>
                  </a:cubicBezTo>
                  <a:cubicBezTo>
                    <a:pt x="2449" y="385"/>
                    <a:pt x="2448" y="383"/>
                    <a:pt x="2446" y="382"/>
                  </a:cubicBezTo>
                  <a:close/>
                  <a:moveTo>
                    <a:pt x="3473" y="2146"/>
                  </a:moveTo>
                  <a:cubicBezTo>
                    <a:pt x="3468" y="2144"/>
                    <a:pt x="3462" y="2145"/>
                    <a:pt x="3459" y="2151"/>
                  </a:cubicBezTo>
                  <a:cubicBezTo>
                    <a:pt x="3458" y="2153"/>
                    <a:pt x="3457" y="2156"/>
                    <a:pt x="3457" y="2158"/>
                  </a:cubicBezTo>
                  <a:cubicBezTo>
                    <a:pt x="3487" y="2158"/>
                    <a:pt x="3487" y="2158"/>
                    <a:pt x="3487" y="2158"/>
                  </a:cubicBezTo>
                  <a:cubicBezTo>
                    <a:pt x="3486" y="2158"/>
                    <a:pt x="3486" y="2157"/>
                    <a:pt x="3485" y="2157"/>
                  </a:cubicBezTo>
                  <a:cubicBezTo>
                    <a:pt x="3482" y="2152"/>
                    <a:pt x="3478" y="2147"/>
                    <a:pt x="3473" y="2146"/>
                  </a:cubicBezTo>
                  <a:close/>
                  <a:moveTo>
                    <a:pt x="2446" y="1091"/>
                  </a:moveTo>
                  <a:cubicBezTo>
                    <a:pt x="2446" y="1090"/>
                    <a:pt x="2445" y="1090"/>
                    <a:pt x="2445" y="1090"/>
                  </a:cubicBezTo>
                  <a:cubicBezTo>
                    <a:pt x="2443" y="1089"/>
                    <a:pt x="2440" y="1089"/>
                    <a:pt x="2437" y="1090"/>
                  </a:cubicBezTo>
                  <a:cubicBezTo>
                    <a:pt x="2424" y="1095"/>
                    <a:pt x="2413" y="1110"/>
                    <a:pt x="2404" y="1123"/>
                  </a:cubicBezTo>
                  <a:cubicBezTo>
                    <a:pt x="2392" y="1140"/>
                    <a:pt x="2377" y="1176"/>
                    <a:pt x="2380" y="1182"/>
                  </a:cubicBezTo>
                  <a:cubicBezTo>
                    <a:pt x="2383" y="1189"/>
                    <a:pt x="2421" y="1164"/>
                    <a:pt x="2436" y="1143"/>
                  </a:cubicBezTo>
                  <a:cubicBezTo>
                    <a:pt x="2444" y="1132"/>
                    <a:pt x="2459" y="1111"/>
                    <a:pt x="2450" y="1095"/>
                  </a:cubicBezTo>
                  <a:cubicBezTo>
                    <a:pt x="2449" y="1093"/>
                    <a:pt x="2448" y="1092"/>
                    <a:pt x="2446" y="1091"/>
                  </a:cubicBezTo>
                  <a:close/>
                  <a:moveTo>
                    <a:pt x="3505" y="2105"/>
                  </a:moveTo>
                  <a:cubicBezTo>
                    <a:pt x="3500" y="2091"/>
                    <a:pt x="3495" y="2067"/>
                    <a:pt x="3481" y="2063"/>
                  </a:cubicBezTo>
                  <a:cubicBezTo>
                    <a:pt x="3477" y="2061"/>
                    <a:pt x="3472" y="2062"/>
                    <a:pt x="3469" y="2067"/>
                  </a:cubicBezTo>
                  <a:cubicBezTo>
                    <a:pt x="3465" y="2072"/>
                    <a:pt x="3465" y="2080"/>
                    <a:pt x="3467" y="2087"/>
                  </a:cubicBezTo>
                  <a:cubicBezTo>
                    <a:pt x="3473" y="2108"/>
                    <a:pt x="3481" y="2129"/>
                    <a:pt x="3491" y="2147"/>
                  </a:cubicBezTo>
                  <a:cubicBezTo>
                    <a:pt x="3493" y="2151"/>
                    <a:pt x="3495" y="2155"/>
                    <a:pt x="3497" y="2158"/>
                  </a:cubicBezTo>
                  <a:cubicBezTo>
                    <a:pt x="3519" y="2158"/>
                    <a:pt x="3519" y="2158"/>
                    <a:pt x="3519" y="2158"/>
                  </a:cubicBezTo>
                  <a:cubicBezTo>
                    <a:pt x="3518" y="2158"/>
                    <a:pt x="3518" y="2157"/>
                    <a:pt x="3518" y="2156"/>
                  </a:cubicBezTo>
                  <a:cubicBezTo>
                    <a:pt x="3515" y="2139"/>
                    <a:pt x="3510" y="2122"/>
                    <a:pt x="3505" y="2105"/>
                  </a:cubicBezTo>
                  <a:close/>
                  <a:moveTo>
                    <a:pt x="2378" y="1778"/>
                  </a:moveTo>
                  <a:cubicBezTo>
                    <a:pt x="2380" y="1773"/>
                    <a:pt x="2381" y="1767"/>
                    <a:pt x="2382" y="1762"/>
                  </a:cubicBezTo>
                  <a:cubicBezTo>
                    <a:pt x="2384" y="1752"/>
                    <a:pt x="2385" y="1742"/>
                    <a:pt x="2386" y="1731"/>
                  </a:cubicBezTo>
                  <a:cubicBezTo>
                    <a:pt x="2389" y="1715"/>
                    <a:pt x="2390" y="1698"/>
                    <a:pt x="2391" y="1680"/>
                  </a:cubicBezTo>
                  <a:cubicBezTo>
                    <a:pt x="2392" y="1666"/>
                    <a:pt x="2393" y="1643"/>
                    <a:pt x="2381" y="1636"/>
                  </a:cubicBezTo>
                  <a:cubicBezTo>
                    <a:pt x="2376" y="1633"/>
                    <a:pt x="2369" y="1635"/>
                    <a:pt x="2365" y="1640"/>
                  </a:cubicBezTo>
                  <a:cubicBezTo>
                    <a:pt x="2361" y="1645"/>
                    <a:pt x="2359" y="1653"/>
                    <a:pt x="2358" y="1660"/>
                  </a:cubicBezTo>
                  <a:cubicBezTo>
                    <a:pt x="2359" y="1685"/>
                    <a:pt x="2362" y="1710"/>
                    <a:pt x="2365" y="1735"/>
                  </a:cubicBezTo>
                  <a:cubicBezTo>
                    <a:pt x="2367" y="1745"/>
                    <a:pt x="2368" y="1755"/>
                    <a:pt x="2370" y="1764"/>
                  </a:cubicBezTo>
                  <a:cubicBezTo>
                    <a:pt x="2371" y="1767"/>
                    <a:pt x="2374" y="1786"/>
                    <a:pt x="2378" y="1778"/>
                  </a:cubicBezTo>
                  <a:close/>
                  <a:moveTo>
                    <a:pt x="2446" y="1794"/>
                  </a:moveTo>
                  <a:cubicBezTo>
                    <a:pt x="2446" y="1794"/>
                    <a:pt x="2445" y="1794"/>
                    <a:pt x="2445" y="1794"/>
                  </a:cubicBezTo>
                  <a:cubicBezTo>
                    <a:pt x="2443" y="1792"/>
                    <a:pt x="2440" y="1793"/>
                    <a:pt x="2437" y="1794"/>
                  </a:cubicBezTo>
                  <a:cubicBezTo>
                    <a:pt x="2424" y="1799"/>
                    <a:pt x="2413" y="1813"/>
                    <a:pt x="2404" y="1827"/>
                  </a:cubicBezTo>
                  <a:cubicBezTo>
                    <a:pt x="2392" y="1844"/>
                    <a:pt x="2377" y="1880"/>
                    <a:pt x="2380" y="1886"/>
                  </a:cubicBezTo>
                  <a:cubicBezTo>
                    <a:pt x="2383" y="1892"/>
                    <a:pt x="2421" y="1868"/>
                    <a:pt x="2436" y="1847"/>
                  </a:cubicBezTo>
                  <a:cubicBezTo>
                    <a:pt x="2444" y="1836"/>
                    <a:pt x="2459" y="1814"/>
                    <a:pt x="2450" y="1799"/>
                  </a:cubicBezTo>
                  <a:cubicBezTo>
                    <a:pt x="2449" y="1797"/>
                    <a:pt x="2448" y="1795"/>
                    <a:pt x="2446" y="1794"/>
                  </a:cubicBezTo>
                  <a:close/>
                  <a:moveTo>
                    <a:pt x="2396" y="1818"/>
                  </a:moveTo>
                  <a:cubicBezTo>
                    <a:pt x="2402" y="1810"/>
                    <a:pt x="2408" y="1802"/>
                    <a:pt x="2413" y="1794"/>
                  </a:cubicBezTo>
                  <a:cubicBezTo>
                    <a:pt x="2420" y="1782"/>
                    <a:pt x="2426" y="1770"/>
                    <a:pt x="2432" y="1758"/>
                  </a:cubicBezTo>
                  <a:cubicBezTo>
                    <a:pt x="2437" y="1745"/>
                    <a:pt x="2443" y="1733"/>
                    <a:pt x="2441" y="1718"/>
                  </a:cubicBezTo>
                  <a:cubicBezTo>
                    <a:pt x="2441" y="1715"/>
                    <a:pt x="2440" y="1712"/>
                    <a:pt x="2439" y="1710"/>
                  </a:cubicBezTo>
                  <a:cubicBezTo>
                    <a:pt x="2436" y="1707"/>
                    <a:pt x="2433" y="1707"/>
                    <a:pt x="2430" y="1708"/>
                  </a:cubicBezTo>
                  <a:cubicBezTo>
                    <a:pt x="2423" y="1710"/>
                    <a:pt x="2419" y="1716"/>
                    <a:pt x="2415" y="1722"/>
                  </a:cubicBezTo>
                  <a:cubicBezTo>
                    <a:pt x="2410" y="1730"/>
                    <a:pt x="2405" y="1738"/>
                    <a:pt x="2402" y="1746"/>
                  </a:cubicBezTo>
                  <a:cubicBezTo>
                    <a:pt x="2396" y="1761"/>
                    <a:pt x="2392" y="1776"/>
                    <a:pt x="2387" y="1792"/>
                  </a:cubicBezTo>
                  <a:cubicBezTo>
                    <a:pt x="2383" y="1806"/>
                    <a:pt x="2374" y="1833"/>
                    <a:pt x="2378" y="1837"/>
                  </a:cubicBezTo>
                  <a:cubicBezTo>
                    <a:pt x="2381" y="1841"/>
                    <a:pt x="2391" y="1826"/>
                    <a:pt x="2396" y="1818"/>
                  </a:cubicBezTo>
                  <a:close/>
                  <a:moveTo>
                    <a:pt x="3517" y="584"/>
                  </a:moveTo>
                  <a:cubicBezTo>
                    <a:pt x="3513" y="589"/>
                    <a:pt x="3511" y="596"/>
                    <a:pt x="3510" y="603"/>
                  </a:cubicBezTo>
                  <a:cubicBezTo>
                    <a:pt x="3511" y="629"/>
                    <a:pt x="3514" y="653"/>
                    <a:pt x="3517" y="678"/>
                  </a:cubicBezTo>
                  <a:cubicBezTo>
                    <a:pt x="3519" y="688"/>
                    <a:pt x="3520" y="698"/>
                    <a:pt x="3522" y="708"/>
                  </a:cubicBezTo>
                  <a:cubicBezTo>
                    <a:pt x="3523" y="711"/>
                    <a:pt x="3526" y="729"/>
                    <a:pt x="3530" y="721"/>
                  </a:cubicBezTo>
                  <a:cubicBezTo>
                    <a:pt x="3530" y="721"/>
                    <a:pt x="3530" y="720"/>
                    <a:pt x="3531" y="719"/>
                  </a:cubicBezTo>
                  <a:cubicBezTo>
                    <a:pt x="3531" y="579"/>
                    <a:pt x="3531" y="579"/>
                    <a:pt x="3531" y="579"/>
                  </a:cubicBezTo>
                  <a:cubicBezTo>
                    <a:pt x="3526" y="577"/>
                    <a:pt x="3521" y="579"/>
                    <a:pt x="3517" y="584"/>
                  </a:cubicBezTo>
                  <a:close/>
                  <a:moveTo>
                    <a:pt x="3517" y="1995"/>
                  </a:moveTo>
                  <a:cubicBezTo>
                    <a:pt x="3513" y="2000"/>
                    <a:pt x="3511" y="2007"/>
                    <a:pt x="3510" y="2015"/>
                  </a:cubicBezTo>
                  <a:cubicBezTo>
                    <a:pt x="3511" y="2040"/>
                    <a:pt x="3514" y="2065"/>
                    <a:pt x="3517" y="2089"/>
                  </a:cubicBezTo>
                  <a:cubicBezTo>
                    <a:pt x="3519" y="2099"/>
                    <a:pt x="3520" y="2109"/>
                    <a:pt x="3522" y="2119"/>
                  </a:cubicBezTo>
                  <a:cubicBezTo>
                    <a:pt x="3523" y="2122"/>
                    <a:pt x="3526" y="2140"/>
                    <a:pt x="3530" y="2132"/>
                  </a:cubicBezTo>
                  <a:cubicBezTo>
                    <a:pt x="3530" y="2132"/>
                    <a:pt x="3530" y="2131"/>
                    <a:pt x="3531" y="2131"/>
                  </a:cubicBezTo>
                  <a:cubicBezTo>
                    <a:pt x="3531" y="1990"/>
                    <a:pt x="3531" y="1990"/>
                    <a:pt x="3531" y="1990"/>
                  </a:cubicBezTo>
                  <a:cubicBezTo>
                    <a:pt x="3526" y="1988"/>
                    <a:pt x="3521" y="1991"/>
                    <a:pt x="3517" y="1995"/>
                  </a:cubicBezTo>
                  <a:close/>
                  <a:moveTo>
                    <a:pt x="3522" y="0"/>
                  </a:moveTo>
                  <a:cubicBezTo>
                    <a:pt x="3522" y="1"/>
                    <a:pt x="3522" y="2"/>
                    <a:pt x="3522" y="2"/>
                  </a:cubicBezTo>
                  <a:cubicBezTo>
                    <a:pt x="3523" y="5"/>
                    <a:pt x="3526" y="24"/>
                    <a:pt x="3530" y="16"/>
                  </a:cubicBezTo>
                  <a:cubicBezTo>
                    <a:pt x="3530" y="15"/>
                    <a:pt x="3530" y="14"/>
                    <a:pt x="3531" y="14"/>
                  </a:cubicBezTo>
                  <a:cubicBezTo>
                    <a:pt x="3531" y="0"/>
                    <a:pt x="3531" y="0"/>
                    <a:pt x="3531" y="0"/>
                  </a:cubicBezTo>
                  <a:lnTo>
                    <a:pt x="3522" y="0"/>
                  </a:lnTo>
                  <a:close/>
                  <a:moveTo>
                    <a:pt x="51" y="1840"/>
                  </a:moveTo>
                  <a:cubicBezTo>
                    <a:pt x="45" y="1827"/>
                    <a:pt x="38" y="1814"/>
                    <a:pt x="29" y="1802"/>
                  </a:cubicBezTo>
                  <a:cubicBezTo>
                    <a:pt x="26" y="1797"/>
                    <a:pt x="22" y="1793"/>
                    <a:pt x="17" y="1791"/>
                  </a:cubicBezTo>
                  <a:cubicBezTo>
                    <a:pt x="12" y="1789"/>
                    <a:pt x="6" y="1791"/>
                    <a:pt x="3" y="1796"/>
                  </a:cubicBezTo>
                  <a:cubicBezTo>
                    <a:pt x="1" y="1799"/>
                    <a:pt x="0" y="1804"/>
                    <a:pt x="1" y="1808"/>
                  </a:cubicBezTo>
                  <a:cubicBezTo>
                    <a:pt x="1" y="1812"/>
                    <a:pt x="2" y="1816"/>
                    <a:pt x="3" y="1820"/>
                  </a:cubicBezTo>
                  <a:cubicBezTo>
                    <a:pt x="14" y="1849"/>
                    <a:pt x="34" y="1869"/>
                    <a:pt x="54" y="1886"/>
                  </a:cubicBezTo>
                  <a:cubicBezTo>
                    <a:pt x="56" y="1887"/>
                    <a:pt x="58" y="1889"/>
                    <a:pt x="60" y="1889"/>
                  </a:cubicBezTo>
                  <a:cubicBezTo>
                    <a:pt x="61" y="1890"/>
                    <a:pt x="62" y="1890"/>
                    <a:pt x="63" y="1890"/>
                  </a:cubicBezTo>
                  <a:cubicBezTo>
                    <a:pt x="64" y="1889"/>
                    <a:pt x="65" y="1889"/>
                    <a:pt x="66" y="1888"/>
                  </a:cubicBezTo>
                  <a:cubicBezTo>
                    <a:pt x="70" y="1883"/>
                    <a:pt x="64" y="1869"/>
                    <a:pt x="63" y="1865"/>
                  </a:cubicBezTo>
                  <a:cubicBezTo>
                    <a:pt x="59" y="1856"/>
                    <a:pt x="55" y="1848"/>
                    <a:pt x="51" y="1840"/>
                  </a:cubicBezTo>
                  <a:close/>
                  <a:moveTo>
                    <a:pt x="3530" y="75"/>
                  </a:moveTo>
                  <a:cubicBezTo>
                    <a:pt x="3530" y="75"/>
                    <a:pt x="3530" y="75"/>
                    <a:pt x="3531" y="75"/>
                  </a:cubicBezTo>
                  <a:cubicBezTo>
                    <a:pt x="3531" y="59"/>
                    <a:pt x="3531" y="59"/>
                    <a:pt x="3531" y="59"/>
                  </a:cubicBezTo>
                  <a:cubicBezTo>
                    <a:pt x="3529" y="67"/>
                    <a:pt x="3528" y="73"/>
                    <a:pt x="3530" y="75"/>
                  </a:cubicBezTo>
                  <a:close/>
                  <a:moveTo>
                    <a:pt x="3530" y="1486"/>
                  </a:moveTo>
                  <a:cubicBezTo>
                    <a:pt x="3530" y="1486"/>
                    <a:pt x="3530" y="1486"/>
                    <a:pt x="3531" y="1487"/>
                  </a:cubicBezTo>
                  <a:cubicBezTo>
                    <a:pt x="3531" y="1470"/>
                    <a:pt x="3531" y="1470"/>
                    <a:pt x="3531" y="1470"/>
                  </a:cubicBezTo>
                  <a:cubicBezTo>
                    <a:pt x="3529" y="1478"/>
                    <a:pt x="3528" y="1484"/>
                    <a:pt x="3530" y="1486"/>
                  </a:cubicBezTo>
                  <a:close/>
                  <a:moveTo>
                    <a:pt x="3517" y="1289"/>
                  </a:moveTo>
                  <a:cubicBezTo>
                    <a:pt x="3513" y="1294"/>
                    <a:pt x="3511" y="1302"/>
                    <a:pt x="3510" y="1309"/>
                  </a:cubicBezTo>
                  <a:cubicBezTo>
                    <a:pt x="3511" y="1334"/>
                    <a:pt x="3514" y="1359"/>
                    <a:pt x="3517" y="1384"/>
                  </a:cubicBezTo>
                  <a:cubicBezTo>
                    <a:pt x="3519" y="1394"/>
                    <a:pt x="3520" y="1404"/>
                    <a:pt x="3522" y="1413"/>
                  </a:cubicBezTo>
                  <a:cubicBezTo>
                    <a:pt x="3523" y="1416"/>
                    <a:pt x="3526" y="1435"/>
                    <a:pt x="3530" y="1427"/>
                  </a:cubicBezTo>
                  <a:cubicBezTo>
                    <a:pt x="3530" y="1426"/>
                    <a:pt x="3530" y="1426"/>
                    <a:pt x="3531" y="1425"/>
                  </a:cubicBezTo>
                  <a:cubicBezTo>
                    <a:pt x="3531" y="1284"/>
                    <a:pt x="3531" y="1284"/>
                    <a:pt x="3531" y="1284"/>
                  </a:cubicBezTo>
                  <a:cubicBezTo>
                    <a:pt x="3526" y="1283"/>
                    <a:pt x="3521" y="1285"/>
                    <a:pt x="3517" y="1289"/>
                  </a:cubicBezTo>
                  <a:close/>
                  <a:moveTo>
                    <a:pt x="3530" y="780"/>
                  </a:moveTo>
                  <a:cubicBezTo>
                    <a:pt x="3530" y="781"/>
                    <a:pt x="3530" y="781"/>
                    <a:pt x="3531" y="781"/>
                  </a:cubicBezTo>
                  <a:cubicBezTo>
                    <a:pt x="3531" y="765"/>
                    <a:pt x="3531" y="765"/>
                    <a:pt x="3531" y="765"/>
                  </a:cubicBezTo>
                  <a:cubicBezTo>
                    <a:pt x="3529" y="772"/>
                    <a:pt x="3528" y="778"/>
                    <a:pt x="3530" y="780"/>
                  </a:cubicBezTo>
                  <a:close/>
                  <a:moveTo>
                    <a:pt x="2353" y="1751"/>
                  </a:moveTo>
                  <a:cubicBezTo>
                    <a:pt x="2348" y="1736"/>
                    <a:pt x="2343" y="1713"/>
                    <a:pt x="2329" y="1708"/>
                  </a:cubicBezTo>
                  <a:cubicBezTo>
                    <a:pt x="2325" y="1706"/>
                    <a:pt x="2320" y="1707"/>
                    <a:pt x="2317" y="1712"/>
                  </a:cubicBezTo>
                  <a:cubicBezTo>
                    <a:pt x="2313" y="1717"/>
                    <a:pt x="2313" y="1726"/>
                    <a:pt x="2315" y="1733"/>
                  </a:cubicBezTo>
                  <a:cubicBezTo>
                    <a:pt x="2321" y="1754"/>
                    <a:pt x="2329" y="1774"/>
                    <a:pt x="2339" y="1793"/>
                  </a:cubicBezTo>
                  <a:cubicBezTo>
                    <a:pt x="2344" y="1802"/>
                    <a:pt x="2349" y="1811"/>
                    <a:pt x="2355" y="1819"/>
                  </a:cubicBezTo>
                  <a:cubicBezTo>
                    <a:pt x="2358" y="1823"/>
                    <a:pt x="2372" y="1848"/>
                    <a:pt x="2372" y="1838"/>
                  </a:cubicBezTo>
                  <a:cubicBezTo>
                    <a:pt x="2372" y="1826"/>
                    <a:pt x="2369" y="1813"/>
                    <a:pt x="2366" y="1802"/>
                  </a:cubicBezTo>
                  <a:cubicBezTo>
                    <a:pt x="2363" y="1784"/>
                    <a:pt x="2358" y="1767"/>
                    <a:pt x="2353" y="1751"/>
                  </a:cubicBezTo>
                  <a:close/>
                  <a:moveTo>
                    <a:pt x="142" y="382"/>
                  </a:moveTo>
                  <a:cubicBezTo>
                    <a:pt x="142" y="382"/>
                    <a:pt x="141" y="382"/>
                    <a:pt x="141" y="381"/>
                  </a:cubicBezTo>
                  <a:cubicBezTo>
                    <a:pt x="139" y="380"/>
                    <a:pt x="136" y="380"/>
                    <a:pt x="133" y="381"/>
                  </a:cubicBezTo>
                  <a:cubicBezTo>
                    <a:pt x="120" y="387"/>
                    <a:pt x="109" y="401"/>
                    <a:pt x="100" y="415"/>
                  </a:cubicBezTo>
                  <a:cubicBezTo>
                    <a:pt x="89" y="432"/>
                    <a:pt x="73" y="468"/>
                    <a:pt x="76" y="474"/>
                  </a:cubicBezTo>
                  <a:cubicBezTo>
                    <a:pt x="79" y="480"/>
                    <a:pt x="117" y="455"/>
                    <a:pt x="132" y="435"/>
                  </a:cubicBezTo>
                  <a:cubicBezTo>
                    <a:pt x="140" y="424"/>
                    <a:pt x="155" y="402"/>
                    <a:pt x="146" y="386"/>
                  </a:cubicBezTo>
                  <a:cubicBezTo>
                    <a:pt x="145" y="385"/>
                    <a:pt x="144" y="383"/>
                    <a:pt x="142" y="382"/>
                  </a:cubicBezTo>
                  <a:close/>
                  <a:moveTo>
                    <a:pt x="1169" y="2146"/>
                  </a:moveTo>
                  <a:cubicBezTo>
                    <a:pt x="1164" y="2144"/>
                    <a:pt x="1158" y="2145"/>
                    <a:pt x="1155" y="2151"/>
                  </a:cubicBezTo>
                  <a:cubicBezTo>
                    <a:pt x="1154" y="2153"/>
                    <a:pt x="1153" y="2156"/>
                    <a:pt x="1153" y="2158"/>
                  </a:cubicBezTo>
                  <a:cubicBezTo>
                    <a:pt x="1183" y="2158"/>
                    <a:pt x="1183" y="2158"/>
                    <a:pt x="1183" y="2158"/>
                  </a:cubicBezTo>
                  <a:cubicBezTo>
                    <a:pt x="1182" y="2158"/>
                    <a:pt x="1182" y="2157"/>
                    <a:pt x="1181" y="2157"/>
                  </a:cubicBezTo>
                  <a:cubicBezTo>
                    <a:pt x="1178" y="2152"/>
                    <a:pt x="1174" y="2147"/>
                    <a:pt x="1169" y="2146"/>
                  </a:cubicBezTo>
                  <a:close/>
                  <a:moveTo>
                    <a:pt x="1206" y="1535"/>
                  </a:moveTo>
                  <a:cubicBezTo>
                    <a:pt x="1208" y="1536"/>
                    <a:pt x="1210" y="1538"/>
                    <a:pt x="1212" y="1539"/>
                  </a:cubicBezTo>
                  <a:cubicBezTo>
                    <a:pt x="1213" y="1539"/>
                    <a:pt x="1214" y="1539"/>
                    <a:pt x="1215" y="1539"/>
                  </a:cubicBezTo>
                  <a:cubicBezTo>
                    <a:pt x="1216" y="1539"/>
                    <a:pt x="1217" y="1538"/>
                    <a:pt x="1218" y="1537"/>
                  </a:cubicBezTo>
                  <a:cubicBezTo>
                    <a:pt x="1222" y="1532"/>
                    <a:pt x="1216" y="1518"/>
                    <a:pt x="1215" y="1514"/>
                  </a:cubicBezTo>
                  <a:cubicBezTo>
                    <a:pt x="1211" y="1505"/>
                    <a:pt x="1207" y="1497"/>
                    <a:pt x="1203" y="1490"/>
                  </a:cubicBezTo>
                  <a:cubicBezTo>
                    <a:pt x="1197" y="1476"/>
                    <a:pt x="1190" y="1463"/>
                    <a:pt x="1181" y="1451"/>
                  </a:cubicBezTo>
                  <a:cubicBezTo>
                    <a:pt x="1178" y="1446"/>
                    <a:pt x="1174" y="1442"/>
                    <a:pt x="1169" y="1440"/>
                  </a:cubicBezTo>
                  <a:cubicBezTo>
                    <a:pt x="1164" y="1438"/>
                    <a:pt x="1158" y="1440"/>
                    <a:pt x="1155" y="1445"/>
                  </a:cubicBezTo>
                  <a:cubicBezTo>
                    <a:pt x="1153" y="1448"/>
                    <a:pt x="1152" y="1453"/>
                    <a:pt x="1153" y="1457"/>
                  </a:cubicBezTo>
                  <a:cubicBezTo>
                    <a:pt x="1153" y="1461"/>
                    <a:pt x="1154" y="1465"/>
                    <a:pt x="1155" y="1469"/>
                  </a:cubicBezTo>
                  <a:cubicBezTo>
                    <a:pt x="1166" y="1498"/>
                    <a:pt x="1186" y="1518"/>
                    <a:pt x="1206" y="1535"/>
                  </a:cubicBezTo>
                  <a:close/>
                  <a:moveTo>
                    <a:pt x="2355" y="1840"/>
                  </a:moveTo>
                  <a:cubicBezTo>
                    <a:pt x="2349" y="1827"/>
                    <a:pt x="2342" y="1814"/>
                    <a:pt x="2333" y="1802"/>
                  </a:cubicBezTo>
                  <a:cubicBezTo>
                    <a:pt x="2330" y="1797"/>
                    <a:pt x="2326" y="1793"/>
                    <a:pt x="2321" y="1791"/>
                  </a:cubicBezTo>
                  <a:cubicBezTo>
                    <a:pt x="2316" y="1789"/>
                    <a:pt x="2310" y="1791"/>
                    <a:pt x="2307" y="1796"/>
                  </a:cubicBezTo>
                  <a:cubicBezTo>
                    <a:pt x="2305" y="1799"/>
                    <a:pt x="2304" y="1804"/>
                    <a:pt x="2305" y="1808"/>
                  </a:cubicBezTo>
                  <a:cubicBezTo>
                    <a:pt x="2305" y="1812"/>
                    <a:pt x="2306" y="1816"/>
                    <a:pt x="2307" y="1820"/>
                  </a:cubicBezTo>
                  <a:cubicBezTo>
                    <a:pt x="2318" y="1849"/>
                    <a:pt x="2338" y="1869"/>
                    <a:pt x="2358" y="1886"/>
                  </a:cubicBezTo>
                  <a:cubicBezTo>
                    <a:pt x="2360" y="1887"/>
                    <a:pt x="2362" y="1889"/>
                    <a:pt x="2364" y="1889"/>
                  </a:cubicBezTo>
                  <a:cubicBezTo>
                    <a:pt x="2365" y="1890"/>
                    <a:pt x="2366" y="1890"/>
                    <a:pt x="2366" y="1890"/>
                  </a:cubicBezTo>
                  <a:cubicBezTo>
                    <a:pt x="2368" y="1889"/>
                    <a:pt x="2369" y="1889"/>
                    <a:pt x="2370" y="1888"/>
                  </a:cubicBezTo>
                  <a:cubicBezTo>
                    <a:pt x="2374" y="1883"/>
                    <a:pt x="2368" y="1869"/>
                    <a:pt x="2367" y="1865"/>
                  </a:cubicBezTo>
                  <a:cubicBezTo>
                    <a:pt x="2363" y="1856"/>
                    <a:pt x="2359" y="1848"/>
                    <a:pt x="2355" y="1840"/>
                  </a:cubicBezTo>
                  <a:close/>
                  <a:moveTo>
                    <a:pt x="92" y="1818"/>
                  </a:moveTo>
                  <a:cubicBezTo>
                    <a:pt x="98" y="1810"/>
                    <a:pt x="104" y="1802"/>
                    <a:pt x="109" y="1794"/>
                  </a:cubicBezTo>
                  <a:cubicBezTo>
                    <a:pt x="116" y="1782"/>
                    <a:pt x="122" y="1770"/>
                    <a:pt x="128" y="1758"/>
                  </a:cubicBezTo>
                  <a:cubicBezTo>
                    <a:pt x="133" y="1745"/>
                    <a:pt x="139" y="1733"/>
                    <a:pt x="137" y="1718"/>
                  </a:cubicBezTo>
                  <a:cubicBezTo>
                    <a:pt x="137" y="1715"/>
                    <a:pt x="136" y="1712"/>
                    <a:pt x="135" y="1710"/>
                  </a:cubicBezTo>
                  <a:cubicBezTo>
                    <a:pt x="132" y="1707"/>
                    <a:pt x="129" y="1707"/>
                    <a:pt x="126" y="1708"/>
                  </a:cubicBezTo>
                  <a:cubicBezTo>
                    <a:pt x="119" y="1710"/>
                    <a:pt x="115" y="1716"/>
                    <a:pt x="111" y="1722"/>
                  </a:cubicBezTo>
                  <a:cubicBezTo>
                    <a:pt x="106" y="1730"/>
                    <a:pt x="101" y="1738"/>
                    <a:pt x="98" y="1746"/>
                  </a:cubicBezTo>
                  <a:cubicBezTo>
                    <a:pt x="92" y="1761"/>
                    <a:pt x="88" y="1776"/>
                    <a:pt x="83" y="1792"/>
                  </a:cubicBezTo>
                  <a:cubicBezTo>
                    <a:pt x="79" y="1806"/>
                    <a:pt x="70" y="1833"/>
                    <a:pt x="74" y="1837"/>
                  </a:cubicBezTo>
                  <a:cubicBezTo>
                    <a:pt x="77" y="1841"/>
                    <a:pt x="87" y="1826"/>
                    <a:pt x="92" y="1818"/>
                  </a:cubicBezTo>
                  <a:close/>
                  <a:moveTo>
                    <a:pt x="49" y="1751"/>
                  </a:moveTo>
                  <a:cubicBezTo>
                    <a:pt x="45" y="1736"/>
                    <a:pt x="39" y="1713"/>
                    <a:pt x="26" y="1708"/>
                  </a:cubicBezTo>
                  <a:cubicBezTo>
                    <a:pt x="21" y="1706"/>
                    <a:pt x="16" y="1707"/>
                    <a:pt x="13" y="1712"/>
                  </a:cubicBezTo>
                  <a:cubicBezTo>
                    <a:pt x="9" y="1717"/>
                    <a:pt x="9" y="1726"/>
                    <a:pt x="11" y="1733"/>
                  </a:cubicBezTo>
                  <a:cubicBezTo>
                    <a:pt x="17" y="1754"/>
                    <a:pt x="25" y="1774"/>
                    <a:pt x="35" y="1793"/>
                  </a:cubicBezTo>
                  <a:cubicBezTo>
                    <a:pt x="40" y="1802"/>
                    <a:pt x="46" y="1811"/>
                    <a:pt x="51" y="1819"/>
                  </a:cubicBezTo>
                  <a:cubicBezTo>
                    <a:pt x="54" y="1823"/>
                    <a:pt x="68" y="1848"/>
                    <a:pt x="68" y="1838"/>
                  </a:cubicBezTo>
                  <a:cubicBezTo>
                    <a:pt x="68" y="1826"/>
                    <a:pt x="65" y="1813"/>
                    <a:pt x="62" y="1802"/>
                  </a:cubicBezTo>
                  <a:cubicBezTo>
                    <a:pt x="59" y="1784"/>
                    <a:pt x="54" y="1767"/>
                    <a:pt x="49" y="1751"/>
                  </a:cubicBezTo>
                  <a:close/>
                  <a:moveTo>
                    <a:pt x="74" y="1778"/>
                  </a:moveTo>
                  <a:cubicBezTo>
                    <a:pt x="76" y="1773"/>
                    <a:pt x="77" y="1767"/>
                    <a:pt x="78" y="1762"/>
                  </a:cubicBezTo>
                  <a:cubicBezTo>
                    <a:pt x="80" y="1752"/>
                    <a:pt x="81" y="1742"/>
                    <a:pt x="82" y="1731"/>
                  </a:cubicBezTo>
                  <a:cubicBezTo>
                    <a:pt x="85" y="1715"/>
                    <a:pt x="87" y="1698"/>
                    <a:pt x="87" y="1680"/>
                  </a:cubicBezTo>
                  <a:cubicBezTo>
                    <a:pt x="88" y="1666"/>
                    <a:pt x="89" y="1643"/>
                    <a:pt x="77" y="1636"/>
                  </a:cubicBezTo>
                  <a:cubicBezTo>
                    <a:pt x="72" y="1633"/>
                    <a:pt x="65" y="1635"/>
                    <a:pt x="61" y="1640"/>
                  </a:cubicBezTo>
                  <a:cubicBezTo>
                    <a:pt x="57" y="1645"/>
                    <a:pt x="55" y="1653"/>
                    <a:pt x="54" y="1660"/>
                  </a:cubicBezTo>
                  <a:cubicBezTo>
                    <a:pt x="55" y="1685"/>
                    <a:pt x="58" y="1710"/>
                    <a:pt x="61" y="1735"/>
                  </a:cubicBezTo>
                  <a:cubicBezTo>
                    <a:pt x="63" y="1745"/>
                    <a:pt x="64" y="1755"/>
                    <a:pt x="66" y="1764"/>
                  </a:cubicBezTo>
                  <a:cubicBezTo>
                    <a:pt x="67" y="1767"/>
                    <a:pt x="70" y="1786"/>
                    <a:pt x="74" y="1778"/>
                  </a:cubicBezTo>
                  <a:close/>
                  <a:moveTo>
                    <a:pt x="142" y="1794"/>
                  </a:moveTo>
                  <a:cubicBezTo>
                    <a:pt x="142" y="1794"/>
                    <a:pt x="141" y="1794"/>
                    <a:pt x="141" y="1794"/>
                  </a:cubicBezTo>
                  <a:cubicBezTo>
                    <a:pt x="139" y="1792"/>
                    <a:pt x="136" y="1793"/>
                    <a:pt x="133" y="1794"/>
                  </a:cubicBezTo>
                  <a:cubicBezTo>
                    <a:pt x="120" y="1799"/>
                    <a:pt x="109" y="1813"/>
                    <a:pt x="100" y="1827"/>
                  </a:cubicBezTo>
                  <a:cubicBezTo>
                    <a:pt x="89" y="1844"/>
                    <a:pt x="73" y="1880"/>
                    <a:pt x="76" y="1886"/>
                  </a:cubicBezTo>
                  <a:cubicBezTo>
                    <a:pt x="79" y="1892"/>
                    <a:pt x="117" y="1868"/>
                    <a:pt x="132" y="1847"/>
                  </a:cubicBezTo>
                  <a:cubicBezTo>
                    <a:pt x="140" y="1836"/>
                    <a:pt x="155" y="1814"/>
                    <a:pt x="146" y="1799"/>
                  </a:cubicBezTo>
                  <a:cubicBezTo>
                    <a:pt x="145" y="1797"/>
                    <a:pt x="144" y="1795"/>
                    <a:pt x="142" y="1794"/>
                  </a:cubicBezTo>
                  <a:close/>
                  <a:moveTo>
                    <a:pt x="1294" y="738"/>
                  </a:moveTo>
                  <a:cubicBezTo>
                    <a:pt x="1294" y="738"/>
                    <a:pt x="1293" y="737"/>
                    <a:pt x="1293" y="737"/>
                  </a:cubicBezTo>
                  <a:cubicBezTo>
                    <a:pt x="1291" y="736"/>
                    <a:pt x="1288" y="736"/>
                    <a:pt x="1285" y="737"/>
                  </a:cubicBezTo>
                  <a:cubicBezTo>
                    <a:pt x="1272" y="742"/>
                    <a:pt x="1261" y="757"/>
                    <a:pt x="1252" y="770"/>
                  </a:cubicBezTo>
                  <a:cubicBezTo>
                    <a:pt x="1241" y="787"/>
                    <a:pt x="1225" y="823"/>
                    <a:pt x="1228" y="830"/>
                  </a:cubicBezTo>
                  <a:cubicBezTo>
                    <a:pt x="1231" y="836"/>
                    <a:pt x="1269" y="811"/>
                    <a:pt x="1284" y="791"/>
                  </a:cubicBezTo>
                  <a:cubicBezTo>
                    <a:pt x="1292" y="780"/>
                    <a:pt x="1307" y="758"/>
                    <a:pt x="1298" y="742"/>
                  </a:cubicBezTo>
                  <a:cubicBezTo>
                    <a:pt x="1297" y="740"/>
                    <a:pt x="1296" y="739"/>
                    <a:pt x="1294" y="738"/>
                  </a:cubicBezTo>
                  <a:close/>
                  <a:moveTo>
                    <a:pt x="1294" y="32"/>
                  </a:moveTo>
                  <a:cubicBezTo>
                    <a:pt x="1294" y="32"/>
                    <a:pt x="1293" y="32"/>
                    <a:pt x="1293" y="32"/>
                  </a:cubicBezTo>
                  <a:cubicBezTo>
                    <a:pt x="1291" y="30"/>
                    <a:pt x="1288" y="31"/>
                    <a:pt x="1285" y="32"/>
                  </a:cubicBezTo>
                  <a:cubicBezTo>
                    <a:pt x="1272" y="37"/>
                    <a:pt x="1261" y="51"/>
                    <a:pt x="1252" y="65"/>
                  </a:cubicBezTo>
                  <a:cubicBezTo>
                    <a:pt x="1241" y="82"/>
                    <a:pt x="1225" y="118"/>
                    <a:pt x="1228" y="124"/>
                  </a:cubicBezTo>
                  <a:cubicBezTo>
                    <a:pt x="1231" y="130"/>
                    <a:pt x="1269" y="105"/>
                    <a:pt x="1284" y="85"/>
                  </a:cubicBezTo>
                  <a:cubicBezTo>
                    <a:pt x="1292" y="74"/>
                    <a:pt x="1307" y="52"/>
                    <a:pt x="1298" y="36"/>
                  </a:cubicBezTo>
                  <a:cubicBezTo>
                    <a:pt x="1297" y="35"/>
                    <a:pt x="1296" y="33"/>
                    <a:pt x="1294" y="32"/>
                  </a:cubicBezTo>
                  <a:close/>
                  <a:moveTo>
                    <a:pt x="1294" y="1443"/>
                  </a:moveTo>
                  <a:cubicBezTo>
                    <a:pt x="1294" y="1443"/>
                    <a:pt x="1293" y="1443"/>
                    <a:pt x="1293" y="1443"/>
                  </a:cubicBezTo>
                  <a:cubicBezTo>
                    <a:pt x="1291" y="1441"/>
                    <a:pt x="1288" y="1442"/>
                    <a:pt x="1285" y="1443"/>
                  </a:cubicBezTo>
                  <a:cubicBezTo>
                    <a:pt x="1272" y="1448"/>
                    <a:pt x="1261" y="1463"/>
                    <a:pt x="1252" y="1476"/>
                  </a:cubicBezTo>
                  <a:cubicBezTo>
                    <a:pt x="1241" y="1493"/>
                    <a:pt x="1225" y="1529"/>
                    <a:pt x="1228" y="1535"/>
                  </a:cubicBezTo>
                  <a:cubicBezTo>
                    <a:pt x="1231" y="1542"/>
                    <a:pt x="1269" y="1517"/>
                    <a:pt x="1284" y="1496"/>
                  </a:cubicBezTo>
                  <a:cubicBezTo>
                    <a:pt x="1292" y="1485"/>
                    <a:pt x="1307" y="1463"/>
                    <a:pt x="1298" y="1448"/>
                  </a:cubicBezTo>
                  <a:cubicBezTo>
                    <a:pt x="1297" y="1446"/>
                    <a:pt x="1296" y="1444"/>
                    <a:pt x="1294" y="1443"/>
                  </a:cubicBezTo>
                  <a:close/>
                  <a:moveTo>
                    <a:pt x="1294" y="2149"/>
                  </a:moveTo>
                  <a:cubicBezTo>
                    <a:pt x="1294" y="2149"/>
                    <a:pt x="1293" y="2148"/>
                    <a:pt x="1293" y="2148"/>
                  </a:cubicBezTo>
                  <a:cubicBezTo>
                    <a:pt x="1291" y="2147"/>
                    <a:pt x="1288" y="2147"/>
                    <a:pt x="1285" y="2148"/>
                  </a:cubicBezTo>
                  <a:cubicBezTo>
                    <a:pt x="1280" y="2150"/>
                    <a:pt x="1275" y="2154"/>
                    <a:pt x="1270" y="2158"/>
                  </a:cubicBezTo>
                  <a:cubicBezTo>
                    <a:pt x="1300" y="2158"/>
                    <a:pt x="1300" y="2158"/>
                    <a:pt x="1300" y="2158"/>
                  </a:cubicBezTo>
                  <a:cubicBezTo>
                    <a:pt x="1299" y="2157"/>
                    <a:pt x="1299" y="2155"/>
                    <a:pt x="1298" y="2153"/>
                  </a:cubicBezTo>
                  <a:cubicBezTo>
                    <a:pt x="1297" y="2151"/>
                    <a:pt x="1296" y="2150"/>
                    <a:pt x="1294" y="2149"/>
                  </a:cubicBezTo>
                  <a:close/>
                  <a:moveTo>
                    <a:pt x="1239" y="2035"/>
                  </a:moveTo>
                  <a:cubicBezTo>
                    <a:pt x="1240" y="2021"/>
                    <a:pt x="1241" y="1998"/>
                    <a:pt x="1229" y="1991"/>
                  </a:cubicBezTo>
                  <a:cubicBezTo>
                    <a:pt x="1224" y="1988"/>
                    <a:pt x="1217" y="1990"/>
                    <a:pt x="1213" y="1995"/>
                  </a:cubicBezTo>
                  <a:cubicBezTo>
                    <a:pt x="1209" y="2000"/>
                    <a:pt x="1207" y="2007"/>
                    <a:pt x="1206" y="2015"/>
                  </a:cubicBezTo>
                  <a:cubicBezTo>
                    <a:pt x="1207" y="2040"/>
                    <a:pt x="1210" y="2065"/>
                    <a:pt x="1213" y="2089"/>
                  </a:cubicBezTo>
                  <a:cubicBezTo>
                    <a:pt x="1215" y="2099"/>
                    <a:pt x="1216" y="2109"/>
                    <a:pt x="1218" y="2119"/>
                  </a:cubicBezTo>
                  <a:cubicBezTo>
                    <a:pt x="1219" y="2122"/>
                    <a:pt x="1222" y="2140"/>
                    <a:pt x="1226" y="2132"/>
                  </a:cubicBezTo>
                  <a:cubicBezTo>
                    <a:pt x="1228" y="2128"/>
                    <a:pt x="1229" y="2122"/>
                    <a:pt x="1230" y="2117"/>
                  </a:cubicBezTo>
                  <a:cubicBezTo>
                    <a:pt x="1232" y="2106"/>
                    <a:pt x="1233" y="2096"/>
                    <a:pt x="1234" y="2086"/>
                  </a:cubicBezTo>
                  <a:cubicBezTo>
                    <a:pt x="1237" y="2069"/>
                    <a:pt x="1238" y="2052"/>
                    <a:pt x="1239" y="2035"/>
                  </a:cubicBezTo>
                  <a:close/>
                  <a:moveTo>
                    <a:pt x="1289" y="2073"/>
                  </a:moveTo>
                  <a:cubicBezTo>
                    <a:pt x="1289" y="2070"/>
                    <a:pt x="1288" y="2067"/>
                    <a:pt x="1287" y="2064"/>
                  </a:cubicBezTo>
                  <a:cubicBezTo>
                    <a:pt x="1284" y="2062"/>
                    <a:pt x="1281" y="2061"/>
                    <a:pt x="1278" y="2062"/>
                  </a:cubicBezTo>
                  <a:cubicBezTo>
                    <a:pt x="1271" y="2064"/>
                    <a:pt x="1267" y="2070"/>
                    <a:pt x="1263" y="2077"/>
                  </a:cubicBezTo>
                  <a:cubicBezTo>
                    <a:pt x="1258" y="2085"/>
                    <a:pt x="1253" y="2092"/>
                    <a:pt x="1250" y="2101"/>
                  </a:cubicBezTo>
                  <a:cubicBezTo>
                    <a:pt x="1244" y="2116"/>
                    <a:pt x="1240" y="2131"/>
                    <a:pt x="1235" y="2146"/>
                  </a:cubicBezTo>
                  <a:cubicBezTo>
                    <a:pt x="1234" y="2150"/>
                    <a:pt x="1233" y="2154"/>
                    <a:pt x="1231" y="2158"/>
                  </a:cubicBezTo>
                  <a:cubicBezTo>
                    <a:pt x="1254" y="2158"/>
                    <a:pt x="1254" y="2158"/>
                    <a:pt x="1254" y="2158"/>
                  </a:cubicBezTo>
                  <a:cubicBezTo>
                    <a:pt x="1257" y="2155"/>
                    <a:pt x="1259" y="2152"/>
                    <a:pt x="1261" y="2149"/>
                  </a:cubicBezTo>
                  <a:cubicBezTo>
                    <a:pt x="1268" y="2137"/>
                    <a:pt x="1274" y="2125"/>
                    <a:pt x="1280" y="2112"/>
                  </a:cubicBezTo>
                  <a:cubicBezTo>
                    <a:pt x="1285" y="2100"/>
                    <a:pt x="1291" y="2088"/>
                    <a:pt x="1289" y="2073"/>
                  </a:cubicBezTo>
                  <a:close/>
                  <a:moveTo>
                    <a:pt x="1201" y="2105"/>
                  </a:moveTo>
                  <a:cubicBezTo>
                    <a:pt x="1197" y="2091"/>
                    <a:pt x="1191" y="2067"/>
                    <a:pt x="1177" y="2063"/>
                  </a:cubicBezTo>
                  <a:cubicBezTo>
                    <a:pt x="1173" y="2061"/>
                    <a:pt x="1168" y="2062"/>
                    <a:pt x="1165" y="2067"/>
                  </a:cubicBezTo>
                  <a:cubicBezTo>
                    <a:pt x="1161" y="2072"/>
                    <a:pt x="1161" y="2080"/>
                    <a:pt x="1163" y="2087"/>
                  </a:cubicBezTo>
                  <a:cubicBezTo>
                    <a:pt x="1169" y="2108"/>
                    <a:pt x="1177" y="2129"/>
                    <a:pt x="1187" y="2147"/>
                  </a:cubicBezTo>
                  <a:cubicBezTo>
                    <a:pt x="1189" y="2151"/>
                    <a:pt x="1191" y="2155"/>
                    <a:pt x="1194" y="2158"/>
                  </a:cubicBezTo>
                  <a:cubicBezTo>
                    <a:pt x="1215" y="2158"/>
                    <a:pt x="1215" y="2158"/>
                    <a:pt x="1215" y="2158"/>
                  </a:cubicBezTo>
                  <a:cubicBezTo>
                    <a:pt x="1215" y="2158"/>
                    <a:pt x="1214" y="2157"/>
                    <a:pt x="1214" y="2156"/>
                  </a:cubicBezTo>
                  <a:cubicBezTo>
                    <a:pt x="1211" y="2139"/>
                    <a:pt x="1206" y="2122"/>
                    <a:pt x="1201" y="2105"/>
                  </a:cubicBezTo>
                  <a:close/>
                </a:path>
              </a:pathLst>
            </a:custGeom>
            <a:solidFill>
              <a:schemeClr val="accent3"/>
            </a:solidFill>
            <a:ln>
              <a:noFill/>
            </a:ln>
          </p:spPr>
        </p:sp>
        <p:sp>
          <p:nvSpPr>
            <p:cNvPr id="24" name="Freeform 13"/>
            <p:cNvSpPr>
              <a:spLocks noEditPoints="1"/>
            </p:cNvSpPr>
            <p:nvPr/>
          </p:nvSpPr>
          <p:spPr bwMode="auto">
            <a:xfrm>
              <a:off x="2135956" y="3379"/>
              <a:ext cx="7809487" cy="6854622"/>
            </a:xfrm>
            <a:custGeom>
              <a:avLst/>
              <a:gdLst/>
              <a:ahLst/>
              <a:cxnLst/>
              <a:rect l="0" t="0" r="r" b="b"/>
              <a:pathLst>
                <a:path w="2459" h="2158">
                  <a:moveTo>
                    <a:pt x="1155" y="408"/>
                  </a:moveTo>
                  <a:cubicBezTo>
                    <a:pt x="1166" y="437"/>
                    <a:pt x="1186" y="457"/>
                    <a:pt x="1206" y="474"/>
                  </a:cubicBezTo>
                  <a:cubicBezTo>
                    <a:pt x="1208" y="475"/>
                    <a:pt x="1210" y="477"/>
                    <a:pt x="1212" y="477"/>
                  </a:cubicBezTo>
                  <a:cubicBezTo>
                    <a:pt x="1213" y="478"/>
                    <a:pt x="1214" y="478"/>
                    <a:pt x="1215" y="477"/>
                  </a:cubicBezTo>
                  <a:cubicBezTo>
                    <a:pt x="1216" y="477"/>
                    <a:pt x="1217" y="477"/>
                    <a:pt x="1218" y="475"/>
                  </a:cubicBezTo>
                  <a:cubicBezTo>
                    <a:pt x="1222" y="470"/>
                    <a:pt x="1216" y="457"/>
                    <a:pt x="1215" y="452"/>
                  </a:cubicBezTo>
                  <a:cubicBezTo>
                    <a:pt x="1211" y="444"/>
                    <a:pt x="1207" y="436"/>
                    <a:pt x="1203" y="428"/>
                  </a:cubicBezTo>
                  <a:cubicBezTo>
                    <a:pt x="1197" y="415"/>
                    <a:pt x="1190" y="402"/>
                    <a:pt x="1181" y="390"/>
                  </a:cubicBezTo>
                  <a:cubicBezTo>
                    <a:pt x="1178" y="385"/>
                    <a:pt x="1174" y="380"/>
                    <a:pt x="1169" y="379"/>
                  </a:cubicBezTo>
                  <a:cubicBezTo>
                    <a:pt x="1164" y="377"/>
                    <a:pt x="1158" y="379"/>
                    <a:pt x="1155" y="384"/>
                  </a:cubicBezTo>
                  <a:cubicBezTo>
                    <a:pt x="1153" y="387"/>
                    <a:pt x="1152" y="392"/>
                    <a:pt x="1153" y="396"/>
                  </a:cubicBezTo>
                  <a:cubicBezTo>
                    <a:pt x="1153" y="400"/>
                    <a:pt x="1154" y="404"/>
                    <a:pt x="1155" y="408"/>
                  </a:cubicBezTo>
                  <a:close/>
                  <a:moveTo>
                    <a:pt x="1187" y="380"/>
                  </a:moveTo>
                  <a:cubicBezTo>
                    <a:pt x="1192" y="390"/>
                    <a:pt x="1197" y="399"/>
                    <a:pt x="1203" y="407"/>
                  </a:cubicBezTo>
                  <a:cubicBezTo>
                    <a:pt x="1206" y="411"/>
                    <a:pt x="1220" y="435"/>
                    <a:pt x="1220" y="425"/>
                  </a:cubicBezTo>
                  <a:cubicBezTo>
                    <a:pt x="1220" y="414"/>
                    <a:pt x="1217" y="401"/>
                    <a:pt x="1214" y="390"/>
                  </a:cubicBezTo>
                  <a:cubicBezTo>
                    <a:pt x="1211" y="372"/>
                    <a:pt x="1206" y="355"/>
                    <a:pt x="1201" y="338"/>
                  </a:cubicBezTo>
                  <a:cubicBezTo>
                    <a:pt x="1197" y="324"/>
                    <a:pt x="1191" y="300"/>
                    <a:pt x="1177" y="296"/>
                  </a:cubicBezTo>
                  <a:cubicBezTo>
                    <a:pt x="1173" y="294"/>
                    <a:pt x="1168" y="295"/>
                    <a:pt x="1165" y="300"/>
                  </a:cubicBezTo>
                  <a:cubicBezTo>
                    <a:pt x="1161" y="305"/>
                    <a:pt x="1161" y="314"/>
                    <a:pt x="1163" y="320"/>
                  </a:cubicBezTo>
                  <a:cubicBezTo>
                    <a:pt x="1169" y="342"/>
                    <a:pt x="1177" y="362"/>
                    <a:pt x="1187" y="380"/>
                  </a:cubicBezTo>
                  <a:close/>
                  <a:moveTo>
                    <a:pt x="1155" y="1116"/>
                  </a:moveTo>
                  <a:cubicBezTo>
                    <a:pt x="1166" y="1145"/>
                    <a:pt x="1186" y="1165"/>
                    <a:pt x="1206" y="1182"/>
                  </a:cubicBezTo>
                  <a:cubicBezTo>
                    <a:pt x="1208" y="1184"/>
                    <a:pt x="1210" y="1185"/>
                    <a:pt x="1212" y="1186"/>
                  </a:cubicBezTo>
                  <a:cubicBezTo>
                    <a:pt x="1213" y="1186"/>
                    <a:pt x="1214" y="1186"/>
                    <a:pt x="1215" y="1186"/>
                  </a:cubicBezTo>
                  <a:cubicBezTo>
                    <a:pt x="1216" y="1186"/>
                    <a:pt x="1217" y="1185"/>
                    <a:pt x="1218" y="1184"/>
                  </a:cubicBezTo>
                  <a:cubicBezTo>
                    <a:pt x="1222" y="1179"/>
                    <a:pt x="1216" y="1166"/>
                    <a:pt x="1215" y="1161"/>
                  </a:cubicBezTo>
                  <a:cubicBezTo>
                    <a:pt x="1211" y="1152"/>
                    <a:pt x="1207" y="1145"/>
                    <a:pt x="1203" y="1137"/>
                  </a:cubicBezTo>
                  <a:cubicBezTo>
                    <a:pt x="1197" y="1123"/>
                    <a:pt x="1190" y="1110"/>
                    <a:pt x="1181" y="1098"/>
                  </a:cubicBezTo>
                  <a:cubicBezTo>
                    <a:pt x="1178" y="1093"/>
                    <a:pt x="1174" y="1089"/>
                    <a:pt x="1169" y="1087"/>
                  </a:cubicBezTo>
                  <a:cubicBezTo>
                    <a:pt x="1164" y="1085"/>
                    <a:pt x="1158" y="1087"/>
                    <a:pt x="1155" y="1092"/>
                  </a:cubicBezTo>
                  <a:cubicBezTo>
                    <a:pt x="1153" y="1096"/>
                    <a:pt x="1152" y="1100"/>
                    <a:pt x="1153" y="1104"/>
                  </a:cubicBezTo>
                  <a:cubicBezTo>
                    <a:pt x="1153" y="1108"/>
                    <a:pt x="1154" y="1112"/>
                    <a:pt x="1155" y="1116"/>
                  </a:cubicBezTo>
                  <a:close/>
                  <a:moveTo>
                    <a:pt x="1218" y="352"/>
                  </a:moveTo>
                  <a:cubicBezTo>
                    <a:pt x="1219" y="355"/>
                    <a:pt x="1222" y="374"/>
                    <a:pt x="1226" y="366"/>
                  </a:cubicBezTo>
                  <a:cubicBezTo>
                    <a:pt x="1228" y="361"/>
                    <a:pt x="1229" y="355"/>
                    <a:pt x="1230" y="350"/>
                  </a:cubicBezTo>
                  <a:cubicBezTo>
                    <a:pt x="1232" y="340"/>
                    <a:pt x="1233" y="329"/>
                    <a:pt x="1234" y="319"/>
                  </a:cubicBezTo>
                  <a:cubicBezTo>
                    <a:pt x="1237" y="302"/>
                    <a:pt x="1238" y="285"/>
                    <a:pt x="1239" y="268"/>
                  </a:cubicBezTo>
                  <a:cubicBezTo>
                    <a:pt x="1240" y="254"/>
                    <a:pt x="1241" y="231"/>
                    <a:pt x="1229" y="224"/>
                  </a:cubicBezTo>
                  <a:cubicBezTo>
                    <a:pt x="1224" y="221"/>
                    <a:pt x="1217" y="223"/>
                    <a:pt x="1213" y="228"/>
                  </a:cubicBezTo>
                  <a:cubicBezTo>
                    <a:pt x="1209" y="233"/>
                    <a:pt x="1207" y="240"/>
                    <a:pt x="1206" y="248"/>
                  </a:cubicBezTo>
                  <a:cubicBezTo>
                    <a:pt x="1207" y="273"/>
                    <a:pt x="1210" y="298"/>
                    <a:pt x="1213" y="323"/>
                  </a:cubicBezTo>
                  <a:cubicBezTo>
                    <a:pt x="1215" y="333"/>
                    <a:pt x="1216" y="342"/>
                    <a:pt x="1218" y="352"/>
                  </a:cubicBezTo>
                  <a:close/>
                  <a:moveTo>
                    <a:pt x="74" y="75"/>
                  </a:moveTo>
                  <a:cubicBezTo>
                    <a:pt x="77" y="79"/>
                    <a:pt x="87" y="63"/>
                    <a:pt x="92" y="56"/>
                  </a:cubicBezTo>
                  <a:cubicBezTo>
                    <a:pt x="98" y="48"/>
                    <a:pt x="104" y="40"/>
                    <a:pt x="109" y="32"/>
                  </a:cubicBezTo>
                  <a:cubicBezTo>
                    <a:pt x="115" y="22"/>
                    <a:pt x="121" y="11"/>
                    <a:pt x="126" y="0"/>
                  </a:cubicBezTo>
                  <a:cubicBezTo>
                    <a:pt x="92" y="0"/>
                    <a:pt x="92" y="0"/>
                    <a:pt x="92" y="0"/>
                  </a:cubicBezTo>
                  <a:cubicBezTo>
                    <a:pt x="89" y="10"/>
                    <a:pt x="86" y="20"/>
                    <a:pt x="83" y="29"/>
                  </a:cubicBezTo>
                  <a:cubicBezTo>
                    <a:pt x="79" y="44"/>
                    <a:pt x="70" y="71"/>
                    <a:pt x="74" y="75"/>
                  </a:cubicBezTo>
                  <a:close/>
                  <a:moveTo>
                    <a:pt x="1226" y="1133"/>
                  </a:moveTo>
                  <a:cubicBezTo>
                    <a:pt x="1229" y="1137"/>
                    <a:pt x="1239" y="1122"/>
                    <a:pt x="1244" y="1115"/>
                  </a:cubicBezTo>
                  <a:cubicBezTo>
                    <a:pt x="1250" y="1107"/>
                    <a:pt x="1256" y="1099"/>
                    <a:pt x="1261" y="1090"/>
                  </a:cubicBezTo>
                  <a:cubicBezTo>
                    <a:pt x="1268" y="1079"/>
                    <a:pt x="1274" y="1067"/>
                    <a:pt x="1280" y="1054"/>
                  </a:cubicBezTo>
                  <a:cubicBezTo>
                    <a:pt x="1285" y="1042"/>
                    <a:pt x="1291" y="1029"/>
                    <a:pt x="1289" y="1015"/>
                  </a:cubicBezTo>
                  <a:cubicBezTo>
                    <a:pt x="1289" y="1011"/>
                    <a:pt x="1288" y="1008"/>
                    <a:pt x="1287" y="1006"/>
                  </a:cubicBezTo>
                  <a:cubicBezTo>
                    <a:pt x="1284" y="1003"/>
                    <a:pt x="1281" y="1003"/>
                    <a:pt x="1278" y="1004"/>
                  </a:cubicBezTo>
                  <a:cubicBezTo>
                    <a:pt x="1271" y="1006"/>
                    <a:pt x="1267" y="1012"/>
                    <a:pt x="1263" y="1019"/>
                  </a:cubicBezTo>
                  <a:cubicBezTo>
                    <a:pt x="1258" y="1026"/>
                    <a:pt x="1253" y="1034"/>
                    <a:pt x="1250" y="1043"/>
                  </a:cubicBezTo>
                  <a:cubicBezTo>
                    <a:pt x="1244" y="1058"/>
                    <a:pt x="1240" y="1073"/>
                    <a:pt x="1235" y="1088"/>
                  </a:cubicBezTo>
                  <a:cubicBezTo>
                    <a:pt x="1231" y="1103"/>
                    <a:pt x="1222" y="1129"/>
                    <a:pt x="1226" y="1133"/>
                  </a:cubicBezTo>
                  <a:close/>
                  <a:moveTo>
                    <a:pt x="1201" y="1047"/>
                  </a:moveTo>
                  <a:cubicBezTo>
                    <a:pt x="1197" y="1032"/>
                    <a:pt x="1191" y="1009"/>
                    <a:pt x="1177" y="1004"/>
                  </a:cubicBezTo>
                  <a:cubicBezTo>
                    <a:pt x="1173" y="1003"/>
                    <a:pt x="1168" y="1004"/>
                    <a:pt x="1165" y="1008"/>
                  </a:cubicBezTo>
                  <a:cubicBezTo>
                    <a:pt x="1161" y="1014"/>
                    <a:pt x="1161" y="1022"/>
                    <a:pt x="1163" y="1029"/>
                  </a:cubicBezTo>
                  <a:cubicBezTo>
                    <a:pt x="1169" y="1050"/>
                    <a:pt x="1177" y="1070"/>
                    <a:pt x="1187" y="1089"/>
                  </a:cubicBezTo>
                  <a:cubicBezTo>
                    <a:pt x="1192" y="1098"/>
                    <a:pt x="1197" y="1107"/>
                    <a:pt x="1203" y="1116"/>
                  </a:cubicBezTo>
                  <a:cubicBezTo>
                    <a:pt x="1206" y="1120"/>
                    <a:pt x="1220" y="1144"/>
                    <a:pt x="1220" y="1134"/>
                  </a:cubicBezTo>
                  <a:cubicBezTo>
                    <a:pt x="1220" y="1122"/>
                    <a:pt x="1217" y="1109"/>
                    <a:pt x="1214" y="1098"/>
                  </a:cubicBezTo>
                  <a:cubicBezTo>
                    <a:pt x="1211" y="1081"/>
                    <a:pt x="1206" y="1064"/>
                    <a:pt x="1201" y="1047"/>
                  </a:cubicBezTo>
                  <a:close/>
                  <a:moveTo>
                    <a:pt x="77" y="1285"/>
                  </a:moveTo>
                  <a:cubicBezTo>
                    <a:pt x="72" y="1282"/>
                    <a:pt x="65" y="1284"/>
                    <a:pt x="61" y="1289"/>
                  </a:cubicBezTo>
                  <a:cubicBezTo>
                    <a:pt x="57" y="1294"/>
                    <a:pt x="55" y="1302"/>
                    <a:pt x="54" y="1309"/>
                  </a:cubicBezTo>
                  <a:cubicBezTo>
                    <a:pt x="55" y="1334"/>
                    <a:pt x="58" y="1359"/>
                    <a:pt x="61" y="1384"/>
                  </a:cubicBezTo>
                  <a:cubicBezTo>
                    <a:pt x="63" y="1394"/>
                    <a:pt x="64" y="1404"/>
                    <a:pt x="66" y="1413"/>
                  </a:cubicBezTo>
                  <a:cubicBezTo>
                    <a:pt x="67" y="1416"/>
                    <a:pt x="70" y="1435"/>
                    <a:pt x="74" y="1427"/>
                  </a:cubicBezTo>
                  <a:cubicBezTo>
                    <a:pt x="76" y="1422"/>
                    <a:pt x="77" y="1416"/>
                    <a:pt x="78" y="1411"/>
                  </a:cubicBezTo>
                  <a:cubicBezTo>
                    <a:pt x="80" y="1401"/>
                    <a:pt x="81" y="1391"/>
                    <a:pt x="82" y="1381"/>
                  </a:cubicBezTo>
                  <a:cubicBezTo>
                    <a:pt x="85" y="1364"/>
                    <a:pt x="87" y="1347"/>
                    <a:pt x="87" y="1330"/>
                  </a:cubicBezTo>
                  <a:cubicBezTo>
                    <a:pt x="88" y="1315"/>
                    <a:pt x="89" y="1293"/>
                    <a:pt x="77" y="1285"/>
                  </a:cubicBezTo>
                  <a:close/>
                  <a:moveTo>
                    <a:pt x="49" y="694"/>
                  </a:moveTo>
                  <a:cubicBezTo>
                    <a:pt x="45" y="680"/>
                    <a:pt x="39" y="656"/>
                    <a:pt x="25" y="651"/>
                  </a:cubicBezTo>
                  <a:cubicBezTo>
                    <a:pt x="21" y="650"/>
                    <a:pt x="16" y="651"/>
                    <a:pt x="13" y="655"/>
                  </a:cubicBezTo>
                  <a:cubicBezTo>
                    <a:pt x="9" y="661"/>
                    <a:pt x="9" y="669"/>
                    <a:pt x="11" y="676"/>
                  </a:cubicBezTo>
                  <a:cubicBezTo>
                    <a:pt x="17" y="697"/>
                    <a:pt x="25" y="718"/>
                    <a:pt x="35" y="736"/>
                  </a:cubicBezTo>
                  <a:cubicBezTo>
                    <a:pt x="40" y="745"/>
                    <a:pt x="46" y="754"/>
                    <a:pt x="51" y="763"/>
                  </a:cubicBezTo>
                  <a:cubicBezTo>
                    <a:pt x="54" y="767"/>
                    <a:pt x="68" y="791"/>
                    <a:pt x="68" y="781"/>
                  </a:cubicBezTo>
                  <a:cubicBezTo>
                    <a:pt x="68" y="769"/>
                    <a:pt x="65" y="757"/>
                    <a:pt x="62" y="745"/>
                  </a:cubicBezTo>
                  <a:cubicBezTo>
                    <a:pt x="59" y="728"/>
                    <a:pt x="54" y="711"/>
                    <a:pt x="49" y="694"/>
                  </a:cubicBezTo>
                  <a:close/>
                  <a:moveTo>
                    <a:pt x="77" y="580"/>
                  </a:moveTo>
                  <a:cubicBezTo>
                    <a:pt x="72" y="577"/>
                    <a:pt x="65" y="579"/>
                    <a:pt x="61" y="584"/>
                  </a:cubicBezTo>
                  <a:cubicBezTo>
                    <a:pt x="57" y="589"/>
                    <a:pt x="55" y="596"/>
                    <a:pt x="54" y="603"/>
                  </a:cubicBezTo>
                  <a:cubicBezTo>
                    <a:pt x="55" y="629"/>
                    <a:pt x="58" y="653"/>
                    <a:pt x="61" y="678"/>
                  </a:cubicBezTo>
                  <a:cubicBezTo>
                    <a:pt x="63" y="688"/>
                    <a:pt x="64" y="698"/>
                    <a:pt x="66" y="708"/>
                  </a:cubicBezTo>
                  <a:cubicBezTo>
                    <a:pt x="67" y="711"/>
                    <a:pt x="70" y="729"/>
                    <a:pt x="74" y="721"/>
                  </a:cubicBezTo>
                  <a:cubicBezTo>
                    <a:pt x="76" y="717"/>
                    <a:pt x="77" y="710"/>
                    <a:pt x="78" y="705"/>
                  </a:cubicBezTo>
                  <a:cubicBezTo>
                    <a:pt x="80" y="695"/>
                    <a:pt x="81" y="685"/>
                    <a:pt x="82" y="675"/>
                  </a:cubicBezTo>
                  <a:cubicBezTo>
                    <a:pt x="85" y="658"/>
                    <a:pt x="87" y="641"/>
                    <a:pt x="87" y="624"/>
                  </a:cubicBezTo>
                  <a:cubicBezTo>
                    <a:pt x="88" y="610"/>
                    <a:pt x="89" y="587"/>
                    <a:pt x="77" y="580"/>
                  </a:cubicBezTo>
                  <a:close/>
                  <a:moveTo>
                    <a:pt x="92" y="762"/>
                  </a:moveTo>
                  <a:cubicBezTo>
                    <a:pt x="98" y="754"/>
                    <a:pt x="104" y="746"/>
                    <a:pt x="109" y="737"/>
                  </a:cubicBezTo>
                  <a:cubicBezTo>
                    <a:pt x="116" y="726"/>
                    <a:pt x="122" y="714"/>
                    <a:pt x="128" y="701"/>
                  </a:cubicBezTo>
                  <a:cubicBezTo>
                    <a:pt x="133" y="689"/>
                    <a:pt x="139" y="677"/>
                    <a:pt x="137" y="662"/>
                  </a:cubicBezTo>
                  <a:cubicBezTo>
                    <a:pt x="137" y="659"/>
                    <a:pt x="136" y="655"/>
                    <a:pt x="135" y="653"/>
                  </a:cubicBezTo>
                  <a:cubicBezTo>
                    <a:pt x="132" y="650"/>
                    <a:pt x="129" y="650"/>
                    <a:pt x="126" y="651"/>
                  </a:cubicBezTo>
                  <a:cubicBezTo>
                    <a:pt x="119" y="653"/>
                    <a:pt x="115" y="659"/>
                    <a:pt x="111" y="666"/>
                  </a:cubicBezTo>
                  <a:cubicBezTo>
                    <a:pt x="106" y="673"/>
                    <a:pt x="101" y="681"/>
                    <a:pt x="98" y="690"/>
                  </a:cubicBezTo>
                  <a:cubicBezTo>
                    <a:pt x="92" y="705"/>
                    <a:pt x="88" y="720"/>
                    <a:pt x="83" y="735"/>
                  </a:cubicBezTo>
                  <a:cubicBezTo>
                    <a:pt x="79" y="750"/>
                    <a:pt x="70" y="776"/>
                    <a:pt x="74" y="780"/>
                  </a:cubicBezTo>
                  <a:cubicBezTo>
                    <a:pt x="77" y="784"/>
                    <a:pt x="87" y="769"/>
                    <a:pt x="92" y="762"/>
                  </a:cubicBezTo>
                  <a:close/>
                  <a:moveTo>
                    <a:pt x="74" y="16"/>
                  </a:moveTo>
                  <a:cubicBezTo>
                    <a:pt x="76" y="11"/>
                    <a:pt x="77" y="5"/>
                    <a:pt x="78" y="0"/>
                  </a:cubicBezTo>
                  <a:cubicBezTo>
                    <a:pt x="66" y="0"/>
                    <a:pt x="66" y="0"/>
                    <a:pt x="66" y="0"/>
                  </a:cubicBezTo>
                  <a:cubicBezTo>
                    <a:pt x="66" y="1"/>
                    <a:pt x="66" y="2"/>
                    <a:pt x="66" y="2"/>
                  </a:cubicBezTo>
                  <a:cubicBezTo>
                    <a:pt x="67" y="5"/>
                    <a:pt x="70" y="24"/>
                    <a:pt x="74" y="16"/>
                  </a:cubicBezTo>
                  <a:close/>
                  <a:moveTo>
                    <a:pt x="74" y="1486"/>
                  </a:moveTo>
                  <a:cubicBezTo>
                    <a:pt x="77" y="1490"/>
                    <a:pt x="87" y="1475"/>
                    <a:pt x="92" y="1467"/>
                  </a:cubicBezTo>
                  <a:cubicBezTo>
                    <a:pt x="98" y="1460"/>
                    <a:pt x="104" y="1451"/>
                    <a:pt x="109" y="1443"/>
                  </a:cubicBezTo>
                  <a:cubicBezTo>
                    <a:pt x="116" y="1432"/>
                    <a:pt x="122" y="1420"/>
                    <a:pt x="128" y="1407"/>
                  </a:cubicBezTo>
                  <a:cubicBezTo>
                    <a:pt x="133" y="1395"/>
                    <a:pt x="139" y="1382"/>
                    <a:pt x="137" y="1367"/>
                  </a:cubicBezTo>
                  <a:cubicBezTo>
                    <a:pt x="137" y="1364"/>
                    <a:pt x="136" y="1361"/>
                    <a:pt x="135" y="1359"/>
                  </a:cubicBezTo>
                  <a:cubicBezTo>
                    <a:pt x="132" y="1356"/>
                    <a:pt x="129" y="1356"/>
                    <a:pt x="126" y="1357"/>
                  </a:cubicBezTo>
                  <a:cubicBezTo>
                    <a:pt x="119" y="1359"/>
                    <a:pt x="115" y="1365"/>
                    <a:pt x="111" y="1371"/>
                  </a:cubicBezTo>
                  <a:cubicBezTo>
                    <a:pt x="106" y="1379"/>
                    <a:pt x="101" y="1387"/>
                    <a:pt x="98" y="1396"/>
                  </a:cubicBezTo>
                  <a:cubicBezTo>
                    <a:pt x="92" y="1410"/>
                    <a:pt x="88" y="1425"/>
                    <a:pt x="83" y="1441"/>
                  </a:cubicBezTo>
                  <a:cubicBezTo>
                    <a:pt x="79" y="1455"/>
                    <a:pt x="70" y="1482"/>
                    <a:pt x="74" y="1486"/>
                  </a:cubicBezTo>
                  <a:close/>
                  <a:moveTo>
                    <a:pt x="49" y="1400"/>
                  </a:moveTo>
                  <a:cubicBezTo>
                    <a:pt x="45" y="1385"/>
                    <a:pt x="39" y="1362"/>
                    <a:pt x="25" y="1357"/>
                  </a:cubicBezTo>
                  <a:cubicBezTo>
                    <a:pt x="21" y="1355"/>
                    <a:pt x="16" y="1357"/>
                    <a:pt x="13" y="1361"/>
                  </a:cubicBezTo>
                  <a:cubicBezTo>
                    <a:pt x="9" y="1366"/>
                    <a:pt x="9" y="1375"/>
                    <a:pt x="11" y="1382"/>
                  </a:cubicBezTo>
                  <a:cubicBezTo>
                    <a:pt x="17" y="1403"/>
                    <a:pt x="25" y="1423"/>
                    <a:pt x="35" y="1442"/>
                  </a:cubicBezTo>
                  <a:cubicBezTo>
                    <a:pt x="40" y="1451"/>
                    <a:pt x="46" y="1460"/>
                    <a:pt x="51" y="1468"/>
                  </a:cubicBezTo>
                  <a:cubicBezTo>
                    <a:pt x="54" y="1473"/>
                    <a:pt x="68" y="1497"/>
                    <a:pt x="68" y="1487"/>
                  </a:cubicBezTo>
                  <a:cubicBezTo>
                    <a:pt x="68" y="1475"/>
                    <a:pt x="65" y="1462"/>
                    <a:pt x="62" y="1451"/>
                  </a:cubicBezTo>
                  <a:cubicBezTo>
                    <a:pt x="59" y="1434"/>
                    <a:pt x="54" y="1416"/>
                    <a:pt x="49" y="1400"/>
                  </a:cubicBezTo>
                  <a:close/>
                  <a:moveTo>
                    <a:pt x="2353" y="1400"/>
                  </a:moveTo>
                  <a:cubicBezTo>
                    <a:pt x="2348" y="1385"/>
                    <a:pt x="2343" y="1362"/>
                    <a:pt x="2329" y="1357"/>
                  </a:cubicBezTo>
                  <a:cubicBezTo>
                    <a:pt x="2325" y="1355"/>
                    <a:pt x="2320" y="1357"/>
                    <a:pt x="2317" y="1361"/>
                  </a:cubicBezTo>
                  <a:cubicBezTo>
                    <a:pt x="2313" y="1366"/>
                    <a:pt x="2313" y="1375"/>
                    <a:pt x="2315" y="1382"/>
                  </a:cubicBezTo>
                  <a:cubicBezTo>
                    <a:pt x="2321" y="1403"/>
                    <a:pt x="2329" y="1423"/>
                    <a:pt x="2339" y="1442"/>
                  </a:cubicBezTo>
                  <a:cubicBezTo>
                    <a:pt x="2344" y="1451"/>
                    <a:pt x="2349" y="1460"/>
                    <a:pt x="2355" y="1468"/>
                  </a:cubicBezTo>
                  <a:cubicBezTo>
                    <a:pt x="2358" y="1473"/>
                    <a:pt x="2372" y="1497"/>
                    <a:pt x="2372" y="1487"/>
                  </a:cubicBezTo>
                  <a:cubicBezTo>
                    <a:pt x="2372" y="1475"/>
                    <a:pt x="2369" y="1462"/>
                    <a:pt x="2366" y="1451"/>
                  </a:cubicBezTo>
                  <a:cubicBezTo>
                    <a:pt x="2363" y="1434"/>
                    <a:pt x="2358" y="1416"/>
                    <a:pt x="2353" y="1400"/>
                  </a:cubicBezTo>
                  <a:close/>
                  <a:moveTo>
                    <a:pt x="2396" y="762"/>
                  </a:moveTo>
                  <a:cubicBezTo>
                    <a:pt x="2402" y="754"/>
                    <a:pt x="2408" y="746"/>
                    <a:pt x="2413" y="737"/>
                  </a:cubicBezTo>
                  <a:cubicBezTo>
                    <a:pt x="2420" y="726"/>
                    <a:pt x="2426" y="714"/>
                    <a:pt x="2432" y="701"/>
                  </a:cubicBezTo>
                  <a:cubicBezTo>
                    <a:pt x="2437" y="689"/>
                    <a:pt x="2443" y="677"/>
                    <a:pt x="2441" y="662"/>
                  </a:cubicBezTo>
                  <a:cubicBezTo>
                    <a:pt x="2441" y="659"/>
                    <a:pt x="2440" y="655"/>
                    <a:pt x="2439" y="653"/>
                  </a:cubicBezTo>
                  <a:cubicBezTo>
                    <a:pt x="2436" y="650"/>
                    <a:pt x="2433" y="650"/>
                    <a:pt x="2430" y="651"/>
                  </a:cubicBezTo>
                  <a:cubicBezTo>
                    <a:pt x="2423" y="653"/>
                    <a:pt x="2419" y="659"/>
                    <a:pt x="2415" y="666"/>
                  </a:cubicBezTo>
                  <a:cubicBezTo>
                    <a:pt x="2410" y="673"/>
                    <a:pt x="2405" y="681"/>
                    <a:pt x="2402" y="690"/>
                  </a:cubicBezTo>
                  <a:cubicBezTo>
                    <a:pt x="2396" y="705"/>
                    <a:pt x="2392" y="720"/>
                    <a:pt x="2387" y="735"/>
                  </a:cubicBezTo>
                  <a:cubicBezTo>
                    <a:pt x="2383" y="750"/>
                    <a:pt x="2374" y="776"/>
                    <a:pt x="2378" y="780"/>
                  </a:cubicBezTo>
                  <a:cubicBezTo>
                    <a:pt x="2381" y="784"/>
                    <a:pt x="2391" y="769"/>
                    <a:pt x="2396" y="762"/>
                  </a:cubicBezTo>
                  <a:close/>
                  <a:moveTo>
                    <a:pt x="1229" y="932"/>
                  </a:moveTo>
                  <a:cubicBezTo>
                    <a:pt x="1224" y="929"/>
                    <a:pt x="1217" y="931"/>
                    <a:pt x="1213" y="937"/>
                  </a:cubicBezTo>
                  <a:cubicBezTo>
                    <a:pt x="1209" y="942"/>
                    <a:pt x="1207" y="949"/>
                    <a:pt x="1206" y="956"/>
                  </a:cubicBezTo>
                  <a:cubicBezTo>
                    <a:pt x="1207" y="981"/>
                    <a:pt x="1210" y="1006"/>
                    <a:pt x="1213" y="1031"/>
                  </a:cubicBezTo>
                  <a:cubicBezTo>
                    <a:pt x="1215" y="1041"/>
                    <a:pt x="1216" y="1051"/>
                    <a:pt x="1218" y="1061"/>
                  </a:cubicBezTo>
                  <a:cubicBezTo>
                    <a:pt x="1219" y="1064"/>
                    <a:pt x="1222" y="1082"/>
                    <a:pt x="1226" y="1074"/>
                  </a:cubicBezTo>
                  <a:cubicBezTo>
                    <a:pt x="1228" y="1069"/>
                    <a:pt x="1229" y="1063"/>
                    <a:pt x="1230" y="1058"/>
                  </a:cubicBezTo>
                  <a:cubicBezTo>
                    <a:pt x="1232" y="1048"/>
                    <a:pt x="1233" y="1038"/>
                    <a:pt x="1234" y="1028"/>
                  </a:cubicBezTo>
                  <a:cubicBezTo>
                    <a:pt x="1237" y="1011"/>
                    <a:pt x="1238" y="994"/>
                    <a:pt x="1239" y="977"/>
                  </a:cubicBezTo>
                  <a:cubicBezTo>
                    <a:pt x="1240" y="963"/>
                    <a:pt x="1241" y="940"/>
                    <a:pt x="1229" y="932"/>
                  </a:cubicBezTo>
                  <a:close/>
                  <a:moveTo>
                    <a:pt x="2329" y="651"/>
                  </a:moveTo>
                  <a:cubicBezTo>
                    <a:pt x="2325" y="650"/>
                    <a:pt x="2320" y="651"/>
                    <a:pt x="2317" y="655"/>
                  </a:cubicBezTo>
                  <a:cubicBezTo>
                    <a:pt x="2313" y="661"/>
                    <a:pt x="2313" y="669"/>
                    <a:pt x="2315" y="676"/>
                  </a:cubicBezTo>
                  <a:cubicBezTo>
                    <a:pt x="2321" y="697"/>
                    <a:pt x="2329" y="718"/>
                    <a:pt x="2339" y="736"/>
                  </a:cubicBezTo>
                  <a:cubicBezTo>
                    <a:pt x="2344" y="745"/>
                    <a:pt x="2349" y="754"/>
                    <a:pt x="2355" y="763"/>
                  </a:cubicBezTo>
                  <a:cubicBezTo>
                    <a:pt x="2358" y="767"/>
                    <a:pt x="2372" y="791"/>
                    <a:pt x="2372" y="781"/>
                  </a:cubicBezTo>
                  <a:cubicBezTo>
                    <a:pt x="2372" y="769"/>
                    <a:pt x="2369" y="757"/>
                    <a:pt x="2366" y="745"/>
                  </a:cubicBezTo>
                  <a:cubicBezTo>
                    <a:pt x="2363" y="728"/>
                    <a:pt x="2358" y="711"/>
                    <a:pt x="2353" y="694"/>
                  </a:cubicBezTo>
                  <a:cubicBezTo>
                    <a:pt x="2348" y="680"/>
                    <a:pt x="2343" y="656"/>
                    <a:pt x="2329" y="651"/>
                  </a:cubicBezTo>
                  <a:close/>
                  <a:moveTo>
                    <a:pt x="2381" y="1285"/>
                  </a:moveTo>
                  <a:cubicBezTo>
                    <a:pt x="2376" y="1282"/>
                    <a:pt x="2369" y="1284"/>
                    <a:pt x="2365" y="1289"/>
                  </a:cubicBezTo>
                  <a:cubicBezTo>
                    <a:pt x="2361" y="1294"/>
                    <a:pt x="2359" y="1302"/>
                    <a:pt x="2358" y="1309"/>
                  </a:cubicBezTo>
                  <a:cubicBezTo>
                    <a:pt x="2359" y="1334"/>
                    <a:pt x="2362" y="1359"/>
                    <a:pt x="2365" y="1384"/>
                  </a:cubicBezTo>
                  <a:cubicBezTo>
                    <a:pt x="2367" y="1394"/>
                    <a:pt x="2368" y="1404"/>
                    <a:pt x="2370" y="1413"/>
                  </a:cubicBezTo>
                  <a:cubicBezTo>
                    <a:pt x="2371" y="1416"/>
                    <a:pt x="2374" y="1435"/>
                    <a:pt x="2378" y="1427"/>
                  </a:cubicBezTo>
                  <a:cubicBezTo>
                    <a:pt x="2380" y="1422"/>
                    <a:pt x="2381" y="1416"/>
                    <a:pt x="2382" y="1411"/>
                  </a:cubicBezTo>
                  <a:cubicBezTo>
                    <a:pt x="2384" y="1401"/>
                    <a:pt x="2385" y="1391"/>
                    <a:pt x="2386" y="1381"/>
                  </a:cubicBezTo>
                  <a:cubicBezTo>
                    <a:pt x="2389" y="1364"/>
                    <a:pt x="2390" y="1347"/>
                    <a:pt x="2391" y="1330"/>
                  </a:cubicBezTo>
                  <a:cubicBezTo>
                    <a:pt x="2392" y="1315"/>
                    <a:pt x="2393" y="1293"/>
                    <a:pt x="2381" y="1285"/>
                  </a:cubicBezTo>
                  <a:close/>
                  <a:moveTo>
                    <a:pt x="2378" y="1486"/>
                  </a:moveTo>
                  <a:cubicBezTo>
                    <a:pt x="2381" y="1490"/>
                    <a:pt x="2391" y="1475"/>
                    <a:pt x="2396" y="1467"/>
                  </a:cubicBezTo>
                  <a:cubicBezTo>
                    <a:pt x="2402" y="1460"/>
                    <a:pt x="2408" y="1451"/>
                    <a:pt x="2413" y="1443"/>
                  </a:cubicBezTo>
                  <a:cubicBezTo>
                    <a:pt x="2420" y="1432"/>
                    <a:pt x="2426" y="1420"/>
                    <a:pt x="2432" y="1407"/>
                  </a:cubicBezTo>
                  <a:cubicBezTo>
                    <a:pt x="2437" y="1395"/>
                    <a:pt x="2443" y="1382"/>
                    <a:pt x="2441" y="1367"/>
                  </a:cubicBezTo>
                  <a:cubicBezTo>
                    <a:pt x="2441" y="1364"/>
                    <a:pt x="2440" y="1361"/>
                    <a:pt x="2439" y="1359"/>
                  </a:cubicBezTo>
                  <a:cubicBezTo>
                    <a:pt x="2436" y="1356"/>
                    <a:pt x="2433" y="1356"/>
                    <a:pt x="2430" y="1357"/>
                  </a:cubicBezTo>
                  <a:cubicBezTo>
                    <a:pt x="2423" y="1359"/>
                    <a:pt x="2419" y="1365"/>
                    <a:pt x="2415" y="1371"/>
                  </a:cubicBezTo>
                  <a:cubicBezTo>
                    <a:pt x="2410" y="1379"/>
                    <a:pt x="2405" y="1387"/>
                    <a:pt x="2402" y="1396"/>
                  </a:cubicBezTo>
                  <a:cubicBezTo>
                    <a:pt x="2396" y="1410"/>
                    <a:pt x="2392" y="1425"/>
                    <a:pt x="2387" y="1441"/>
                  </a:cubicBezTo>
                  <a:cubicBezTo>
                    <a:pt x="2383" y="1455"/>
                    <a:pt x="2374" y="1482"/>
                    <a:pt x="2378" y="1486"/>
                  </a:cubicBezTo>
                  <a:close/>
                  <a:moveTo>
                    <a:pt x="2378" y="721"/>
                  </a:moveTo>
                  <a:cubicBezTo>
                    <a:pt x="2380" y="717"/>
                    <a:pt x="2381" y="710"/>
                    <a:pt x="2382" y="705"/>
                  </a:cubicBezTo>
                  <a:cubicBezTo>
                    <a:pt x="2384" y="695"/>
                    <a:pt x="2385" y="685"/>
                    <a:pt x="2386" y="675"/>
                  </a:cubicBezTo>
                  <a:cubicBezTo>
                    <a:pt x="2389" y="658"/>
                    <a:pt x="2390" y="641"/>
                    <a:pt x="2391" y="624"/>
                  </a:cubicBezTo>
                  <a:cubicBezTo>
                    <a:pt x="2392" y="610"/>
                    <a:pt x="2393" y="587"/>
                    <a:pt x="2381" y="580"/>
                  </a:cubicBezTo>
                  <a:cubicBezTo>
                    <a:pt x="2376" y="577"/>
                    <a:pt x="2369" y="579"/>
                    <a:pt x="2365" y="584"/>
                  </a:cubicBezTo>
                  <a:cubicBezTo>
                    <a:pt x="2361" y="589"/>
                    <a:pt x="2359" y="596"/>
                    <a:pt x="2358" y="603"/>
                  </a:cubicBezTo>
                  <a:cubicBezTo>
                    <a:pt x="2359" y="629"/>
                    <a:pt x="2362" y="653"/>
                    <a:pt x="2365" y="678"/>
                  </a:cubicBezTo>
                  <a:cubicBezTo>
                    <a:pt x="2367" y="688"/>
                    <a:pt x="2368" y="698"/>
                    <a:pt x="2370" y="708"/>
                  </a:cubicBezTo>
                  <a:cubicBezTo>
                    <a:pt x="2371" y="711"/>
                    <a:pt x="2374" y="729"/>
                    <a:pt x="2378" y="721"/>
                  </a:cubicBezTo>
                  <a:close/>
                  <a:moveTo>
                    <a:pt x="2307" y="763"/>
                  </a:moveTo>
                  <a:cubicBezTo>
                    <a:pt x="2318" y="793"/>
                    <a:pt x="2338" y="812"/>
                    <a:pt x="2358" y="829"/>
                  </a:cubicBezTo>
                  <a:cubicBezTo>
                    <a:pt x="2360" y="831"/>
                    <a:pt x="2362" y="832"/>
                    <a:pt x="2364" y="833"/>
                  </a:cubicBezTo>
                  <a:cubicBezTo>
                    <a:pt x="2365" y="833"/>
                    <a:pt x="2366" y="833"/>
                    <a:pt x="2366" y="833"/>
                  </a:cubicBezTo>
                  <a:cubicBezTo>
                    <a:pt x="2368" y="833"/>
                    <a:pt x="2369" y="832"/>
                    <a:pt x="2370" y="831"/>
                  </a:cubicBezTo>
                  <a:cubicBezTo>
                    <a:pt x="2374" y="826"/>
                    <a:pt x="2368" y="813"/>
                    <a:pt x="2367" y="808"/>
                  </a:cubicBezTo>
                  <a:cubicBezTo>
                    <a:pt x="2363" y="800"/>
                    <a:pt x="2359" y="792"/>
                    <a:pt x="2355" y="784"/>
                  </a:cubicBezTo>
                  <a:cubicBezTo>
                    <a:pt x="2349" y="771"/>
                    <a:pt x="2342" y="757"/>
                    <a:pt x="2333" y="746"/>
                  </a:cubicBezTo>
                  <a:cubicBezTo>
                    <a:pt x="2330" y="741"/>
                    <a:pt x="2326" y="736"/>
                    <a:pt x="2321" y="734"/>
                  </a:cubicBezTo>
                  <a:cubicBezTo>
                    <a:pt x="2316" y="733"/>
                    <a:pt x="2310" y="734"/>
                    <a:pt x="2307" y="740"/>
                  </a:cubicBezTo>
                  <a:cubicBezTo>
                    <a:pt x="2305" y="743"/>
                    <a:pt x="2304" y="747"/>
                    <a:pt x="2305" y="751"/>
                  </a:cubicBezTo>
                  <a:cubicBezTo>
                    <a:pt x="2305" y="756"/>
                    <a:pt x="2306" y="759"/>
                    <a:pt x="2307" y="763"/>
                  </a:cubicBezTo>
                  <a:close/>
                  <a:moveTo>
                    <a:pt x="2307" y="58"/>
                  </a:moveTo>
                  <a:cubicBezTo>
                    <a:pt x="2318" y="87"/>
                    <a:pt x="2338" y="107"/>
                    <a:pt x="2358" y="124"/>
                  </a:cubicBezTo>
                  <a:cubicBezTo>
                    <a:pt x="2360" y="125"/>
                    <a:pt x="2362" y="127"/>
                    <a:pt x="2364" y="127"/>
                  </a:cubicBezTo>
                  <a:cubicBezTo>
                    <a:pt x="2365" y="128"/>
                    <a:pt x="2366" y="128"/>
                    <a:pt x="2366" y="128"/>
                  </a:cubicBezTo>
                  <a:cubicBezTo>
                    <a:pt x="2368" y="127"/>
                    <a:pt x="2369" y="127"/>
                    <a:pt x="2370" y="125"/>
                  </a:cubicBezTo>
                  <a:cubicBezTo>
                    <a:pt x="2374" y="121"/>
                    <a:pt x="2368" y="107"/>
                    <a:pt x="2367" y="102"/>
                  </a:cubicBezTo>
                  <a:cubicBezTo>
                    <a:pt x="2363" y="94"/>
                    <a:pt x="2359" y="86"/>
                    <a:pt x="2355" y="78"/>
                  </a:cubicBezTo>
                  <a:cubicBezTo>
                    <a:pt x="2349" y="65"/>
                    <a:pt x="2342" y="52"/>
                    <a:pt x="2333" y="40"/>
                  </a:cubicBezTo>
                  <a:cubicBezTo>
                    <a:pt x="2330" y="35"/>
                    <a:pt x="2326" y="31"/>
                    <a:pt x="2321" y="29"/>
                  </a:cubicBezTo>
                  <a:cubicBezTo>
                    <a:pt x="2316" y="27"/>
                    <a:pt x="2310" y="29"/>
                    <a:pt x="2307" y="34"/>
                  </a:cubicBezTo>
                  <a:cubicBezTo>
                    <a:pt x="2305" y="37"/>
                    <a:pt x="2304" y="42"/>
                    <a:pt x="2305" y="46"/>
                  </a:cubicBezTo>
                  <a:cubicBezTo>
                    <a:pt x="2305" y="50"/>
                    <a:pt x="2306" y="54"/>
                    <a:pt x="2307" y="58"/>
                  </a:cubicBezTo>
                  <a:close/>
                  <a:moveTo>
                    <a:pt x="2378" y="75"/>
                  </a:moveTo>
                  <a:cubicBezTo>
                    <a:pt x="2381" y="79"/>
                    <a:pt x="2391" y="63"/>
                    <a:pt x="2396" y="56"/>
                  </a:cubicBezTo>
                  <a:cubicBezTo>
                    <a:pt x="2402" y="48"/>
                    <a:pt x="2408" y="40"/>
                    <a:pt x="2413" y="32"/>
                  </a:cubicBezTo>
                  <a:cubicBezTo>
                    <a:pt x="2419" y="22"/>
                    <a:pt x="2425" y="11"/>
                    <a:pt x="2430" y="0"/>
                  </a:cubicBezTo>
                  <a:cubicBezTo>
                    <a:pt x="2396" y="0"/>
                    <a:pt x="2396" y="0"/>
                    <a:pt x="2396" y="0"/>
                  </a:cubicBezTo>
                  <a:cubicBezTo>
                    <a:pt x="2393" y="10"/>
                    <a:pt x="2390" y="20"/>
                    <a:pt x="2387" y="29"/>
                  </a:cubicBezTo>
                  <a:cubicBezTo>
                    <a:pt x="2383" y="44"/>
                    <a:pt x="2374" y="71"/>
                    <a:pt x="2378" y="75"/>
                  </a:cubicBezTo>
                  <a:close/>
                  <a:moveTo>
                    <a:pt x="1226" y="425"/>
                  </a:moveTo>
                  <a:cubicBezTo>
                    <a:pt x="1229" y="429"/>
                    <a:pt x="1239" y="413"/>
                    <a:pt x="1244" y="406"/>
                  </a:cubicBezTo>
                  <a:cubicBezTo>
                    <a:pt x="1250" y="398"/>
                    <a:pt x="1256" y="390"/>
                    <a:pt x="1261" y="382"/>
                  </a:cubicBezTo>
                  <a:cubicBezTo>
                    <a:pt x="1268" y="370"/>
                    <a:pt x="1274" y="358"/>
                    <a:pt x="1280" y="346"/>
                  </a:cubicBezTo>
                  <a:cubicBezTo>
                    <a:pt x="1285" y="333"/>
                    <a:pt x="1291" y="321"/>
                    <a:pt x="1289" y="306"/>
                  </a:cubicBezTo>
                  <a:cubicBezTo>
                    <a:pt x="1289" y="303"/>
                    <a:pt x="1288" y="300"/>
                    <a:pt x="1287" y="298"/>
                  </a:cubicBezTo>
                  <a:cubicBezTo>
                    <a:pt x="1284" y="295"/>
                    <a:pt x="1281" y="295"/>
                    <a:pt x="1278" y="295"/>
                  </a:cubicBezTo>
                  <a:cubicBezTo>
                    <a:pt x="1271" y="297"/>
                    <a:pt x="1267" y="303"/>
                    <a:pt x="1263" y="310"/>
                  </a:cubicBezTo>
                  <a:cubicBezTo>
                    <a:pt x="1258" y="318"/>
                    <a:pt x="1253" y="325"/>
                    <a:pt x="1250" y="334"/>
                  </a:cubicBezTo>
                  <a:cubicBezTo>
                    <a:pt x="1244" y="349"/>
                    <a:pt x="1240" y="364"/>
                    <a:pt x="1235" y="379"/>
                  </a:cubicBezTo>
                  <a:cubicBezTo>
                    <a:pt x="1231" y="394"/>
                    <a:pt x="1222" y="420"/>
                    <a:pt x="1226" y="425"/>
                  </a:cubicBezTo>
                  <a:close/>
                  <a:moveTo>
                    <a:pt x="2355" y="57"/>
                  </a:moveTo>
                  <a:cubicBezTo>
                    <a:pt x="2358" y="61"/>
                    <a:pt x="2372" y="86"/>
                    <a:pt x="2372" y="75"/>
                  </a:cubicBezTo>
                  <a:cubicBezTo>
                    <a:pt x="2372" y="64"/>
                    <a:pt x="2369" y="51"/>
                    <a:pt x="2366" y="40"/>
                  </a:cubicBezTo>
                  <a:cubicBezTo>
                    <a:pt x="2363" y="26"/>
                    <a:pt x="2360" y="13"/>
                    <a:pt x="2356" y="0"/>
                  </a:cubicBezTo>
                  <a:cubicBezTo>
                    <a:pt x="2325" y="0"/>
                    <a:pt x="2325" y="0"/>
                    <a:pt x="2325" y="0"/>
                  </a:cubicBezTo>
                  <a:cubicBezTo>
                    <a:pt x="2329" y="11"/>
                    <a:pt x="2334" y="21"/>
                    <a:pt x="2339" y="31"/>
                  </a:cubicBezTo>
                  <a:cubicBezTo>
                    <a:pt x="2344" y="40"/>
                    <a:pt x="2349" y="49"/>
                    <a:pt x="2355" y="57"/>
                  </a:cubicBezTo>
                  <a:close/>
                  <a:moveTo>
                    <a:pt x="2378" y="16"/>
                  </a:moveTo>
                  <a:cubicBezTo>
                    <a:pt x="2380" y="11"/>
                    <a:pt x="2381" y="5"/>
                    <a:pt x="2382" y="0"/>
                  </a:cubicBezTo>
                  <a:cubicBezTo>
                    <a:pt x="2370" y="0"/>
                    <a:pt x="2370" y="0"/>
                    <a:pt x="2370" y="0"/>
                  </a:cubicBezTo>
                  <a:cubicBezTo>
                    <a:pt x="2370" y="1"/>
                    <a:pt x="2370" y="2"/>
                    <a:pt x="2370" y="2"/>
                  </a:cubicBezTo>
                  <a:cubicBezTo>
                    <a:pt x="2371" y="5"/>
                    <a:pt x="2374" y="24"/>
                    <a:pt x="2378" y="16"/>
                  </a:cubicBezTo>
                  <a:close/>
                  <a:moveTo>
                    <a:pt x="2404" y="65"/>
                  </a:moveTo>
                  <a:cubicBezTo>
                    <a:pt x="2392" y="82"/>
                    <a:pt x="2377" y="118"/>
                    <a:pt x="2380" y="124"/>
                  </a:cubicBezTo>
                  <a:cubicBezTo>
                    <a:pt x="2383" y="130"/>
                    <a:pt x="2421" y="105"/>
                    <a:pt x="2436" y="85"/>
                  </a:cubicBezTo>
                  <a:cubicBezTo>
                    <a:pt x="2444" y="74"/>
                    <a:pt x="2459" y="52"/>
                    <a:pt x="2450" y="36"/>
                  </a:cubicBezTo>
                  <a:cubicBezTo>
                    <a:pt x="2449" y="35"/>
                    <a:pt x="2448" y="33"/>
                    <a:pt x="2446" y="32"/>
                  </a:cubicBezTo>
                  <a:cubicBezTo>
                    <a:pt x="2446" y="32"/>
                    <a:pt x="2445" y="32"/>
                    <a:pt x="2445" y="32"/>
                  </a:cubicBezTo>
                  <a:cubicBezTo>
                    <a:pt x="2443" y="30"/>
                    <a:pt x="2440" y="31"/>
                    <a:pt x="2437" y="32"/>
                  </a:cubicBezTo>
                  <a:cubicBezTo>
                    <a:pt x="2424" y="37"/>
                    <a:pt x="2413" y="51"/>
                    <a:pt x="2404" y="65"/>
                  </a:cubicBezTo>
                  <a:close/>
                  <a:moveTo>
                    <a:pt x="1226" y="1778"/>
                  </a:moveTo>
                  <a:cubicBezTo>
                    <a:pt x="1228" y="1773"/>
                    <a:pt x="1229" y="1767"/>
                    <a:pt x="1230" y="1762"/>
                  </a:cubicBezTo>
                  <a:cubicBezTo>
                    <a:pt x="1232" y="1752"/>
                    <a:pt x="1233" y="1742"/>
                    <a:pt x="1234" y="1731"/>
                  </a:cubicBezTo>
                  <a:cubicBezTo>
                    <a:pt x="1237" y="1715"/>
                    <a:pt x="1238" y="1698"/>
                    <a:pt x="1239" y="1680"/>
                  </a:cubicBezTo>
                  <a:cubicBezTo>
                    <a:pt x="1240" y="1666"/>
                    <a:pt x="1241" y="1643"/>
                    <a:pt x="1229" y="1636"/>
                  </a:cubicBezTo>
                  <a:cubicBezTo>
                    <a:pt x="1224" y="1633"/>
                    <a:pt x="1217" y="1635"/>
                    <a:pt x="1213" y="1640"/>
                  </a:cubicBezTo>
                  <a:cubicBezTo>
                    <a:pt x="1209" y="1645"/>
                    <a:pt x="1207" y="1653"/>
                    <a:pt x="1206" y="1660"/>
                  </a:cubicBezTo>
                  <a:cubicBezTo>
                    <a:pt x="1207" y="1685"/>
                    <a:pt x="1210" y="1710"/>
                    <a:pt x="1213" y="1735"/>
                  </a:cubicBezTo>
                  <a:cubicBezTo>
                    <a:pt x="1215" y="1745"/>
                    <a:pt x="1216" y="1755"/>
                    <a:pt x="1218" y="1764"/>
                  </a:cubicBezTo>
                  <a:cubicBezTo>
                    <a:pt x="1219" y="1767"/>
                    <a:pt x="1222" y="1786"/>
                    <a:pt x="1226" y="1778"/>
                  </a:cubicBezTo>
                  <a:close/>
                  <a:moveTo>
                    <a:pt x="1294" y="1091"/>
                  </a:moveTo>
                  <a:cubicBezTo>
                    <a:pt x="1294" y="1090"/>
                    <a:pt x="1293" y="1090"/>
                    <a:pt x="1293" y="1090"/>
                  </a:cubicBezTo>
                  <a:cubicBezTo>
                    <a:pt x="1291" y="1089"/>
                    <a:pt x="1288" y="1089"/>
                    <a:pt x="1285" y="1090"/>
                  </a:cubicBezTo>
                  <a:cubicBezTo>
                    <a:pt x="1272" y="1095"/>
                    <a:pt x="1261" y="1110"/>
                    <a:pt x="1252" y="1123"/>
                  </a:cubicBezTo>
                  <a:cubicBezTo>
                    <a:pt x="1240" y="1140"/>
                    <a:pt x="1225" y="1176"/>
                    <a:pt x="1228" y="1182"/>
                  </a:cubicBezTo>
                  <a:cubicBezTo>
                    <a:pt x="1231" y="1189"/>
                    <a:pt x="1269" y="1164"/>
                    <a:pt x="1284" y="1143"/>
                  </a:cubicBezTo>
                  <a:cubicBezTo>
                    <a:pt x="1292" y="1132"/>
                    <a:pt x="1307" y="1111"/>
                    <a:pt x="1298" y="1095"/>
                  </a:cubicBezTo>
                  <a:cubicBezTo>
                    <a:pt x="1297" y="1093"/>
                    <a:pt x="1296" y="1092"/>
                    <a:pt x="1294" y="1091"/>
                  </a:cubicBezTo>
                  <a:close/>
                  <a:moveTo>
                    <a:pt x="2358" y="1535"/>
                  </a:moveTo>
                  <a:cubicBezTo>
                    <a:pt x="2360" y="1536"/>
                    <a:pt x="2362" y="1538"/>
                    <a:pt x="2364" y="1539"/>
                  </a:cubicBezTo>
                  <a:cubicBezTo>
                    <a:pt x="2365" y="1539"/>
                    <a:pt x="2366" y="1539"/>
                    <a:pt x="2366" y="1539"/>
                  </a:cubicBezTo>
                  <a:cubicBezTo>
                    <a:pt x="2368" y="1539"/>
                    <a:pt x="2369" y="1538"/>
                    <a:pt x="2370" y="1537"/>
                  </a:cubicBezTo>
                  <a:cubicBezTo>
                    <a:pt x="2374" y="1532"/>
                    <a:pt x="2368" y="1518"/>
                    <a:pt x="2367" y="1514"/>
                  </a:cubicBezTo>
                  <a:cubicBezTo>
                    <a:pt x="2363" y="1505"/>
                    <a:pt x="2359" y="1497"/>
                    <a:pt x="2355" y="1490"/>
                  </a:cubicBezTo>
                  <a:cubicBezTo>
                    <a:pt x="2349" y="1476"/>
                    <a:pt x="2342" y="1463"/>
                    <a:pt x="2333" y="1451"/>
                  </a:cubicBezTo>
                  <a:cubicBezTo>
                    <a:pt x="2330" y="1446"/>
                    <a:pt x="2326" y="1442"/>
                    <a:pt x="2321" y="1440"/>
                  </a:cubicBezTo>
                  <a:cubicBezTo>
                    <a:pt x="2316" y="1438"/>
                    <a:pt x="2310" y="1440"/>
                    <a:pt x="2307" y="1445"/>
                  </a:cubicBezTo>
                  <a:cubicBezTo>
                    <a:pt x="2305" y="1448"/>
                    <a:pt x="2304" y="1453"/>
                    <a:pt x="2305" y="1457"/>
                  </a:cubicBezTo>
                  <a:cubicBezTo>
                    <a:pt x="2305" y="1461"/>
                    <a:pt x="2306" y="1465"/>
                    <a:pt x="2307" y="1469"/>
                  </a:cubicBezTo>
                  <a:cubicBezTo>
                    <a:pt x="2318" y="1498"/>
                    <a:pt x="2338" y="1518"/>
                    <a:pt x="2358" y="1535"/>
                  </a:cubicBezTo>
                  <a:close/>
                  <a:moveTo>
                    <a:pt x="1244" y="1818"/>
                  </a:moveTo>
                  <a:cubicBezTo>
                    <a:pt x="1250" y="1810"/>
                    <a:pt x="1256" y="1802"/>
                    <a:pt x="1261" y="1794"/>
                  </a:cubicBezTo>
                  <a:cubicBezTo>
                    <a:pt x="1268" y="1782"/>
                    <a:pt x="1274" y="1770"/>
                    <a:pt x="1280" y="1758"/>
                  </a:cubicBezTo>
                  <a:cubicBezTo>
                    <a:pt x="1285" y="1745"/>
                    <a:pt x="1291" y="1733"/>
                    <a:pt x="1289" y="1718"/>
                  </a:cubicBezTo>
                  <a:cubicBezTo>
                    <a:pt x="1289" y="1715"/>
                    <a:pt x="1288" y="1712"/>
                    <a:pt x="1287" y="1710"/>
                  </a:cubicBezTo>
                  <a:cubicBezTo>
                    <a:pt x="1284" y="1707"/>
                    <a:pt x="1281" y="1707"/>
                    <a:pt x="1278" y="1708"/>
                  </a:cubicBezTo>
                  <a:cubicBezTo>
                    <a:pt x="1271" y="1710"/>
                    <a:pt x="1267" y="1716"/>
                    <a:pt x="1263" y="1722"/>
                  </a:cubicBezTo>
                  <a:cubicBezTo>
                    <a:pt x="1258" y="1730"/>
                    <a:pt x="1253" y="1738"/>
                    <a:pt x="1250" y="1746"/>
                  </a:cubicBezTo>
                  <a:cubicBezTo>
                    <a:pt x="1244" y="1761"/>
                    <a:pt x="1240" y="1776"/>
                    <a:pt x="1235" y="1792"/>
                  </a:cubicBezTo>
                  <a:cubicBezTo>
                    <a:pt x="1231" y="1806"/>
                    <a:pt x="1222" y="1833"/>
                    <a:pt x="1226" y="1837"/>
                  </a:cubicBezTo>
                  <a:cubicBezTo>
                    <a:pt x="1229" y="1841"/>
                    <a:pt x="1239" y="1826"/>
                    <a:pt x="1244" y="1818"/>
                  </a:cubicBezTo>
                  <a:close/>
                  <a:moveTo>
                    <a:pt x="2321" y="2146"/>
                  </a:moveTo>
                  <a:cubicBezTo>
                    <a:pt x="2316" y="2144"/>
                    <a:pt x="2310" y="2145"/>
                    <a:pt x="2307" y="2151"/>
                  </a:cubicBezTo>
                  <a:cubicBezTo>
                    <a:pt x="2306" y="2153"/>
                    <a:pt x="2305" y="2156"/>
                    <a:pt x="2305" y="2158"/>
                  </a:cubicBezTo>
                  <a:cubicBezTo>
                    <a:pt x="2335" y="2158"/>
                    <a:pt x="2335" y="2158"/>
                    <a:pt x="2335" y="2158"/>
                  </a:cubicBezTo>
                  <a:cubicBezTo>
                    <a:pt x="2334" y="2158"/>
                    <a:pt x="2334" y="2157"/>
                    <a:pt x="2333" y="2157"/>
                  </a:cubicBezTo>
                  <a:cubicBezTo>
                    <a:pt x="2330" y="2152"/>
                    <a:pt x="2326" y="2147"/>
                    <a:pt x="2321" y="2146"/>
                  </a:cubicBezTo>
                  <a:close/>
                  <a:moveTo>
                    <a:pt x="1294" y="1794"/>
                  </a:moveTo>
                  <a:cubicBezTo>
                    <a:pt x="1294" y="1794"/>
                    <a:pt x="1293" y="1794"/>
                    <a:pt x="1293" y="1794"/>
                  </a:cubicBezTo>
                  <a:cubicBezTo>
                    <a:pt x="1291" y="1792"/>
                    <a:pt x="1288" y="1793"/>
                    <a:pt x="1285" y="1794"/>
                  </a:cubicBezTo>
                  <a:cubicBezTo>
                    <a:pt x="1272" y="1799"/>
                    <a:pt x="1261" y="1813"/>
                    <a:pt x="1252" y="1827"/>
                  </a:cubicBezTo>
                  <a:cubicBezTo>
                    <a:pt x="1240" y="1844"/>
                    <a:pt x="1225" y="1880"/>
                    <a:pt x="1228" y="1886"/>
                  </a:cubicBezTo>
                  <a:cubicBezTo>
                    <a:pt x="1231" y="1892"/>
                    <a:pt x="1269" y="1868"/>
                    <a:pt x="1284" y="1847"/>
                  </a:cubicBezTo>
                  <a:cubicBezTo>
                    <a:pt x="1292" y="1836"/>
                    <a:pt x="1307" y="1814"/>
                    <a:pt x="1298" y="1799"/>
                  </a:cubicBezTo>
                  <a:cubicBezTo>
                    <a:pt x="1297" y="1797"/>
                    <a:pt x="1296" y="1795"/>
                    <a:pt x="1294" y="1794"/>
                  </a:cubicBezTo>
                  <a:close/>
                  <a:moveTo>
                    <a:pt x="1294" y="382"/>
                  </a:moveTo>
                  <a:cubicBezTo>
                    <a:pt x="1294" y="382"/>
                    <a:pt x="1293" y="382"/>
                    <a:pt x="1293" y="381"/>
                  </a:cubicBezTo>
                  <a:cubicBezTo>
                    <a:pt x="1291" y="380"/>
                    <a:pt x="1288" y="380"/>
                    <a:pt x="1285" y="381"/>
                  </a:cubicBezTo>
                  <a:cubicBezTo>
                    <a:pt x="1272" y="387"/>
                    <a:pt x="1261" y="401"/>
                    <a:pt x="1252" y="415"/>
                  </a:cubicBezTo>
                  <a:cubicBezTo>
                    <a:pt x="1240" y="432"/>
                    <a:pt x="1225" y="468"/>
                    <a:pt x="1228" y="474"/>
                  </a:cubicBezTo>
                  <a:cubicBezTo>
                    <a:pt x="1231" y="480"/>
                    <a:pt x="1269" y="455"/>
                    <a:pt x="1284" y="435"/>
                  </a:cubicBezTo>
                  <a:cubicBezTo>
                    <a:pt x="1292" y="424"/>
                    <a:pt x="1307" y="402"/>
                    <a:pt x="1298" y="386"/>
                  </a:cubicBezTo>
                  <a:cubicBezTo>
                    <a:pt x="1297" y="385"/>
                    <a:pt x="1296" y="383"/>
                    <a:pt x="1294" y="382"/>
                  </a:cubicBezTo>
                  <a:close/>
                  <a:moveTo>
                    <a:pt x="2446" y="1443"/>
                  </a:moveTo>
                  <a:cubicBezTo>
                    <a:pt x="2446" y="1443"/>
                    <a:pt x="2445" y="1443"/>
                    <a:pt x="2445" y="1443"/>
                  </a:cubicBezTo>
                  <a:cubicBezTo>
                    <a:pt x="2443" y="1441"/>
                    <a:pt x="2440" y="1442"/>
                    <a:pt x="2437" y="1443"/>
                  </a:cubicBezTo>
                  <a:cubicBezTo>
                    <a:pt x="2424" y="1448"/>
                    <a:pt x="2413" y="1463"/>
                    <a:pt x="2404" y="1476"/>
                  </a:cubicBezTo>
                  <a:cubicBezTo>
                    <a:pt x="2392" y="1493"/>
                    <a:pt x="2377" y="1529"/>
                    <a:pt x="2380" y="1535"/>
                  </a:cubicBezTo>
                  <a:cubicBezTo>
                    <a:pt x="2383" y="1542"/>
                    <a:pt x="2421" y="1517"/>
                    <a:pt x="2436" y="1496"/>
                  </a:cubicBezTo>
                  <a:cubicBezTo>
                    <a:pt x="2444" y="1485"/>
                    <a:pt x="2459" y="1463"/>
                    <a:pt x="2450" y="1448"/>
                  </a:cubicBezTo>
                  <a:cubicBezTo>
                    <a:pt x="2449" y="1446"/>
                    <a:pt x="2448" y="1444"/>
                    <a:pt x="2446" y="1443"/>
                  </a:cubicBezTo>
                  <a:close/>
                  <a:moveTo>
                    <a:pt x="2446" y="2149"/>
                  </a:moveTo>
                  <a:cubicBezTo>
                    <a:pt x="2446" y="2149"/>
                    <a:pt x="2445" y="2148"/>
                    <a:pt x="2445" y="2148"/>
                  </a:cubicBezTo>
                  <a:cubicBezTo>
                    <a:pt x="2443" y="2147"/>
                    <a:pt x="2440" y="2147"/>
                    <a:pt x="2437" y="2148"/>
                  </a:cubicBezTo>
                  <a:cubicBezTo>
                    <a:pt x="2432" y="2150"/>
                    <a:pt x="2427" y="2154"/>
                    <a:pt x="2422" y="2158"/>
                  </a:cubicBezTo>
                  <a:cubicBezTo>
                    <a:pt x="2452" y="2158"/>
                    <a:pt x="2452" y="2158"/>
                    <a:pt x="2452" y="2158"/>
                  </a:cubicBezTo>
                  <a:cubicBezTo>
                    <a:pt x="2451" y="2157"/>
                    <a:pt x="2451" y="2155"/>
                    <a:pt x="2450" y="2153"/>
                  </a:cubicBezTo>
                  <a:cubicBezTo>
                    <a:pt x="2449" y="2151"/>
                    <a:pt x="2448" y="2150"/>
                    <a:pt x="2446" y="2149"/>
                  </a:cubicBezTo>
                  <a:close/>
                  <a:moveTo>
                    <a:pt x="2446" y="738"/>
                  </a:moveTo>
                  <a:cubicBezTo>
                    <a:pt x="2446" y="738"/>
                    <a:pt x="2445" y="737"/>
                    <a:pt x="2445" y="737"/>
                  </a:cubicBezTo>
                  <a:cubicBezTo>
                    <a:pt x="2443" y="736"/>
                    <a:pt x="2440" y="736"/>
                    <a:pt x="2437" y="737"/>
                  </a:cubicBezTo>
                  <a:cubicBezTo>
                    <a:pt x="2424" y="742"/>
                    <a:pt x="2413" y="757"/>
                    <a:pt x="2404" y="770"/>
                  </a:cubicBezTo>
                  <a:cubicBezTo>
                    <a:pt x="2392" y="787"/>
                    <a:pt x="2377" y="823"/>
                    <a:pt x="2380" y="830"/>
                  </a:cubicBezTo>
                  <a:cubicBezTo>
                    <a:pt x="2383" y="836"/>
                    <a:pt x="2421" y="811"/>
                    <a:pt x="2436" y="791"/>
                  </a:cubicBezTo>
                  <a:cubicBezTo>
                    <a:pt x="2444" y="780"/>
                    <a:pt x="2459" y="758"/>
                    <a:pt x="2450" y="742"/>
                  </a:cubicBezTo>
                  <a:cubicBezTo>
                    <a:pt x="2449" y="740"/>
                    <a:pt x="2448" y="739"/>
                    <a:pt x="2446" y="738"/>
                  </a:cubicBezTo>
                  <a:close/>
                  <a:moveTo>
                    <a:pt x="2353" y="2105"/>
                  </a:moveTo>
                  <a:cubicBezTo>
                    <a:pt x="2348" y="2091"/>
                    <a:pt x="2343" y="2067"/>
                    <a:pt x="2329" y="2063"/>
                  </a:cubicBezTo>
                  <a:cubicBezTo>
                    <a:pt x="2325" y="2061"/>
                    <a:pt x="2320" y="2062"/>
                    <a:pt x="2317" y="2067"/>
                  </a:cubicBezTo>
                  <a:cubicBezTo>
                    <a:pt x="2313" y="2072"/>
                    <a:pt x="2313" y="2080"/>
                    <a:pt x="2315" y="2087"/>
                  </a:cubicBezTo>
                  <a:cubicBezTo>
                    <a:pt x="2321" y="2108"/>
                    <a:pt x="2329" y="2129"/>
                    <a:pt x="2339" y="2147"/>
                  </a:cubicBezTo>
                  <a:cubicBezTo>
                    <a:pt x="2341" y="2151"/>
                    <a:pt x="2343" y="2155"/>
                    <a:pt x="2345" y="2158"/>
                  </a:cubicBezTo>
                  <a:cubicBezTo>
                    <a:pt x="2367" y="2158"/>
                    <a:pt x="2367" y="2158"/>
                    <a:pt x="2367" y="2158"/>
                  </a:cubicBezTo>
                  <a:cubicBezTo>
                    <a:pt x="2366" y="2158"/>
                    <a:pt x="2366" y="2157"/>
                    <a:pt x="2366" y="2156"/>
                  </a:cubicBezTo>
                  <a:cubicBezTo>
                    <a:pt x="2363" y="2139"/>
                    <a:pt x="2358" y="2122"/>
                    <a:pt x="2353" y="2105"/>
                  </a:cubicBezTo>
                  <a:close/>
                  <a:moveTo>
                    <a:pt x="2391" y="2035"/>
                  </a:moveTo>
                  <a:cubicBezTo>
                    <a:pt x="2392" y="2021"/>
                    <a:pt x="2393" y="1998"/>
                    <a:pt x="2381" y="1991"/>
                  </a:cubicBezTo>
                  <a:cubicBezTo>
                    <a:pt x="2376" y="1988"/>
                    <a:pt x="2369" y="1990"/>
                    <a:pt x="2365" y="1995"/>
                  </a:cubicBezTo>
                  <a:cubicBezTo>
                    <a:pt x="2361" y="2000"/>
                    <a:pt x="2359" y="2007"/>
                    <a:pt x="2358" y="2015"/>
                  </a:cubicBezTo>
                  <a:cubicBezTo>
                    <a:pt x="2359" y="2040"/>
                    <a:pt x="2362" y="2065"/>
                    <a:pt x="2365" y="2089"/>
                  </a:cubicBezTo>
                  <a:cubicBezTo>
                    <a:pt x="2367" y="2099"/>
                    <a:pt x="2368" y="2109"/>
                    <a:pt x="2370" y="2119"/>
                  </a:cubicBezTo>
                  <a:cubicBezTo>
                    <a:pt x="2371" y="2122"/>
                    <a:pt x="2374" y="2140"/>
                    <a:pt x="2378" y="2132"/>
                  </a:cubicBezTo>
                  <a:cubicBezTo>
                    <a:pt x="2380" y="2128"/>
                    <a:pt x="2381" y="2122"/>
                    <a:pt x="2382" y="2117"/>
                  </a:cubicBezTo>
                  <a:cubicBezTo>
                    <a:pt x="2384" y="2106"/>
                    <a:pt x="2385" y="2096"/>
                    <a:pt x="2386" y="2086"/>
                  </a:cubicBezTo>
                  <a:cubicBezTo>
                    <a:pt x="2389" y="2069"/>
                    <a:pt x="2390" y="2052"/>
                    <a:pt x="2391" y="2035"/>
                  </a:cubicBezTo>
                  <a:close/>
                  <a:moveTo>
                    <a:pt x="51" y="57"/>
                  </a:moveTo>
                  <a:cubicBezTo>
                    <a:pt x="54" y="61"/>
                    <a:pt x="68" y="86"/>
                    <a:pt x="68" y="75"/>
                  </a:cubicBezTo>
                  <a:cubicBezTo>
                    <a:pt x="68" y="64"/>
                    <a:pt x="65" y="51"/>
                    <a:pt x="62" y="40"/>
                  </a:cubicBezTo>
                  <a:cubicBezTo>
                    <a:pt x="59" y="26"/>
                    <a:pt x="56" y="13"/>
                    <a:pt x="53" y="0"/>
                  </a:cubicBezTo>
                  <a:cubicBezTo>
                    <a:pt x="21" y="0"/>
                    <a:pt x="21" y="0"/>
                    <a:pt x="21" y="0"/>
                  </a:cubicBezTo>
                  <a:cubicBezTo>
                    <a:pt x="25" y="11"/>
                    <a:pt x="30" y="21"/>
                    <a:pt x="35" y="31"/>
                  </a:cubicBezTo>
                  <a:cubicBezTo>
                    <a:pt x="40" y="40"/>
                    <a:pt x="46" y="49"/>
                    <a:pt x="51" y="57"/>
                  </a:cubicBezTo>
                  <a:close/>
                  <a:moveTo>
                    <a:pt x="2441" y="2073"/>
                  </a:moveTo>
                  <a:cubicBezTo>
                    <a:pt x="2441" y="2070"/>
                    <a:pt x="2440" y="2067"/>
                    <a:pt x="2439" y="2064"/>
                  </a:cubicBezTo>
                  <a:cubicBezTo>
                    <a:pt x="2436" y="2062"/>
                    <a:pt x="2433" y="2061"/>
                    <a:pt x="2430" y="2062"/>
                  </a:cubicBezTo>
                  <a:cubicBezTo>
                    <a:pt x="2423" y="2064"/>
                    <a:pt x="2419" y="2070"/>
                    <a:pt x="2415" y="2077"/>
                  </a:cubicBezTo>
                  <a:cubicBezTo>
                    <a:pt x="2410" y="2085"/>
                    <a:pt x="2405" y="2092"/>
                    <a:pt x="2402" y="2101"/>
                  </a:cubicBezTo>
                  <a:cubicBezTo>
                    <a:pt x="2396" y="2116"/>
                    <a:pt x="2392" y="2131"/>
                    <a:pt x="2387" y="2146"/>
                  </a:cubicBezTo>
                  <a:cubicBezTo>
                    <a:pt x="2386" y="2150"/>
                    <a:pt x="2385" y="2154"/>
                    <a:pt x="2383" y="2158"/>
                  </a:cubicBezTo>
                  <a:cubicBezTo>
                    <a:pt x="2406" y="2158"/>
                    <a:pt x="2406" y="2158"/>
                    <a:pt x="2406" y="2158"/>
                  </a:cubicBezTo>
                  <a:cubicBezTo>
                    <a:pt x="2409" y="2155"/>
                    <a:pt x="2411" y="2152"/>
                    <a:pt x="2413" y="2149"/>
                  </a:cubicBezTo>
                  <a:cubicBezTo>
                    <a:pt x="2420" y="2137"/>
                    <a:pt x="2426" y="2125"/>
                    <a:pt x="2432" y="2112"/>
                  </a:cubicBezTo>
                  <a:cubicBezTo>
                    <a:pt x="2437" y="2100"/>
                    <a:pt x="2443" y="2088"/>
                    <a:pt x="2441" y="2073"/>
                  </a:cubicBezTo>
                  <a:close/>
                  <a:moveTo>
                    <a:pt x="54" y="1535"/>
                  </a:moveTo>
                  <a:cubicBezTo>
                    <a:pt x="56" y="1536"/>
                    <a:pt x="58" y="1538"/>
                    <a:pt x="60" y="1539"/>
                  </a:cubicBezTo>
                  <a:cubicBezTo>
                    <a:pt x="61" y="1539"/>
                    <a:pt x="62" y="1539"/>
                    <a:pt x="63" y="1539"/>
                  </a:cubicBezTo>
                  <a:cubicBezTo>
                    <a:pt x="64" y="1539"/>
                    <a:pt x="65" y="1538"/>
                    <a:pt x="66" y="1537"/>
                  </a:cubicBezTo>
                  <a:cubicBezTo>
                    <a:pt x="70" y="1532"/>
                    <a:pt x="64" y="1518"/>
                    <a:pt x="63" y="1514"/>
                  </a:cubicBezTo>
                  <a:cubicBezTo>
                    <a:pt x="59" y="1505"/>
                    <a:pt x="55" y="1497"/>
                    <a:pt x="51" y="1490"/>
                  </a:cubicBezTo>
                  <a:cubicBezTo>
                    <a:pt x="45" y="1476"/>
                    <a:pt x="38" y="1463"/>
                    <a:pt x="29" y="1451"/>
                  </a:cubicBezTo>
                  <a:cubicBezTo>
                    <a:pt x="26" y="1446"/>
                    <a:pt x="22" y="1442"/>
                    <a:pt x="17" y="1440"/>
                  </a:cubicBezTo>
                  <a:cubicBezTo>
                    <a:pt x="12" y="1438"/>
                    <a:pt x="6" y="1440"/>
                    <a:pt x="3" y="1445"/>
                  </a:cubicBezTo>
                  <a:cubicBezTo>
                    <a:pt x="1" y="1448"/>
                    <a:pt x="0" y="1453"/>
                    <a:pt x="1" y="1457"/>
                  </a:cubicBezTo>
                  <a:cubicBezTo>
                    <a:pt x="1" y="1461"/>
                    <a:pt x="2" y="1465"/>
                    <a:pt x="3" y="1469"/>
                  </a:cubicBezTo>
                  <a:cubicBezTo>
                    <a:pt x="14" y="1498"/>
                    <a:pt x="34" y="1518"/>
                    <a:pt x="54" y="1535"/>
                  </a:cubicBezTo>
                  <a:close/>
                  <a:moveTo>
                    <a:pt x="87" y="2035"/>
                  </a:moveTo>
                  <a:cubicBezTo>
                    <a:pt x="88" y="2021"/>
                    <a:pt x="89" y="1998"/>
                    <a:pt x="77" y="1991"/>
                  </a:cubicBezTo>
                  <a:cubicBezTo>
                    <a:pt x="72" y="1988"/>
                    <a:pt x="65" y="1990"/>
                    <a:pt x="61" y="1995"/>
                  </a:cubicBezTo>
                  <a:cubicBezTo>
                    <a:pt x="57" y="2000"/>
                    <a:pt x="55" y="2007"/>
                    <a:pt x="54" y="2015"/>
                  </a:cubicBezTo>
                  <a:cubicBezTo>
                    <a:pt x="55" y="2040"/>
                    <a:pt x="58" y="2065"/>
                    <a:pt x="61" y="2089"/>
                  </a:cubicBezTo>
                  <a:cubicBezTo>
                    <a:pt x="63" y="2099"/>
                    <a:pt x="64" y="2109"/>
                    <a:pt x="66" y="2119"/>
                  </a:cubicBezTo>
                  <a:cubicBezTo>
                    <a:pt x="67" y="2122"/>
                    <a:pt x="70" y="2140"/>
                    <a:pt x="74" y="2132"/>
                  </a:cubicBezTo>
                  <a:cubicBezTo>
                    <a:pt x="76" y="2128"/>
                    <a:pt x="77" y="2122"/>
                    <a:pt x="78" y="2117"/>
                  </a:cubicBezTo>
                  <a:cubicBezTo>
                    <a:pt x="80" y="2106"/>
                    <a:pt x="81" y="2096"/>
                    <a:pt x="82" y="2086"/>
                  </a:cubicBezTo>
                  <a:cubicBezTo>
                    <a:pt x="85" y="2069"/>
                    <a:pt x="87" y="2052"/>
                    <a:pt x="87" y="2035"/>
                  </a:cubicBezTo>
                  <a:close/>
                  <a:moveTo>
                    <a:pt x="49" y="2105"/>
                  </a:moveTo>
                  <a:cubicBezTo>
                    <a:pt x="45" y="2091"/>
                    <a:pt x="39" y="2067"/>
                    <a:pt x="25" y="2063"/>
                  </a:cubicBezTo>
                  <a:cubicBezTo>
                    <a:pt x="21" y="2061"/>
                    <a:pt x="16" y="2062"/>
                    <a:pt x="13" y="2067"/>
                  </a:cubicBezTo>
                  <a:cubicBezTo>
                    <a:pt x="9" y="2072"/>
                    <a:pt x="9" y="2080"/>
                    <a:pt x="11" y="2087"/>
                  </a:cubicBezTo>
                  <a:cubicBezTo>
                    <a:pt x="17" y="2108"/>
                    <a:pt x="25" y="2129"/>
                    <a:pt x="35" y="2147"/>
                  </a:cubicBezTo>
                  <a:cubicBezTo>
                    <a:pt x="37" y="2151"/>
                    <a:pt x="39" y="2155"/>
                    <a:pt x="42" y="2158"/>
                  </a:cubicBezTo>
                  <a:cubicBezTo>
                    <a:pt x="63" y="2158"/>
                    <a:pt x="63" y="2158"/>
                    <a:pt x="63" y="2158"/>
                  </a:cubicBezTo>
                  <a:cubicBezTo>
                    <a:pt x="63" y="2158"/>
                    <a:pt x="62" y="2157"/>
                    <a:pt x="62" y="2156"/>
                  </a:cubicBezTo>
                  <a:cubicBezTo>
                    <a:pt x="59" y="2139"/>
                    <a:pt x="54" y="2122"/>
                    <a:pt x="49" y="2105"/>
                  </a:cubicBezTo>
                  <a:close/>
                  <a:moveTo>
                    <a:pt x="17" y="2146"/>
                  </a:moveTo>
                  <a:cubicBezTo>
                    <a:pt x="12" y="2144"/>
                    <a:pt x="6" y="2145"/>
                    <a:pt x="3" y="2151"/>
                  </a:cubicBezTo>
                  <a:cubicBezTo>
                    <a:pt x="2" y="2153"/>
                    <a:pt x="1" y="2156"/>
                    <a:pt x="1" y="2158"/>
                  </a:cubicBezTo>
                  <a:cubicBezTo>
                    <a:pt x="31" y="2158"/>
                    <a:pt x="31" y="2158"/>
                    <a:pt x="31" y="2158"/>
                  </a:cubicBezTo>
                  <a:cubicBezTo>
                    <a:pt x="30" y="2158"/>
                    <a:pt x="30" y="2157"/>
                    <a:pt x="29" y="2157"/>
                  </a:cubicBezTo>
                  <a:cubicBezTo>
                    <a:pt x="26" y="2152"/>
                    <a:pt x="22" y="2147"/>
                    <a:pt x="17" y="2146"/>
                  </a:cubicBezTo>
                  <a:close/>
                  <a:moveTo>
                    <a:pt x="1201" y="1751"/>
                  </a:moveTo>
                  <a:cubicBezTo>
                    <a:pt x="1197" y="1736"/>
                    <a:pt x="1191" y="1713"/>
                    <a:pt x="1177" y="1708"/>
                  </a:cubicBezTo>
                  <a:cubicBezTo>
                    <a:pt x="1173" y="1706"/>
                    <a:pt x="1168" y="1707"/>
                    <a:pt x="1165" y="1712"/>
                  </a:cubicBezTo>
                  <a:cubicBezTo>
                    <a:pt x="1161" y="1717"/>
                    <a:pt x="1161" y="1726"/>
                    <a:pt x="1163" y="1733"/>
                  </a:cubicBezTo>
                  <a:cubicBezTo>
                    <a:pt x="1169" y="1754"/>
                    <a:pt x="1177" y="1774"/>
                    <a:pt x="1187" y="1793"/>
                  </a:cubicBezTo>
                  <a:cubicBezTo>
                    <a:pt x="1192" y="1802"/>
                    <a:pt x="1197" y="1811"/>
                    <a:pt x="1203" y="1819"/>
                  </a:cubicBezTo>
                  <a:cubicBezTo>
                    <a:pt x="1206" y="1823"/>
                    <a:pt x="1220" y="1848"/>
                    <a:pt x="1220" y="1838"/>
                  </a:cubicBezTo>
                  <a:cubicBezTo>
                    <a:pt x="1220" y="1826"/>
                    <a:pt x="1217" y="1813"/>
                    <a:pt x="1214" y="1802"/>
                  </a:cubicBezTo>
                  <a:cubicBezTo>
                    <a:pt x="1211" y="1784"/>
                    <a:pt x="1206" y="1767"/>
                    <a:pt x="1201" y="1751"/>
                  </a:cubicBezTo>
                  <a:close/>
                  <a:moveTo>
                    <a:pt x="3" y="763"/>
                  </a:moveTo>
                  <a:cubicBezTo>
                    <a:pt x="14" y="793"/>
                    <a:pt x="34" y="812"/>
                    <a:pt x="54" y="829"/>
                  </a:cubicBezTo>
                  <a:cubicBezTo>
                    <a:pt x="56" y="831"/>
                    <a:pt x="58" y="832"/>
                    <a:pt x="60" y="833"/>
                  </a:cubicBezTo>
                  <a:cubicBezTo>
                    <a:pt x="61" y="833"/>
                    <a:pt x="62" y="833"/>
                    <a:pt x="63" y="833"/>
                  </a:cubicBezTo>
                  <a:cubicBezTo>
                    <a:pt x="64" y="833"/>
                    <a:pt x="65" y="832"/>
                    <a:pt x="66" y="831"/>
                  </a:cubicBezTo>
                  <a:cubicBezTo>
                    <a:pt x="70" y="826"/>
                    <a:pt x="64" y="813"/>
                    <a:pt x="63" y="808"/>
                  </a:cubicBezTo>
                  <a:cubicBezTo>
                    <a:pt x="59" y="800"/>
                    <a:pt x="55" y="792"/>
                    <a:pt x="51" y="784"/>
                  </a:cubicBezTo>
                  <a:cubicBezTo>
                    <a:pt x="45" y="771"/>
                    <a:pt x="38" y="757"/>
                    <a:pt x="29" y="746"/>
                  </a:cubicBezTo>
                  <a:cubicBezTo>
                    <a:pt x="26" y="741"/>
                    <a:pt x="22" y="736"/>
                    <a:pt x="17" y="734"/>
                  </a:cubicBezTo>
                  <a:cubicBezTo>
                    <a:pt x="12" y="733"/>
                    <a:pt x="6" y="734"/>
                    <a:pt x="3" y="740"/>
                  </a:cubicBezTo>
                  <a:cubicBezTo>
                    <a:pt x="1" y="743"/>
                    <a:pt x="0" y="747"/>
                    <a:pt x="1" y="751"/>
                  </a:cubicBezTo>
                  <a:cubicBezTo>
                    <a:pt x="1" y="756"/>
                    <a:pt x="2" y="759"/>
                    <a:pt x="3" y="763"/>
                  </a:cubicBezTo>
                  <a:close/>
                  <a:moveTo>
                    <a:pt x="3" y="58"/>
                  </a:moveTo>
                  <a:cubicBezTo>
                    <a:pt x="14" y="87"/>
                    <a:pt x="34" y="107"/>
                    <a:pt x="54" y="124"/>
                  </a:cubicBezTo>
                  <a:cubicBezTo>
                    <a:pt x="56" y="125"/>
                    <a:pt x="58" y="127"/>
                    <a:pt x="60" y="127"/>
                  </a:cubicBezTo>
                  <a:cubicBezTo>
                    <a:pt x="61" y="128"/>
                    <a:pt x="62" y="128"/>
                    <a:pt x="63" y="128"/>
                  </a:cubicBezTo>
                  <a:cubicBezTo>
                    <a:pt x="64" y="127"/>
                    <a:pt x="65" y="127"/>
                    <a:pt x="66" y="125"/>
                  </a:cubicBezTo>
                  <a:cubicBezTo>
                    <a:pt x="70" y="121"/>
                    <a:pt x="64" y="107"/>
                    <a:pt x="63" y="102"/>
                  </a:cubicBezTo>
                  <a:cubicBezTo>
                    <a:pt x="59" y="94"/>
                    <a:pt x="55" y="86"/>
                    <a:pt x="51" y="78"/>
                  </a:cubicBezTo>
                  <a:cubicBezTo>
                    <a:pt x="45" y="65"/>
                    <a:pt x="38" y="52"/>
                    <a:pt x="29" y="40"/>
                  </a:cubicBezTo>
                  <a:cubicBezTo>
                    <a:pt x="26" y="35"/>
                    <a:pt x="22" y="31"/>
                    <a:pt x="17" y="29"/>
                  </a:cubicBezTo>
                  <a:cubicBezTo>
                    <a:pt x="12" y="27"/>
                    <a:pt x="6" y="29"/>
                    <a:pt x="3" y="34"/>
                  </a:cubicBezTo>
                  <a:cubicBezTo>
                    <a:pt x="1" y="37"/>
                    <a:pt x="0" y="42"/>
                    <a:pt x="1" y="46"/>
                  </a:cubicBezTo>
                  <a:cubicBezTo>
                    <a:pt x="1" y="50"/>
                    <a:pt x="2" y="54"/>
                    <a:pt x="3" y="58"/>
                  </a:cubicBezTo>
                  <a:close/>
                  <a:moveTo>
                    <a:pt x="142" y="32"/>
                  </a:moveTo>
                  <a:cubicBezTo>
                    <a:pt x="142" y="32"/>
                    <a:pt x="141" y="32"/>
                    <a:pt x="141" y="32"/>
                  </a:cubicBezTo>
                  <a:cubicBezTo>
                    <a:pt x="139" y="30"/>
                    <a:pt x="136" y="31"/>
                    <a:pt x="133" y="32"/>
                  </a:cubicBezTo>
                  <a:cubicBezTo>
                    <a:pt x="120" y="37"/>
                    <a:pt x="109" y="51"/>
                    <a:pt x="100" y="65"/>
                  </a:cubicBezTo>
                  <a:cubicBezTo>
                    <a:pt x="89" y="82"/>
                    <a:pt x="73" y="118"/>
                    <a:pt x="76" y="124"/>
                  </a:cubicBezTo>
                  <a:cubicBezTo>
                    <a:pt x="79" y="130"/>
                    <a:pt x="117" y="105"/>
                    <a:pt x="132" y="85"/>
                  </a:cubicBezTo>
                  <a:cubicBezTo>
                    <a:pt x="140" y="74"/>
                    <a:pt x="155" y="52"/>
                    <a:pt x="146" y="36"/>
                  </a:cubicBezTo>
                  <a:cubicBezTo>
                    <a:pt x="145" y="35"/>
                    <a:pt x="144" y="33"/>
                    <a:pt x="142" y="32"/>
                  </a:cubicBezTo>
                  <a:close/>
                  <a:moveTo>
                    <a:pt x="142" y="738"/>
                  </a:moveTo>
                  <a:cubicBezTo>
                    <a:pt x="142" y="738"/>
                    <a:pt x="141" y="737"/>
                    <a:pt x="141" y="737"/>
                  </a:cubicBezTo>
                  <a:cubicBezTo>
                    <a:pt x="139" y="736"/>
                    <a:pt x="136" y="736"/>
                    <a:pt x="133" y="737"/>
                  </a:cubicBezTo>
                  <a:cubicBezTo>
                    <a:pt x="120" y="742"/>
                    <a:pt x="109" y="757"/>
                    <a:pt x="100" y="770"/>
                  </a:cubicBezTo>
                  <a:cubicBezTo>
                    <a:pt x="89" y="787"/>
                    <a:pt x="73" y="823"/>
                    <a:pt x="76" y="830"/>
                  </a:cubicBezTo>
                  <a:cubicBezTo>
                    <a:pt x="79" y="836"/>
                    <a:pt x="117" y="811"/>
                    <a:pt x="132" y="791"/>
                  </a:cubicBezTo>
                  <a:cubicBezTo>
                    <a:pt x="140" y="780"/>
                    <a:pt x="155" y="758"/>
                    <a:pt x="146" y="742"/>
                  </a:cubicBezTo>
                  <a:cubicBezTo>
                    <a:pt x="145" y="740"/>
                    <a:pt x="144" y="739"/>
                    <a:pt x="142" y="738"/>
                  </a:cubicBezTo>
                  <a:close/>
                  <a:moveTo>
                    <a:pt x="137" y="2073"/>
                  </a:moveTo>
                  <a:cubicBezTo>
                    <a:pt x="137" y="2070"/>
                    <a:pt x="136" y="2067"/>
                    <a:pt x="135" y="2064"/>
                  </a:cubicBezTo>
                  <a:cubicBezTo>
                    <a:pt x="132" y="2062"/>
                    <a:pt x="129" y="2061"/>
                    <a:pt x="126" y="2062"/>
                  </a:cubicBezTo>
                  <a:cubicBezTo>
                    <a:pt x="119" y="2064"/>
                    <a:pt x="115" y="2070"/>
                    <a:pt x="111" y="2077"/>
                  </a:cubicBezTo>
                  <a:cubicBezTo>
                    <a:pt x="106" y="2085"/>
                    <a:pt x="101" y="2092"/>
                    <a:pt x="98" y="2101"/>
                  </a:cubicBezTo>
                  <a:cubicBezTo>
                    <a:pt x="92" y="2116"/>
                    <a:pt x="88" y="2131"/>
                    <a:pt x="83" y="2146"/>
                  </a:cubicBezTo>
                  <a:cubicBezTo>
                    <a:pt x="82" y="2150"/>
                    <a:pt x="81" y="2154"/>
                    <a:pt x="79" y="2158"/>
                  </a:cubicBezTo>
                  <a:cubicBezTo>
                    <a:pt x="102" y="2158"/>
                    <a:pt x="102" y="2158"/>
                    <a:pt x="102" y="2158"/>
                  </a:cubicBezTo>
                  <a:cubicBezTo>
                    <a:pt x="105" y="2155"/>
                    <a:pt x="107" y="2152"/>
                    <a:pt x="109" y="2149"/>
                  </a:cubicBezTo>
                  <a:cubicBezTo>
                    <a:pt x="116" y="2137"/>
                    <a:pt x="122" y="2125"/>
                    <a:pt x="128" y="2112"/>
                  </a:cubicBezTo>
                  <a:cubicBezTo>
                    <a:pt x="133" y="2100"/>
                    <a:pt x="139" y="2088"/>
                    <a:pt x="137" y="2073"/>
                  </a:cubicBezTo>
                  <a:close/>
                  <a:moveTo>
                    <a:pt x="1203" y="1840"/>
                  </a:moveTo>
                  <a:cubicBezTo>
                    <a:pt x="1197" y="1827"/>
                    <a:pt x="1190" y="1814"/>
                    <a:pt x="1181" y="1802"/>
                  </a:cubicBezTo>
                  <a:cubicBezTo>
                    <a:pt x="1178" y="1797"/>
                    <a:pt x="1174" y="1793"/>
                    <a:pt x="1169" y="1791"/>
                  </a:cubicBezTo>
                  <a:cubicBezTo>
                    <a:pt x="1164" y="1789"/>
                    <a:pt x="1158" y="1791"/>
                    <a:pt x="1155" y="1796"/>
                  </a:cubicBezTo>
                  <a:cubicBezTo>
                    <a:pt x="1153" y="1799"/>
                    <a:pt x="1152" y="1804"/>
                    <a:pt x="1153" y="1808"/>
                  </a:cubicBezTo>
                  <a:cubicBezTo>
                    <a:pt x="1153" y="1812"/>
                    <a:pt x="1154" y="1816"/>
                    <a:pt x="1155" y="1820"/>
                  </a:cubicBezTo>
                  <a:cubicBezTo>
                    <a:pt x="1166" y="1849"/>
                    <a:pt x="1186" y="1869"/>
                    <a:pt x="1206" y="1886"/>
                  </a:cubicBezTo>
                  <a:cubicBezTo>
                    <a:pt x="1208" y="1887"/>
                    <a:pt x="1210" y="1889"/>
                    <a:pt x="1212" y="1889"/>
                  </a:cubicBezTo>
                  <a:cubicBezTo>
                    <a:pt x="1213" y="1890"/>
                    <a:pt x="1214" y="1890"/>
                    <a:pt x="1215" y="1890"/>
                  </a:cubicBezTo>
                  <a:cubicBezTo>
                    <a:pt x="1216" y="1889"/>
                    <a:pt x="1217" y="1889"/>
                    <a:pt x="1218" y="1888"/>
                  </a:cubicBezTo>
                  <a:cubicBezTo>
                    <a:pt x="1222" y="1883"/>
                    <a:pt x="1216" y="1869"/>
                    <a:pt x="1215" y="1865"/>
                  </a:cubicBezTo>
                  <a:cubicBezTo>
                    <a:pt x="1211" y="1856"/>
                    <a:pt x="1207" y="1848"/>
                    <a:pt x="1203" y="1840"/>
                  </a:cubicBezTo>
                  <a:close/>
                  <a:moveTo>
                    <a:pt x="142" y="1443"/>
                  </a:moveTo>
                  <a:cubicBezTo>
                    <a:pt x="142" y="1443"/>
                    <a:pt x="141" y="1443"/>
                    <a:pt x="141" y="1443"/>
                  </a:cubicBezTo>
                  <a:cubicBezTo>
                    <a:pt x="139" y="1441"/>
                    <a:pt x="136" y="1442"/>
                    <a:pt x="133" y="1443"/>
                  </a:cubicBezTo>
                  <a:cubicBezTo>
                    <a:pt x="120" y="1448"/>
                    <a:pt x="109" y="1463"/>
                    <a:pt x="100" y="1476"/>
                  </a:cubicBezTo>
                  <a:cubicBezTo>
                    <a:pt x="89" y="1493"/>
                    <a:pt x="73" y="1529"/>
                    <a:pt x="76" y="1535"/>
                  </a:cubicBezTo>
                  <a:cubicBezTo>
                    <a:pt x="79" y="1542"/>
                    <a:pt x="117" y="1517"/>
                    <a:pt x="132" y="1496"/>
                  </a:cubicBezTo>
                  <a:cubicBezTo>
                    <a:pt x="140" y="1485"/>
                    <a:pt x="155" y="1463"/>
                    <a:pt x="146" y="1448"/>
                  </a:cubicBezTo>
                  <a:cubicBezTo>
                    <a:pt x="145" y="1446"/>
                    <a:pt x="144" y="1444"/>
                    <a:pt x="142" y="1443"/>
                  </a:cubicBezTo>
                  <a:close/>
                  <a:moveTo>
                    <a:pt x="142" y="2149"/>
                  </a:moveTo>
                  <a:cubicBezTo>
                    <a:pt x="142" y="2149"/>
                    <a:pt x="141" y="2148"/>
                    <a:pt x="141" y="2148"/>
                  </a:cubicBezTo>
                  <a:cubicBezTo>
                    <a:pt x="139" y="2147"/>
                    <a:pt x="136" y="2147"/>
                    <a:pt x="133" y="2148"/>
                  </a:cubicBezTo>
                  <a:cubicBezTo>
                    <a:pt x="128" y="2150"/>
                    <a:pt x="123" y="2154"/>
                    <a:pt x="118" y="2158"/>
                  </a:cubicBezTo>
                  <a:cubicBezTo>
                    <a:pt x="148" y="2158"/>
                    <a:pt x="148" y="2158"/>
                    <a:pt x="148" y="2158"/>
                  </a:cubicBezTo>
                  <a:cubicBezTo>
                    <a:pt x="147" y="2157"/>
                    <a:pt x="147" y="2155"/>
                    <a:pt x="146" y="2153"/>
                  </a:cubicBezTo>
                  <a:cubicBezTo>
                    <a:pt x="145" y="2151"/>
                    <a:pt x="144" y="2150"/>
                    <a:pt x="142" y="2149"/>
                  </a:cubicBezTo>
                  <a:close/>
                </a:path>
              </a:pathLst>
            </a:custGeom>
            <a:solidFill>
              <a:schemeClr val="accent4"/>
            </a:solidFill>
            <a:ln>
              <a:noFill/>
            </a:ln>
          </p:spPr>
        </p:sp>
      </p:gr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accent1">
                    <a:lumMod val="40000"/>
                    <a:lumOff val="6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accent1">
                    <a:lumMod val="40000"/>
                    <a:lumOff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973319" y="6442524"/>
            <a:ext cx="2743200" cy="365125"/>
          </a:xfrm>
        </p:spPr>
        <p:txBody>
          <a:bodyPr/>
          <a:lstStyle>
            <a:lvl1pPr>
              <a:defRPr>
                <a:solidFill>
                  <a:schemeClr val="accent1">
                    <a:lumMod val="40000"/>
                    <a:lumOff val="60000"/>
                  </a:schemeClr>
                </a:solidFill>
              </a:defRPr>
            </a:lvl1pPr>
          </a:lstStyle>
          <a:p>
            <a:fld id="{798DBB47-160A-45F9-AEC8-4D7BF30050C2}" type="datetimeFigureOut">
              <a:rPr lang="en-IN" smtClean="0"/>
              <a:t>15-06-2021</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solidFill>
                  <a:schemeClr val="accent1">
                    <a:lumMod val="40000"/>
                    <a:lumOff val="60000"/>
                  </a:schemeClr>
                </a:solidFill>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solidFill>
                  <a:schemeClr val="accent1">
                    <a:lumMod val="40000"/>
                    <a:lumOff val="60000"/>
                  </a:schemeClr>
                </a:solidFill>
              </a:defRPr>
            </a:lvl1pPr>
          </a:lstStyle>
          <a:p>
            <a:fld id="{4831BF0B-CE7F-4863-A140-05E831F3B1B4}" type="slidenum">
              <a:rPr lang="en-IN" smtClean="0"/>
              <a:t>‹#›</a:t>
            </a:fld>
            <a:endParaRPr lang="en-IN"/>
          </a:p>
        </p:txBody>
      </p:sp>
    </p:spTree>
    <p:extLst>
      <p:ext uri="{BB962C8B-B14F-4D97-AF65-F5344CB8AC3E}">
        <p14:creationId xmlns:p14="http://schemas.microsoft.com/office/powerpoint/2010/main" val="331826850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8DBB47-160A-45F9-AEC8-4D7BF30050C2}" type="datetimeFigureOut">
              <a:rPr lang="en-IN" smtClean="0"/>
              <a:t>15-06-2021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31BF0B-CE7F-4863-A140-05E831F3B1B4}" type="slidenum">
              <a:rPr lang="en-IN" smtClean="0"/>
              <a:t>‹#›</a:t>
            </a:fld>
            <a:endParaRPr lang="en-IN"/>
          </a:p>
        </p:txBody>
      </p:sp>
    </p:spTree>
    <p:extLst>
      <p:ext uri="{BB962C8B-B14F-4D97-AF65-F5344CB8AC3E}">
        <p14:creationId xmlns:p14="http://schemas.microsoft.com/office/powerpoint/2010/main" val="3903919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4"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798DBB47-160A-45F9-AEC8-4D7BF30050C2}" type="datetimeFigureOut">
              <a:rPr lang="en-IN" smtClean="0"/>
              <a:t>15-06-2021</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4831BF0B-CE7F-4863-A140-05E831F3B1B4}"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1404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8DBB47-160A-45F9-AEC8-4D7BF30050C2}" type="datetimeFigureOut">
              <a:rPr lang="en-IN" smtClean="0"/>
              <a:t>15-06-2021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31BF0B-CE7F-4863-A140-05E831F3B1B4}" type="slidenum">
              <a:rPr lang="en-IN" smtClean="0"/>
              <a:t>‹#›</a:t>
            </a:fld>
            <a:endParaRPr lang="en-IN"/>
          </a:p>
        </p:txBody>
      </p:sp>
    </p:spTree>
    <p:extLst>
      <p:ext uri="{BB962C8B-B14F-4D97-AF65-F5344CB8AC3E}">
        <p14:creationId xmlns:p14="http://schemas.microsoft.com/office/powerpoint/2010/main" val="3869899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2" name="Freeform 5"/>
          <p:cNvSpPr>
            <a:spLocks noEditPoints="1"/>
          </p:cNvSpPr>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798DBB47-160A-45F9-AEC8-4D7BF30050C2}" type="datetimeFigureOut">
              <a:rPr lang="en-IN" smtClean="0"/>
              <a:t>15-06-2021</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4831BF0B-CE7F-4863-A140-05E831F3B1B4}"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bg2">
                    <a:lumMod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bg2">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046677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073552"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8DBB47-160A-45F9-AEC8-4D7BF30050C2}" type="datetimeFigureOut">
              <a:rPr lang="en-IN" smtClean="0"/>
              <a:t>15-06-2021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31BF0B-CE7F-4863-A140-05E831F3B1B4}" type="slidenum">
              <a:rPr lang="en-IN" smtClean="0"/>
              <a:t>‹#›</a:t>
            </a:fld>
            <a:endParaRPr lang="en-IN"/>
          </a:p>
        </p:txBody>
      </p:sp>
    </p:spTree>
    <p:extLst>
      <p:ext uri="{BB962C8B-B14F-4D97-AF65-F5344CB8AC3E}">
        <p14:creationId xmlns:p14="http://schemas.microsoft.com/office/powerpoint/2010/main" val="222160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8DBB47-160A-45F9-AEC8-4D7BF30050C2}" type="datetimeFigureOut">
              <a:rPr lang="en-IN" smtClean="0"/>
              <a:t>15-06-2021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31BF0B-CE7F-4863-A140-05E831F3B1B4}" type="slidenum">
              <a:rPr lang="en-IN" smtClean="0"/>
              <a:t>‹#›</a:t>
            </a:fld>
            <a:endParaRPr lang="en-IN"/>
          </a:p>
        </p:txBody>
      </p:sp>
    </p:spTree>
    <p:extLst>
      <p:ext uri="{BB962C8B-B14F-4D97-AF65-F5344CB8AC3E}">
        <p14:creationId xmlns:p14="http://schemas.microsoft.com/office/powerpoint/2010/main" val="31778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8DBB47-160A-45F9-AEC8-4D7BF30050C2}" type="datetimeFigureOut">
              <a:rPr lang="en-IN" smtClean="0"/>
              <a:t>15-06-2021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31BF0B-CE7F-4863-A140-05E831F3B1B4}" type="slidenum">
              <a:rPr lang="en-IN" smtClean="0"/>
              <a:t>‹#›</a:t>
            </a:fld>
            <a:endParaRPr lang="en-IN"/>
          </a:p>
        </p:txBody>
      </p:sp>
    </p:spTree>
    <p:extLst>
      <p:ext uri="{BB962C8B-B14F-4D97-AF65-F5344CB8AC3E}">
        <p14:creationId xmlns:p14="http://schemas.microsoft.com/office/powerpoint/2010/main" val="2904176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8DBB47-160A-45F9-AEC8-4D7BF30050C2}" type="datetimeFigureOut">
              <a:rPr lang="en-IN" smtClean="0"/>
              <a:t>15-06-2021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31BF0B-CE7F-4863-A140-05E831F3B1B4}" type="slidenum">
              <a:rPr lang="en-IN" smtClean="0"/>
              <a:t>‹#›</a:t>
            </a:fld>
            <a:endParaRPr lang="en-IN"/>
          </a:p>
        </p:txBody>
      </p:sp>
      <p:sp>
        <p:nvSpPr>
          <p:cNvPr id="11"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Tree>
    <p:extLst>
      <p:ext uri="{BB962C8B-B14F-4D97-AF65-F5344CB8AC3E}">
        <p14:creationId xmlns:p14="http://schemas.microsoft.com/office/powerpoint/2010/main" val="3999585314"/>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798DBB47-160A-45F9-AEC8-4D7BF30050C2}" type="datetimeFigureOut">
              <a:rPr lang="en-IN" smtClean="0"/>
              <a:t>15-06-2021</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4831BF0B-CE7F-4863-A140-05E831F3B1B4}" type="slidenum">
              <a:rPr lang="en-IN" smtClean="0"/>
              <a:t>‹#›</a:t>
            </a:fld>
            <a:endParaRPr lang="en-IN"/>
          </a:p>
        </p:txBody>
      </p:sp>
    </p:spTree>
    <p:extLst>
      <p:ext uri="{BB962C8B-B14F-4D97-AF65-F5344CB8AC3E}">
        <p14:creationId xmlns:p14="http://schemas.microsoft.com/office/powerpoint/2010/main" val="388741599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798DBB47-160A-45F9-AEC8-4D7BF30050C2}" type="datetimeFigureOut">
              <a:rPr lang="en-IN" smtClean="0"/>
              <a:t>15-06-2021</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4831BF0B-CE7F-4863-A140-05E831F3B1B4}" type="slidenum">
              <a:rPr lang="en-IN" smtClean="0"/>
              <a:t>‹#›</a:t>
            </a:fld>
            <a:endParaRPr lang="en-IN"/>
          </a:p>
        </p:txBody>
      </p:sp>
    </p:spTree>
    <p:extLst>
      <p:ext uri="{BB962C8B-B14F-4D97-AF65-F5344CB8AC3E}">
        <p14:creationId xmlns:p14="http://schemas.microsoft.com/office/powerpoint/2010/main" val="245457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bg2">
                    <a:lumMod val="25000"/>
                  </a:schemeClr>
                </a:solidFill>
                <a:latin typeface="+mj-lt"/>
              </a:defRPr>
            </a:lvl1pPr>
          </a:lstStyle>
          <a:p>
            <a:fld id="{798DBB47-160A-45F9-AEC8-4D7BF30050C2}" type="datetimeFigureOut">
              <a:rPr lang="en-IN" smtClean="0"/>
              <a:t>15-06-2021</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bg2">
                    <a:lumMod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bg2">
                    <a:lumMod val="25000"/>
                  </a:schemeClr>
                </a:solidFill>
                <a:latin typeface="+mj-lt"/>
              </a:defRPr>
            </a:lvl1pPr>
          </a:lstStyle>
          <a:p>
            <a:fld id="{4831BF0B-CE7F-4863-A140-05E831F3B1B4}"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65805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l" defTabSz="914400" rtl="0" eaLnBrk="1" latinLnBrk="0" hangingPunct="1">
        <a:lnSpc>
          <a:spcPct val="99000"/>
        </a:lnSpc>
        <a:spcBef>
          <a:spcPct val="0"/>
        </a:spcBef>
        <a:buNone/>
        <a:defRPr sz="4400" kern="1200">
          <a:solidFill>
            <a:schemeClr val="bg2">
              <a:lumMod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bg2">
              <a:lumMod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bg2">
              <a:lumMod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bg2">
              <a:lumMod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bg2">
              <a:lumMod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bg2">
              <a:lumMod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8CF5B-B7B8-48C8-AFFB-7C4C129E7B12}"/>
              </a:ext>
            </a:extLst>
          </p:cNvPr>
          <p:cNvSpPr>
            <a:spLocks noGrp="1"/>
          </p:cNvSpPr>
          <p:nvPr>
            <p:ph type="ctrTitle"/>
          </p:nvPr>
        </p:nvSpPr>
        <p:spPr/>
        <p:txBody>
          <a:bodyPr>
            <a:normAutofit/>
          </a:bodyPr>
          <a:lstStyle/>
          <a:p>
            <a:r>
              <a:rPr lang="en-IN" sz="2400" dirty="0">
                <a:latin typeface="+mn-lt"/>
              </a:rPr>
              <a:t>Project Report presentation on</a:t>
            </a:r>
            <a:br>
              <a:rPr lang="en-IN" sz="2400" dirty="0">
                <a:latin typeface="+mn-lt"/>
              </a:rPr>
            </a:br>
            <a:r>
              <a:rPr lang="en-IN" b="1" dirty="0">
                <a:latin typeface="+mn-lt"/>
              </a:rPr>
              <a:t>Text and Voice based Chatbot for Websites</a:t>
            </a:r>
            <a:endParaRPr lang="en-IN" sz="2400" b="1" dirty="0">
              <a:latin typeface="+mn-lt"/>
            </a:endParaRPr>
          </a:p>
        </p:txBody>
      </p:sp>
      <p:sp>
        <p:nvSpPr>
          <p:cNvPr id="3" name="Subtitle 2">
            <a:extLst>
              <a:ext uri="{FF2B5EF4-FFF2-40B4-BE49-F238E27FC236}">
                <a16:creationId xmlns:a16="http://schemas.microsoft.com/office/drawing/2014/main" id="{442F86FA-AEA1-4C4E-9C60-2A4FF2C2E5CE}"/>
              </a:ext>
            </a:extLst>
          </p:cNvPr>
          <p:cNvSpPr>
            <a:spLocks noGrp="1"/>
          </p:cNvSpPr>
          <p:nvPr>
            <p:ph type="subTitle" idx="1"/>
          </p:nvPr>
        </p:nvSpPr>
        <p:spPr/>
        <p:txBody>
          <a:bodyPr>
            <a:normAutofit fontScale="70000" lnSpcReduction="20000"/>
          </a:bodyPr>
          <a:lstStyle/>
          <a:p>
            <a:r>
              <a:rPr lang="en-IN" dirty="0"/>
              <a:t>By:</a:t>
            </a:r>
          </a:p>
          <a:p>
            <a:r>
              <a:rPr lang="en-IN" dirty="0"/>
              <a:t>Kumar Nilind (189301121)</a:t>
            </a:r>
          </a:p>
          <a:p>
            <a:r>
              <a:rPr lang="en-IN" dirty="0"/>
              <a:t>Shubham Maheshwari (189301129)</a:t>
            </a:r>
          </a:p>
        </p:txBody>
      </p:sp>
      <p:sp>
        <p:nvSpPr>
          <p:cNvPr id="6" name="Hexagon 5">
            <a:extLst>
              <a:ext uri="{FF2B5EF4-FFF2-40B4-BE49-F238E27FC236}">
                <a16:creationId xmlns:a16="http://schemas.microsoft.com/office/drawing/2014/main" id="{00AB2715-9967-4268-83AB-DC6A129D1573}"/>
              </a:ext>
            </a:extLst>
          </p:cNvPr>
          <p:cNvSpPr/>
          <p:nvPr/>
        </p:nvSpPr>
        <p:spPr>
          <a:xfrm>
            <a:off x="370364" y="578981"/>
            <a:ext cx="6527585" cy="5696608"/>
          </a:xfrm>
          <a:prstGeom prst="hexagon">
            <a:avLst/>
          </a:prstGeom>
          <a:solidFill>
            <a:schemeClr val="bg1">
              <a:lumMod val="75000"/>
              <a:lumOff val="2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48AECF15-F8D2-4489-9E8C-A44BB10E6C72}"/>
              </a:ext>
            </a:extLst>
          </p:cNvPr>
          <p:cNvPicPr>
            <a:picLocks noChangeAspect="1"/>
          </p:cNvPicPr>
          <p:nvPr/>
        </p:nvPicPr>
        <p: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139854" y="578981"/>
            <a:ext cx="4988603" cy="4988603"/>
          </a:xfrm>
          <a:prstGeom prst="rect">
            <a:avLst/>
          </a:prstGeom>
        </p:spPr>
      </p:pic>
    </p:spTree>
    <p:extLst>
      <p:ext uri="{BB962C8B-B14F-4D97-AF65-F5344CB8AC3E}">
        <p14:creationId xmlns:p14="http://schemas.microsoft.com/office/powerpoint/2010/main" val="2294470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4476BB-F64D-4BA3-9B4B-82D507F4F58F}"/>
              </a:ext>
            </a:extLst>
          </p:cNvPr>
          <p:cNvSpPr txBox="1"/>
          <p:nvPr/>
        </p:nvSpPr>
        <p:spPr>
          <a:xfrm>
            <a:off x="1522286" y="118170"/>
            <a:ext cx="9312676" cy="646331"/>
          </a:xfrm>
          <a:prstGeom prst="rect">
            <a:avLst/>
          </a:prstGeom>
          <a:noFill/>
        </p:spPr>
        <p:txBody>
          <a:bodyPr wrap="square" rtlCol="0">
            <a:spAutoFit/>
          </a:bodyPr>
          <a:lstStyle/>
          <a:p>
            <a:r>
              <a:rPr lang="en-IN" sz="3600" b="1" dirty="0"/>
              <a:t>Methodologies used in our project</a:t>
            </a:r>
          </a:p>
        </p:txBody>
      </p:sp>
      <p:sp>
        <p:nvSpPr>
          <p:cNvPr id="3" name="TextBox 2">
            <a:extLst>
              <a:ext uri="{FF2B5EF4-FFF2-40B4-BE49-F238E27FC236}">
                <a16:creationId xmlns:a16="http://schemas.microsoft.com/office/drawing/2014/main" id="{968ACFC9-FF33-46C3-A2A4-AF0CFBC57456}"/>
              </a:ext>
            </a:extLst>
          </p:cNvPr>
          <p:cNvSpPr txBox="1"/>
          <p:nvPr/>
        </p:nvSpPr>
        <p:spPr>
          <a:xfrm>
            <a:off x="257452" y="735914"/>
            <a:ext cx="11496582" cy="6186309"/>
          </a:xfrm>
          <a:prstGeom prst="rect">
            <a:avLst/>
          </a:prstGeom>
          <a:noFill/>
        </p:spPr>
        <p:txBody>
          <a:bodyPr wrap="square" rtlCol="0">
            <a:spAutoFit/>
          </a:bodyPr>
          <a:lstStyle/>
          <a:p>
            <a:r>
              <a:rPr lang="en-IN" sz="2200" dirty="0"/>
              <a:t>The chatbot has multiple functionalities for Pattern Matching and ANN based approach, for smaller more specific datasets containing only keywords it is recommended to use Pattern Matching and for Sentence based input it is better to have ANN.</a:t>
            </a:r>
          </a:p>
          <a:p>
            <a:r>
              <a:rPr lang="en-IN" sz="2200" dirty="0"/>
              <a:t>Data is firstly pre-processed for building a model for the chatbot, whether for Pattern matching (building the database) or whether for ANN (training the network on the dataset)</a:t>
            </a:r>
          </a:p>
          <a:p>
            <a:r>
              <a:rPr lang="en-IN" sz="2200" dirty="0"/>
              <a:t>Pre-processing includes:</a:t>
            </a:r>
          </a:p>
          <a:p>
            <a:pPr marL="342900" indent="-342900">
              <a:buFont typeface="Arial" panose="020B0604020202020204" pitchFamily="34" charset="0"/>
              <a:buChar char="•"/>
            </a:pPr>
            <a:r>
              <a:rPr lang="en-IN" sz="2200" b="1" dirty="0"/>
              <a:t>Tokenization</a:t>
            </a:r>
            <a:r>
              <a:rPr lang="en-IN" sz="2200" dirty="0"/>
              <a:t>: Conversion of sentences into words and removal of extra characters like stop words and punctuation. This is done using NLTK library.</a:t>
            </a:r>
          </a:p>
          <a:p>
            <a:pPr marL="342900" indent="-342900">
              <a:buFont typeface="Arial" panose="020B0604020202020204" pitchFamily="34" charset="0"/>
              <a:buChar char="•"/>
            </a:pPr>
            <a:r>
              <a:rPr lang="en-IN" sz="2200" b="1" dirty="0"/>
              <a:t>Lemmatization</a:t>
            </a:r>
            <a:r>
              <a:rPr lang="en-IN" sz="2200" dirty="0"/>
              <a:t>: Conversion of similar words into one common word, for example have and having are both converted to have. There is also a similar faster approach called stemming, however stemming doesn’t save the meaning of the word itself. Therefore, only lemmatization is implemented. </a:t>
            </a:r>
            <a:r>
              <a:rPr lang="en-IN" sz="2200" dirty="0" err="1"/>
              <a:t>Eg</a:t>
            </a:r>
            <a:r>
              <a:rPr lang="en-IN" sz="2200" dirty="0"/>
              <a:t>:</a:t>
            </a:r>
          </a:p>
          <a:p>
            <a:pPr algn="ctr"/>
            <a:r>
              <a:rPr lang="en-IN" sz="2200" b="1" dirty="0"/>
              <a:t>Lemmatization: have, having  -&gt; have, have</a:t>
            </a:r>
          </a:p>
          <a:p>
            <a:pPr algn="ctr"/>
            <a:r>
              <a:rPr lang="en-IN" sz="2200" b="1" dirty="0"/>
              <a:t>Stemming: have, having -&gt; </a:t>
            </a:r>
            <a:r>
              <a:rPr lang="en-IN" sz="2200" b="1" dirty="0" err="1"/>
              <a:t>hav</a:t>
            </a:r>
            <a:r>
              <a:rPr lang="en-IN" sz="2200" b="1" dirty="0"/>
              <a:t>, </a:t>
            </a:r>
            <a:r>
              <a:rPr lang="en-IN" sz="2200" b="1" dirty="0" err="1"/>
              <a:t>hav</a:t>
            </a:r>
            <a:endParaRPr lang="en-IN" sz="2200" b="1" dirty="0"/>
          </a:p>
          <a:p>
            <a:pPr marL="342900" indent="-342900">
              <a:buFont typeface="Arial" panose="020B0604020202020204" pitchFamily="34" charset="0"/>
              <a:buChar char="•"/>
            </a:pPr>
            <a:r>
              <a:rPr lang="en-IN" sz="2200" b="1" dirty="0"/>
              <a:t>WordNet</a:t>
            </a:r>
            <a:r>
              <a:rPr lang="en-IN" sz="2200" dirty="0"/>
              <a:t>: After getting one word for the sentences we pattern match them, but in order to give more flexibility to the user for inputs, we also find synonyms of words, or just similar words from the collection of words called WordNet, available in NLTK library, all the similar words are then matched with the input from the user.</a:t>
            </a:r>
          </a:p>
        </p:txBody>
      </p:sp>
      <p:pic>
        <p:nvPicPr>
          <p:cNvPr id="5" name="Picture 4">
            <a:extLst>
              <a:ext uri="{FF2B5EF4-FFF2-40B4-BE49-F238E27FC236}">
                <a16:creationId xmlns:a16="http://schemas.microsoft.com/office/drawing/2014/main" id="{C8676E17-3ACD-493C-BD36-636DFD48A7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107" y="204868"/>
            <a:ext cx="444349" cy="444349"/>
          </a:xfrm>
          <a:prstGeom prst="rect">
            <a:avLst/>
          </a:prstGeom>
        </p:spPr>
      </p:pic>
      <p:sp>
        <p:nvSpPr>
          <p:cNvPr id="6" name="Hexagon 5">
            <a:extLst>
              <a:ext uri="{FF2B5EF4-FFF2-40B4-BE49-F238E27FC236}">
                <a16:creationId xmlns:a16="http://schemas.microsoft.com/office/drawing/2014/main" id="{25CE1688-646B-42F0-B6E6-EF12139D7044}"/>
              </a:ext>
            </a:extLst>
          </p:cNvPr>
          <p:cNvSpPr/>
          <p:nvPr/>
        </p:nvSpPr>
        <p:spPr>
          <a:xfrm>
            <a:off x="521936" y="118170"/>
            <a:ext cx="738693" cy="646331"/>
          </a:xfrm>
          <a:prstGeom prst="hexagon">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65420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4F782B-7CE7-4B53-B8AA-530349955BEF}"/>
              </a:ext>
            </a:extLst>
          </p:cNvPr>
          <p:cNvSpPr txBox="1"/>
          <p:nvPr/>
        </p:nvSpPr>
        <p:spPr>
          <a:xfrm>
            <a:off x="395286" y="4085896"/>
            <a:ext cx="11268075" cy="2554545"/>
          </a:xfrm>
          <a:prstGeom prst="rect">
            <a:avLst/>
          </a:prstGeom>
          <a:noFill/>
        </p:spPr>
        <p:txBody>
          <a:bodyPr wrap="square" rtlCol="0">
            <a:spAutoFit/>
          </a:bodyPr>
          <a:lstStyle/>
          <a:p>
            <a:pPr marL="342900" indent="-342900">
              <a:buFont typeface="Arial" panose="020B0604020202020204" pitchFamily="34" charset="0"/>
              <a:buChar char="•"/>
            </a:pPr>
            <a:r>
              <a:rPr lang="en-IN" sz="2000" b="1" dirty="0"/>
              <a:t>For Artificial Neural Networks, </a:t>
            </a:r>
          </a:p>
          <a:p>
            <a:r>
              <a:rPr lang="en-IN" sz="2000" dirty="0"/>
              <a:t>We are using Fully connected input layer with 1 hidden layer to classify the intents. The number of epochs for training the models and the number of neurons present in the hidden layer can be changed as per the requirements. For training of neural network we require inputs in the form of matrices. The dataset in this case is also analysed to create a bag of words model. Since we have made the chatbot for relatively small data, it is unfeasible to vectorize it with other much complex algorithms like TF-IDF, CBOW or Skip-gram. The bag of words model analyses the data and counts the total number of unique words that occur in the dataset. </a:t>
            </a:r>
          </a:p>
        </p:txBody>
      </p:sp>
      <p:pic>
        <p:nvPicPr>
          <p:cNvPr id="5" name="Picture 4">
            <a:extLst>
              <a:ext uri="{FF2B5EF4-FFF2-40B4-BE49-F238E27FC236}">
                <a16:creationId xmlns:a16="http://schemas.microsoft.com/office/drawing/2014/main" id="{A13FF865-6136-4F42-BA45-56D537B30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5033" y="2199790"/>
            <a:ext cx="5388583" cy="1632741"/>
          </a:xfrm>
          <a:prstGeom prst="rect">
            <a:avLst/>
          </a:prstGeom>
        </p:spPr>
      </p:pic>
      <p:sp>
        <p:nvSpPr>
          <p:cNvPr id="6" name="TextBox 5">
            <a:extLst>
              <a:ext uri="{FF2B5EF4-FFF2-40B4-BE49-F238E27FC236}">
                <a16:creationId xmlns:a16="http://schemas.microsoft.com/office/drawing/2014/main" id="{B98B367B-9623-4DF5-9336-A945DB42CE74}"/>
              </a:ext>
            </a:extLst>
          </p:cNvPr>
          <p:cNvSpPr txBox="1"/>
          <p:nvPr/>
        </p:nvSpPr>
        <p:spPr>
          <a:xfrm>
            <a:off x="280756" y="134234"/>
            <a:ext cx="11268075" cy="1938992"/>
          </a:xfrm>
          <a:prstGeom prst="rect">
            <a:avLst/>
          </a:prstGeom>
          <a:noFill/>
        </p:spPr>
        <p:txBody>
          <a:bodyPr wrap="square" rtlCol="0">
            <a:spAutoFit/>
          </a:bodyPr>
          <a:lstStyle/>
          <a:p>
            <a:r>
              <a:rPr lang="en-IN" sz="2000" dirty="0"/>
              <a:t>After pre-processing is done and the data is saved. The models are prepared and the Chatbot is ready for its inputs.</a:t>
            </a:r>
          </a:p>
          <a:p>
            <a:pPr marL="342900" indent="-342900">
              <a:buFont typeface="Arial" panose="020B0604020202020204" pitchFamily="34" charset="0"/>
              <a:buChar char="•"/>
            </a:pPr>
            <a:r>
              <a:rPr lang="en-IN" sz="2000" b="1" dirty="0"/>
              <a:t>Normalization:</a:t>
            </a:r>
          </a:p>
          <a:p>
            <a:r>
              <a:rPr lang="en-IN" sz="2000" dirty="0"/>
              <a:t>Pattern Matching System works on the approach of matching certain keywords in the query with the dataset, the number of matched patterns are normalized by dividing the number of patterns present in the dataset.</a:t>
            </a:r>
          </a:p>
        </p:txBody>
      </p:sp>
    </p:spTree>
    <p:extLst>
      <p:ext uri="{BB962C8B-B14F-4D97-AF65-F5344CB8AC3E}">
        <p14:creationId xmlns:p14="http://schemas.microsoft.com/office/powerpoint/2010/main" val="2200607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5D3FC6-7515-4E31-8462-A8E0C6FBD550}"/>
              </a:ext>
            </a:extLst>
          </p:cNvPr>
          <p:cNvSpPr txBox="1"/>
          <p:nvPr/>
        </p:nvSpPr>
        <p:spPr>
          <a:xfrm>
            <a:off x="342900" y="200025"/>
            <a:ext cx="8629650" cy="523220"/>
          </a:xfrm>
          <a:prstGeom prst="rect">
            <a:avLst/>
          </a:prstGeom>
          <a:noFill/>
        </p:spPr>
        <p:txBody>
          <a:bodyPr wrap="square" rtlCol="0">
            <a:spAutoFit/>
          </a:bodyPr>
          <a:lstStyle/>
          <a:p>
            <a:r>
              <a:rPr lang="en-US" sz="2800" b="1" dirty="0"/>
              <a:t>Neural Network Architecture used in the Project:</a:t>
            </a:r>
            <a:endParaRPr lang="en-IN" sz="2800" b="1" dirty="0"/>
          </a:p>
        </p:txBody>
      </p:sp>
      <p:pic>
        <p:nvPicPr>
          <p:cNvPr id="6" name="Picture 5">
            <a:extLst>
              <a:ext uri="{FF2B5EF4-FFF2-40B4-BE49-F238E27FC236}">
                <a16:creationId xmlns:a16="http://schemas.microsoft.com/office/drawing/2014/main" id="{C6C0D419-9C88-4C96-87A8-9C8E64B2D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0473" y="865895"/>
            <a:ext cx="5016049" cy="5592055"/>
          </a:xfrm>
          <a:prstGeom prst="rect">
            <a:avLst/>
          </a:prstGeom>
        </p:spPr>
      </p:pic>
    </p:spTree>
    <p:extLst>
      <p:ext uri="{BB962C8B-B14F-4D97-AF65-F5344CB8AC3E}">
        <p14:creationId xmlns:p14="http://schemas.microsoft.com/office/powerpoint/2010/main" val="2164707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41CDC8-8F4C-4103-8AEC-B8E7F9D3E309}"/>
              </a:ext>
            </a:extLst>
          </p:cNvPr>
          <p:cNvSpPr txBox="1"/>
          <p:nvPr/>
        </p:nvSpPr>
        <p:spPr>
          <a:xfrm>
            <a:off x="333375" y="209550"/>
            <a:ext cx="11315700" cy="6617196"/>
          </a:xfrm>
          <a:prstGeom prst="rect">
            <a:avLst/>
          </a:prstGeom>
          <a:noFill/>
        </p:spPr>
        <p:txBody>
          <a:bodyPr wrap="square" rtlCol="0">
            <a:spAutoFit/>
          </a:bodyPr>
          <a:lstStyle/>
          <a:p>
            <a:pPr marL="342900" indent="-342900">
              <a:buFont typeface="Arial" panose="020B0604020202020204" pitchFamily="34" charset="0"/>
              <a:buChar char="•"/>
            </a:pPr>
            <a:r>
              <a:rPr lang="en-IN" sz="2800" b="1" dirty="0"/>
              <a:t>Bag of Words Approach:</a:t>
            </a:r>
          </a:p>
          <a:p>
            <a:r>
              <a:rPr lang="en-IN" sz="2400" dirty="0"/>
              <a:t>The number of words in the dataset are saved and the words are saved in the form of list of vocabulary. After this, each sentence is then converted into a vector by first creating a vector of length of the vocabulary with all 0’s. Then each word of the sentence is check and the index at which the word matches in the list of vocabulary is incremented by one in the vector. For example:</a:t>
            </a:r>
          </a:p>
          <a:p>
            <a:r>
              <a:rPr lang="en-IN" sz="2400" dirty="0"/>
              <a:t>Say we have two sentences, </a:t>
            </a:r>
          </a:p>
          <a:p>
            <a:pPr algn="ctr"/>
            <a:r>
              <a:rPr lang="en-IN" sz="2800" b="1" dirty="0"/>
              <a:t>This is a queen.</a:t>
            </a:r>
          </a:p>
          <a:p>
            <a:pPr algn="ctr"/>
            <a:r>
              <a:rPr lang="en-IN" sz="2800" b="1" dirty="0"/>
              <a:t>That is the king.</a:t>
            </a:r>
          </a:p>
          <a:p>
            <a:r>
              <a:rPr lang="en-IN" sz="2400" dirty="0"/>
              <a:t>So the vocabulary of this dataset will be:</a:t>
            </a:r>
          </a:p>
          <a:p>
            <a:pPr algn="ctr"/>
            <a:r>
              <a:rPr lang="en-IN" sz="2800" b="1" dirty="0"/>
              <a:t>[this, is, a, queen, that, the, king]</a:t>
            </a:r>
          </a:p>
          <a:p>
            <a:endParaRPr lang="en-IN" sz="2000" dirty="0"/>
          </a:p>
          <a:p>
            <a:r>
              <a:rPr lang="en-IN" sz="2400" dirty="0"/>
              <a:t>So the vector representation of Sentence one would be:</a:t>
            </a:r>
          </a:p>
          <a:p>
            <a:pPr algn="ctr"/>
            <a:r>
              <a:rPr lang="en-IN" sz="2800" b="1" dirty="0"/>
              <a:t>[1,1,1,1,0,0,0]</a:t>
            </a:r>
          </a:p>
          <a:p>
            <a:r>
              <a:rPr lang="en-IN" sz="2400" dirty="0"/>
              <a:t>And for sentence two:</a:t>
            </a:r>
          </a:p>
          <a:p>
            <a:pPr algn="ctr"/>
            <a:r>
              <a:rPr lang="en-IN" sz="2800" b="1" dirty="0"/>
              <a:t>[0,1,0,0,1,1,1]</a:t>
            </a:r>
          </a:p>
          <a:p>
            <a:pPr algn="ctr"/>
            <a:endParaRPr lang="en-IN" sz="2400" b="1" dirty="0"/>
          </a:p>
        </p:txBody>
      </p:sp>
    </p:spTree>
    <p:extLst>
      <p:ext uri="{BB962C8B-B14F-4D97-AF65-F5344CB8AC3E}">
        <p14:creationId xmlns:p14="http://schemas.microsoft.com/office/powerpoint/2010/main" val="3300980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FF7AD4-988F-48AD-8D38-547ADEE0F782}"/>
              </a:ext>
            </a:extLst>
          </p:cNvPr>
          <p:cNvSpPr txBox="1"/>
          <p:nvPr/>
        </p:nvSpPr>
        <p:spPr>
          <a:xfrm>
            <a:off x="392837" y="231689"/>
            <a:ext cx="11370076" cy="5632311"/>
          </a:xfrm>
          <a:prstGeom prst="rect">
            <a:avLst/>
          </a:prstGeom>
          <a:noFill/>
        </p:spPr>
        <p:txBody>
          <a:bodyPr wrap="square">
            <a:spAutoFit/>
          </a:bodyPr>
          <a:lstStyle/>
          <a:p>
            <a:r>
              <a:rPr lang="en-IN" sz="2400" dirty="0"/>
              <a:t>The Chatbot also features a self learning system and saving system for contacts, </a:t>
            </a:r>
          </a:p>
          <a:p>
            <a:pPr marL="342900" indent="-342900">
              <a:buFont typeface="Arial" panose="020B0604020202020204" pitchFamily="34" charset="0"/>
              <a:buChar char="•"/>
            </a:pPr>
            <a:r>
              <a:rPr lang="en-IN" sz="2400" b="1" dirty="0"/>
              <a:t>Self Learning System</a:t>
            </a:r>
            <a:r>
              <a:rPr lang="en-IN" sz="2400" dirty="0"/>
              <a:t>: To implement self learning we need to collect data, and for collection of data we need user input. The self-learning system for this chatbot is developed such that the queries that are out of scope for the chatbot can be saved in a database. The user can also participate in providing an appropriate input for that data. This database can be accessed by the admin of the website who can check the responses whether they are appropriate for that chatbot and either save or delete them from the database. If the responses are saved then they are added to the dataset which can then be used by the chatbot.</a:t>
            </a:r>
          </a:p>
          <a:p>
            <a:endParaRPr lang="en-IN" sz="2400" dirty="0"/>
          </a:p>
          <a:p>
            <a:pPr marL="342900" indent="-342900">
              <a:buFont typeface="Arial" panose="020B0604020202020204" pitchFamily="34" charset="0"/>
              <a:buChar char="•"/>
            </a:pPr>
            <a:r>
              <a:rPr lang="en-IN" sz="2400" b="1" dirty="0"/>
              <a:t>Contacts/Information Saving: </a:t>
            </a:r>
            <a:r>
              <a:rPr lang="en-IN" sz="2400" dirty="0"/>
              <a:t> The Chatbot also has a feature to save the customer contact details which can be used to subscribe to a newsletter or to contact the authorities that run the website. It works in a similar way as the self learning system, except the row can’t be saved into dataset.</a:t>
            </a:r>
          </a:p>
          <a:p>
            <a:endParaRPr lang="en-IN" sz="2400" b="1" dirty="0"/>
          </a:p>
        </p:txBody>
      </p:sp>
    </p:spTree>
    <p:extLst>
      <p:ext uri="{BB962C8B-B14F-4D97-AF65-F5344CB8AC3E}">
        <p14:creationId xmlns:p14="http://schemas.microsoft.com/office/powerpoint/2010/main" val="854767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4E95F4-C21C-49D1-B4CC-FE0134D1E14F}"/>
              </a:ext>
            </a:extLst>
          </p:cNvPr>
          <p:cNvSpPr txBox="1"/>
          <p:nvPr/>
        </p:nvSpPr>
        <p:spPr>
          <a:xfrm>
            <a:off x="0" y="0"/>
            <a:ext cx="12191999" cy="707886"/>
          </a:xfrm>
          <a:prstGeom prst="rect">
            <a:avLst/>
          </a:prstGeom>
          <a:noFill/>
        </p:spPr>
        <p:txBody>
          <a:bodyPr wrap="square" rtlCol="0">
            <a:spAutoFit/>
          </a:bodyPr>
          <a:lstStyle/>
          <a:p>
            <a:pPr algn="ctr"/>
            <a:r>
              <a:rPr lang="en-IN" sz="4000" b="1" dirty="0"/>
              <a:t>Conversation flow of some basic input classes</a:t>
            </a:r>
          </a:p>
        </p:txBody>
      </p:sp>
      <p:pic>
        <p:nvPicPr>
          <p:cNvPr id="4" name="Picture 3" descr="Diagram&#10;&#10;Description automatically generated">
            <a:extLst>
              <a:ext uri="{FF2B5EF4-FFF2-40B4-BE49-F238E27FC236}">
                <a16:creationId xmlns:a16="http://schemas.microsoft.com/office/drawing/2014/main" id="{4D2799DB-6DDF-4A0C-9911-54E956C8A2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1" y="871867"/>
            <a:ext cx="9525000" cy="5792170"/>
          </a:xfrm>
          <a:prstGeom prst="rect">
            <a:avLst/>
          </a:prstGeom>
        </p:spPr>
      </p:pic>
    </p:spTree>
    <p:extLst>
      <p:ext uri="{BB962C8B-B14F-4D97-AF65-F5344CB8AC3E}">
        <p14:creationId xmlns:p14="http://schemas.microsoft.com/office/powerpoint/2010/main" val="3127181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544F7C-79C1-4440-800E-24CC8700FD21}"/>
              </a:ext>
            </a:extLst>
          </p:cNvPr>
          <p:cNvSpPr txBox="1"/>
          <p:nvPr/>
        </p:nvSpPr>
        <p:spPr>
          <a:xfrm>
            <a:off x="3048740" y="166001"/>
            <a:ext cx="6094520" cy="830997"/>
          </a:xfrm>
          <a:prstGeom prst="rect">
            <a:avLst/>
          </a:prstGeom>
          <a:noFill/>
        </p:spPr>
        <p:txBody>
          <a:bodyPr wrap="square">
            <a:spAutoFit/>
          </a:bodyPr>
          <a:lstStyle/>
          <a:p>
            <a:pPr algn="ctr"/>
            <a:r>
              <a:rPr lang="en-IN" sz="4800" b="1" dirty="0"/>
              <a:t>Sample Conversation</a:t>
            </a:r>
          </a:p>
        </p:txBody>
      </p:sp>
      <p:pic>
        <p:nvPicPr>
          <p:cNvPr id="3" name="Picture 2">
            <a:extLst>
              <a:ext uri="{FF2B5EF4-FFF2-40B4-BE49-F238E27FC236}">
                <a16:creationId xmlns:a16="http://schemas.microsoft.com/office/drawing/2014/main" id="{A6C11182-0034-41E0-AD1B-7E1F4704C5E3}"/>
              </a:ext>
            </a:extLst>
          </p:cNvPr>
          <p:cNvPicPr>
            <a:picLocks noChangeAspect="1"/>
          </p:cNvPicPr>
          <p:nvPr/>
        </p:nvPicPr>
        <p:blipFill rotWithShape="1">
          <a:blip r:embed="rId2"/>
          <a:srcRect l="25006" t="26990" r="25006" b="8932"/>
          <a:stretch/>
        </p:blipFill>
        <p:spPr>
          <a:xfrm>
            <a:off x="258100" y="1585265"/>
            <a:ext cx="5581280" cy="3838062"/>
          </a:xfrm>
          <a:prstGeom prst="rect">
            <a:avLst/>
          </a:prstGeom>
        </p:spPr>
      </p:pic>
      <p:pic>
        <p:nvPicPr>
          <p:cNvPr id="6" name="Picture 5">
            <a:extLst>
              <a:ext uri="{FF2B5EF4-FFF2-40B4-BE49-F238E27FC236}">
                <a16:creationId xmlns:a16="http://schemas.microsoft.com/office/drawing/2014/main" id="{44BEEAF0-EAB7-4AB5-934A-875F04A8578B}"/>
              </a:ext>
            </a:extLst>
          </p:cNvPr>
          <p:cNvPicPr>
            <a:picLocks noChangeAspect="1"/>
          </p:cNvPicPr>
          <p:nvPr/>
        </p:nvPicPr>
        <p:blipFill rotWithShape="1">
          <a:blip r:embed="rId3"/>
          <a:srcRect l="25006" t="26262" r="25006" b="9223"/>
          <a:stretch/>
        </p:blipFill>
        <p:spPr>
          <a:xfrm>
            <a:off x="6352622" y="1585265"/>
            <a:ext cx="5523204" cy="3824022"/>
          </a:xfrm>
          <a:prstGeom prst="rect">
            <a:avLst/>
          </a:prstGeom>
        </p:spPr>
      </p:pic>
    </p:spTree>
    <p:extLst>
      <p:ext uri="{BB962C8B-B14F-4D97-AF65-F5344CB8AC3E}">
        <p14:creationId xmlns:p14="http://schemas.microsoft.com/office/powerpoint/2010/main" val="3021487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FEB853-629F-4308-8451-109E9DF65E82}"/>
              </a:ext>
            </a:extLst>
          </p:cNvPr>
          <p:cNvSpPr txBox="1"/>
          <p:nvPr/>
        </p:nvSpPr>
        <p:spPr>
          <a:xfrm>
            <a:off x="0" y="66675"/>
            <a:ext cx="12192000" cy="707886"/>
          </a:xfrm>
          <a:prstGeom prst="rect">
            <a:avLst/>
          </a:prstGeom>
          <a:noFill/>
        </p:spPr>
        <p:txBody>
          <a:bodyPr wrap="square" rtlCol="0">
            <a:spAutoFit/>
          </a:bodyPr>
          <a:lstStyle/>
          <a:p>
            <a:pPr algn="ctr"/>
            <a:r>
              <a:rPr lang="en-IN" sz="4000" b="1" dirty="0"/>
              <a:t>Screenshots of snippets of Source Code</a:t>
            </a:r>
          </a:p>
        </p:txBody>
      </p:sp>
      <p:pic>
        <p:nvPicPr>
          <p:cNvPr id="5" name="Picture 4">
            <a:extLst>
              <a:ext uri="{FF2B5EF4-FFF2-40B4-BE49-F238E27FC236}">
                <a16:creationId xmlns:a16="http://schemas.microsoft.com/office/drawing/2014/main" id="{45CBB8C3-F0C0-493A-BD66-78B8DFA6616D}"/>
              </a:ext>
            </a:extLst>
          </p:cNvPr>
          <p:cNvPicPr>
            <a:picLocks noChangeAspect="1"/>
          </p:cNvPicPr>
          <p:nvPr/>
        </p:nvPicPr>
        <p:blipFill rotWithShape="1">
          <a:blip r:embed="rId2"/>
          <a:srcRect l="19005" t="14675" r="39563" b="15015"/>
          <a:stretch/>
        </p:blipFill>
        <p:spPr>
          <a:xfrm>
            <a:off x="6554403" y="1315461"/>
            <a:ext cx="5051394" cy="4598633"/>
          </a:xfrm>
          <a:prstGeom prst="rect">
            <a:avLst/>
          </a:prstGeom>
        </p:spPr>
      </p:pic>
      <p:pic>
        <p:nvPicPr>
          <p:cNvPr id="12" name="Picture 11">
            <a:extLst>
              <a:ext uri="{FF2B5EF4-FFF2-40B4-BE49-F238E27FC236}">
                <a16:creationId xmlns:a16="http://schemas.microsoft.com/office/drawing/2014/main" id="{6B7D3D1F-9D00-479D-AB2B-EBBE18D58B0F}"/>
              </a:ext>
            </a:extLst>
          </p:cNvPr>
          <p:cNvPicPr>
            <a:picLocks noChangeAspect="1"/>
          </p:cNvPicPr>
          <p:nvPr/>
        </p:nvPicPr>
        <p:blipFill rotWithShape="1">
          <a:blip r:embed="rId3"/>
          <a:srcRect l="19442" t="27841" r="34247" b="10672"/>
          <a:stretch/>
        </p:blipFill>
        <p:spPr>
          <a:xfrm>
            <a:off x="449802" y="1603986"/>
            <a:ext cx="5646198" cy="4021585"/>
          </a:xfrm>
          <a:prstGeom prst="rect">
            <a:avLst/>
          </a:prstGeom>
        </p:spPr>
      </p:pic>
    </p:spTree>
    <p:extLst>
      <p:ext uri="{BB962C8B-B14F-4D97-AF65-F5344CB8AC3E}">
        <p14:creationId xmlns:p14="http://schemas.microsoft.com/office/powerpoint/2010/main" val="153977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1A4223-6100-4683-B486-502BAA9F2F37}"/>
              </a:ext>
            </a:extLst>
          </p:cNvPr>
          <p:cNvSpPr txBox="1"/>
          <p:nvPr/>
        </p:nvSpPr>
        <p:spPr>
          <a:xfrm>
            <a:off x="207390" y="216816"/>
            <a:ext cx="11755224" cy="5139869"/>
          </a:xfrm>
          <a:prstGeom prst="rect">
            <a:avLst/>
          </a:prstGeom>
          <a:noFill/>
        </p:spPr>
        <p:txBody>
          <a:bodyPr wrap="square" rtlCol="0">
            <a:spAutoFit/>
          </a:bodyPr>
          <a:lstStyle/>
          <a:p>
            <a:r>
              <a:rPr lang="en-IN" sz="4800" b="1" dirty="0"/>
              <a:t>		 Conclusion and Future development</a:t>
            </a:r>
          </a:p>
          <a:p>
            <a:endParaRPr lang="en-IN" sz="2800" b="1" dirty="0"/>
          </a:p>
          <a:p>
            <a:pPr marL="457200" indent="-457200">
              <a:buFont typeface="Arial" panose="020B0604020202020204" pitchFamily="34" charset="0"/>
              <a:buChar char="•"/>
            </a:pPr>
            <a:r>
              <a:rPr lang="en-IN" sz="2800" dirty="0"/>
              <a:t>This Chatbot can be used as a good starting point for any business/organization with low amount of data and resources.</a:t>
            </a:r>
          </a:p>
          <a:p>
            <a:pPr marL="457200" indent="-457200">
              <a:buFont typeface="Arial" panose="020B0604020202020204" pitchFamily="34" charset="0"/>
              <a:buChar char="•"/>
            </a:pPr>
            <a:r>
              <a:rPr lang="en-IN" sz="2800" dirty="0"/>
              <a:t>This Chatbot can further be used to data collection for a business until the business or organization has collected enough for implementing a AI based chatbot.</a:t>
            </a:r>
          </a:p>
          <a:p>
            <a:pPr marL="457200" indent="-457200">
              <a:buFont typeface="Arial" panose="020B0604020202020204" pitchFamily="34" charset="0"/>
              <a:buChar char="•"/>
            </a:pPr>
            <a:r>
              <a:rPr lang="en-IN" sz="2800" dirty="0"/>
              <a:t>Various Supervised Machine Learning Algorithms can be used to bring more flexibility in the conversation flow of the chatbot.</a:t>
            </a:r>
          </a:p>
          <a:p>
            <a:pPr marL="457200" indent="-457200">
              <a:buFont typeface="Arial" panose="020B0604020202020204" pitchFamily="34" charset="0"/>
              <a:buChar char="•"/>
            </a:pPr>
            <a:r>
              <a:rPr lang="en-IN" sz="2800" dirty="0"/>
              <a:t>Various other systems like, Sentiment Analysis and Natural Language Generation with enough data can be applied.</a:t>
            </a:r>
          </a:p>
        </p:txBody>
      </p:sp>
      <p:pic>
        <p:nvPicPr>
          <p:cNvPr id="4" name="Picture 3">
            <a:extLst>
              <a:ext uri="{FF2B5EF4-FFF2-40B4-BE49-F238E27FC236}">
                <a16:creationId xmlns:a16="http://schemas.microsoft.com/office/drawing/2014/main" id="{75747DA7-09B3-477B-B437-BEF6162E9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821" y="314471"/>
            <a:ext cx="662622" cy="663974"/>
          </a:xfrm>
          <a:prstGeom prst="rect">
            <a:avLst/>
          </a:prstGeom>
        </p:spPr>
      </p:pic>
      <p:sp>
        <p:nvSpPr>
          <p:cNvPr id="5" name="Hexagon 4">
            <a:extLst>
              <a:ext uri="{FF2B5EF4-FFF2-40B4-BE49-F238E27FC236}">
                <a16:creationId xmlns:a16="http://schemas.microsoft.com/office/drawing/2014/main" id="{27900C39-1C8B-4356-B1FE-07DA71D00607}"/>
              </a:ext>
            </a:extLst>
          </p:cNvPr>
          <p:cNvSpPr/>
          <p:nvPr/>
        </p:nvSpPr>
        <p:spPr>
          <a:xfrm>
            <a:off x="172682" y="168376"/>
            <a:ext cx="1104900" cy="956163"/>
          </a:xfrm>
          <a:prstGeom prst="hexagon">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37045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A5A2C7-7C20-41A5-A853-2580F8C2C89E}"/>
              </a:ext>
            </a:extLst>
          </p:cNvPr>
          <p:cNvSpPr txBox="1"/>
          <p:nvPr/>
        </p:nvSpPr>
        <p:spPr>
          <a:xfrm>
            <a:off x="1732625" y="2644170"/>
            <a:ext cx="8726749" cy="1569660"/>
          </a:xfrm>
          <a:prstGeom prst="rect">
            <a:avLst/>
          </a:prstGeom>
          <a:noFill/>
        </p:spPr>
        <p:txBody>
          <a:bodyPr wrap="square" rtlCol="0">
            <a:spAutoFit/>
          </a:bodyPr>
          <a:lstStyle/>
          <a:p>
            <a:pPr algn="ctr"/>
            <a:r>
              <a:rPr lang="en-IN" sz="9600" dirty="0"/>
              <a:t>Thank You</a:t>
            </a:r>
          </a:p>
        </p:txBody>
      </p:sp>
    </p:spTree>
    <p:extLst>
      <p:ext uri="{BB962C8B-B14F-4D97-AF65-F5344CB8AC3E}">
        <p14:creationId xmlns:p14="http://schemas.microsoft.com/office/powerpoint/2010/main" val="2644103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CA1B7C-66C0-4FFA-AC33-35DEB4AFA75E}"/>
              </a:ext>
            </a:extLst>
          </p:cNvPr>
          <p:cNvSpPr txBox="1"/>
          <p:nvPr/>
        </p:nvSpPr>
        <p:spPr>
          <a:xfrm>
            <a:off x="488272" y="292963"/>
            <a:ext cx="10892901" cy="5755422"/>
          </a:xfrm>
          <a:prstGeom prst="rect">
            <a:avLst/>
          </a:prstGeom>
          <a:noFill/>
        </p:spPr>
        <p:txBody>
          <a:bodyPr wrap="square" rtlCol="0">
            <a:spAutoFit/>
          </a:bodyPr>
          <a:lstStyle/>
          <a:p>
            <a:pPr algn="ctr"/>
            <a:r>
              <a:rPr lang="en-IN" sz="3200" b="1" dirty="0"/>
              <a:t>What is a Chatbot? What is the purpose of a Chatbot?</a:t>
            </a:r>
          </a:p>
          <a:p>
            <a:pPr algn="ctr"/>
            <a:endParaRPr lang="en-US" sz="2400" b="0" i="0" dirty="0">
              <a:effectLst/>
            </a:endParaRPr>
          </a:p>
          <a:p>
            <a:pPr marL="457200" indent="-457200">
              <a:buFont typeface="Arial" panose="020B0604020202020204" pitchFamily="34" charset="0"/>
              <a:buChar char="•"/>
            </a:pPr>
            <a:r>
              <a:rPr lang="en-US" sz="2400" b="0" i="0" dirty="0">
                <a:effectLst/>
              </a:rPr>
              <a:t>A </a:t>
            </a:r>
            <a:r>
              <a:rPr lang="en-US" sz="2400" b="1" dirty="0"/>
              <a:t>C</a:t>
            </a:r>
            <a:r>
              <a:rPr lang="en-US" sz="2400" b="1" i="0" dirty="0">
                <a:effectLst/>
              </a:rPr>
              <a:t>hatbot</a:t>
            </a:r>
            <a:r>
              <a:rPr lang="en-US" sz="2400" b="0" i="0" dirty="0">
                <a:effectLst/>
              </a:rPr>
              <a:t> is a computer program that simulates and processes human conversation (either written or spoken), allowing humans to interact with digital devices as if they were communicating with a real person.</a:t>
            </a:r>
            <a:endParaRPr lang="en-US" sz="2400" dirty="0"/>
          </a:p>
          <a:p>
            <a:endParaRPr lang="en-US" sz="2400" dirty="0"/>
          </a:p>
          <a:p>
            <a:pPr marL="457200" indent="-457200">
              <a:buFont typeface="Arial" panose="020B0604020202020204" pitchFamily="34" charset="0"/>
              <a:buChar char="•"/>
            </a:pPr>
            <a:r>
              <a:rPr lang="en-US" sz="2400" dirty="0"/>
              <a:t>Chatbots are used in various fields for entertainment, security, customer support or even in gaming.</a:t>
            </a:r>
          </a:p>
          <a:p>
            <a:pPr marL="457200" indent="-457200">
              <a:buFont typeface="Arial" panose="020B0604020202020204" pitchFamily="34" charset="0"/>
              <a:buChar char="•"/>
            </a:pPr>
            <a:r>
              <a:rPr lang="en-US" sz="2400" dirty="0"/>
              <a:t>Generally, chatbots are used by businesses and organizations in order to provide basic but fast customer care response to their customers. Although, there are many other fields where Chatbot is used, currently the main usage is in the field a customer care for providing customer support in websites navigation/ business related information.</a:t>
            </a:r>
            <a:endParaRPr lang="en-IN" sz="2400" b="1" dirty="0"/>
          </a:p>
          <a:p>
            <a:endParaRPr lang="en-IN" sz="2400" dirty="0"/>
          </a:p>
          <a:p>
            <a:pPr marL="457200" indent="-457200">
              <a:buFont typeface="Arial" panose="020B0604020202020204" pitchFamily="34" charset="0"/>
              <a:buChar char="•"/>
            </a:pPr>
            <a:endParaRPr lang="en-US" sz="2400" b="0" i="0" dirty="0">
              <a:effectLst/>
            </a:endParaRPr>
          </a:p>
        </p:txBody>
      </p:sp>
      <p:pic>
        <p:nvPicPr>
          <p:cNvPr id="8" name="Picture 7">
            <a:extLst>
              <a:ext uri="{FF2B5EF4-FFF2-40B4-BE49-F238E27FC236}">
                <a16:creationId xmlns:a16="http://schemas.microsoft.com/office/drawing/2014/main" id="{E3F0FCBA-2DDA-43AF-8F2B-3F5C21422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008" y="223364"/>
            <a:ext cx="781628" cy="779814"/>
          </a:xfrm>
          <a:prstGeom prst="rect">
            <a:avLst/>
          </a:prstGeom>
        </p:spPr>
      </p:pic>
      <p:sp>
        <p:nvSpPr>
          <p:cNvPr id="9" name="Hexagon 8">
            <a:extLst>
              <a:ext uri="{FF2B5EF4-FFF2-40B4-BE49-F238E27FC236}">
                <a16:creationId xmlns:a16="http://schemas.microsoft.com/office/drawing/2014/main" id="{6A1B84CC-D7D0-469F-8D9E-B94E467D887B}"/>
              </a:ext>
            </a:extLst>
          </p:cNvPr>
          <p:cNvSpPr/>
          <p:nvPr/>
        </p:nvSpPr>
        <p:spPr>
          <a:xfrm>
            <a:off x="192812" y="109388"/>
            <a:ext cx="1104900" cy="956163"/>
          </a:xfrm>
          <a:prstGeom prst="hexagon">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47337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BE8EAD-4C06-4119-B666-4A6BB12CB25F}"/>
              </a:ext>
            </a:extLst>
          </p:cNvPr>
          <p:cNvSpPr txBox="1"/>
          <p:nvPr/>
        </p:nvSpPr>
        <p:spPr>
          <a:xfrm>
            <a:off x="337351" y="284085"/>
            <a:ext cx="11683014" cy="6432530"/>
          </a:xfrm>
          <a:prstGeom prst="rect">
            <a:avLst/>
          </a:prstGeom>
          <a:noFill/>
        </p:spPr>
        <p:txBody>
          <a:bodyPr wrap="square" rtlCol="0">
            <a:spAutoFit/>
          </a:bodyPr>
          <a:lstStyle/>
          <a:p>
            <a:pPr algn="ctr"/>
            <a:r>
              <a:rPr lang="en-IN" sz="4800" b="1" dirty="0"/>
              <a:t>Target Audience of the Project</a:t>
            </a:r>
            <a:endParaRPr lang="en-IN" sz="2800" dirty="0"/>
          </a:p>
          <a:p>
            <a:pPr marL="457200" indent="-457200">
              <a:buFont typeface="Arial" panose="020B0604020202020204" pitchFamily="34" charset="0"/>
              <a:buChar char="•"/>
            </a:pPr>
            <a:r>
              <a:rPr lang="en-IN" sz="2800" dirty="0"/>
              <a:t>The Chatbot is developed for small business or businesses that are new in the field of chatbots for their products. These businesses generally lack data and resources required to develop and run a chatbot.</a:t>
            </a:r>
          </a:p>
          <a:p>
            <a:pPr marL="457200" indent="-457200">
              <a:buFont typeface="Arial" panose="020B0604020202020204" pitchFamily="34" charset="0"/>
              <a:buChar char="•"/>
            </a:pPr>
            <a:r>
              <a:rPr lang="en-IN" sz="2800" dirty="0"/>
              <a:t>The Chatbot developed in this Project requires very less data compared to advanced chatbots and requires very less time to develop and deploy. The Chatbot requires only the data of the business related queries and a website for deployment. </a:t>
            </a:r>
          </a:p>
          <a:p>
            <a:pPr marL="457200" indent="-457200">
              <a:buFont typeface="Arial" panose="020B0604020202020204" pitchFamily="34" charset="0"/>
              <a:buChar char="•"/>
            </a:pPr>
            <a:r>
              <a:rPr lang="en-IN" sz="2800" dirty="0"/>
              <a:t>So the Project requires very less in terms of data, and therefore a decent candidate for small businesses. Although, it still requires slightly more resources to work and more developer effort than AI based chatbots and is comparably more basic and rigid in terms of conversation flow.</a:t>
            </a:r>
          </a:p>
        </p:txBody>
      </p:sp>
      <p:pic>
        <p:nvPicPr>
          <p:cNvPr id="4" name="Picture 3">
            <a:extLst>
              <a:ext uri="{FF2B5EF4-FFF2-40B4-BE49-F238E27FC236}">
                <a16:creationId xmlns:a16="http://schemas.microsoft.com/office/drawing/2014/main" id="{17531B20-1BCE-438D-83ED-CA9D3A9EF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126" y="284085"/>
            <a:ext cx="609079" cy="594804"/>
          </a:xfrm>
          <a:prstGeom prst="rect">
            <a:avLst/>
          </a:prstGeom>
        </p:spPr>
      </p:pic>
      <p:sp>
        <p:nvSpPr>
          <p:cNvPr id="5" name="Hexagon 4">
            <a:extLst>
              <a:ext uri="{FF2B5EF4-FFF2-40B4-BE49-F238E27FC236}">
                <a16:creationId xmlns:a16="http://schemas.microsoft.com/office/drawing/2014/main" id="{249B24C7-BAA0-4B25-8D42-76F321B9D376}"/>
              </a:ext>
            </a:extLst>
          </p:cNvPr>
          <p:cNvSpPr/>
          <p:nvPr/>
        </p:nvSpPr>
        <p:spPr>
          <a:xfrm>
            <a:off x="1133215" y="103405"/>
            <a:ext cx="1104900" cy="956163"/>
          </a:xfrm>
          <a:prstGeom prst="hexagon">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359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DA4695-9BCD-4D09-BBFF-23AE6CA1F8B5}"/>
              </a:ext>
            </a:extLst>
          </p:cNvPr>
          <p:cNvSpPr txBox="1"/>
          <p:nvPr/>
        </p:nvSpPr>
        <p:spPr>
          <a:xfrm>
            <a:off x="506027" y="275208"/>
            <a:ext cx="11301274" cy="1261884"/>
          </a:xfrm>
          <a:prstGeom prst="rect">
            <a:avLst/>
          </a:prstGeom>
          <a:noFill/>
        </p:spPr>
        <p:txBody>
          <a:bodyPr wrap="square" rtlCol="0">
            <a:spAutoFit/>
          </a:bodyPr>
          <a:lstStyle/>
          <a:p>
            <a:pPr algn="ctr"/>
            <a:r>
              <a:rPr lang="en-IN" sz="4800" b="1" dirty="0"/>
              <a:t>Approaches in developing a Chatbot</a:t>
            </a:r>
          </a:p>
          <a:p>
            <a:endParaRPr lang="en-IN" sz="2800" b="1" dirty="0"/>
          </a:p>
        </p:txBody>
      </p:sp>
      <p:pic>
        <p:nvPicPr>
          <p:cNvPr id="4" name="Picture 3">
            <a:extLst>
              <a:ext uri="{FF2B5EF4-FFF2-40B4-BE49-F238E27FC236}">
                <a16:creationId xmlns:a16="http://schemas.microsoft.com/office/drawing/2014/main" id="{DBB7F97B-32F9-40F1-A251-C3CABE83D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4703" y="1415217"/>
            <a:ext cx="1665672" cy="1661807"/>
          </a:xfrm>
          <a:prstGeom prst="rect">
            <a:avLst/>
          </a:prstGeom>
        </p:spPr>
      </p:pic>
      <p:pic>
        <p:nvPicPr>
          <p:cNvPr id="6" name="Picture 5">
            <a:extLst>
              <a:ext uri="{FF2B5EF4-FFF2-40B4-BE49-F238E27FC236}">
                <a16:creationId xmlns:a16="http://schemas.microsoft.com/office/drawing/2014/main" id="{7A3BB32B-EA6E-487C-8C29-3D00A45008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3163" y="1415216"/>
            <a:ext cx="1665673" cy="1661808"/>
          </a:xfrm>
          <a:prstGeom prst="rect">
            <a:avLst/>
          </a:prstGeom>
        </p:spPr>
      </p:pic>
      <p:pic>
        <p:nvPicPr>
          <p:cNvPr id="8" name="Picture 7">
            <a:extLst>
              <a:ext uri="{FF2B5EF4-FFF2-40B4-BE49-F238E27FC236}">
                <a16:creationId xmlns:a16="http://schemas.microsoft.com/office/drawing/2014/main" id="{009D81CF-4226-4AFB-B284-2ADE35A008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1667" y="1415216"/>
            <a:ext cx="1665672" cy="1661808"/>
          </a:xfrm>
          <a:prstGeom prst="rect">
            <a:avLst/>
          </a:prstGeom>
        </p:spPr>
      </p:pic>
      <p:sp>
        <p:nvSpPr>
          <p:cNvPr id="9" name="TextBox 8">
            <a:extLst>
              <a:ext uri="{FF2B5EF4-FFF2-40B4-BE49-F238E27FC236}">
                <a16:creationId xmlns:a16="http://schemas.microsoft.com/office/drawing/2014/main" id="{1FD7D287-9AF4-4489-B6CD-093E23A2FE0F}"/>
              </a:ext>
            </a:extLst>
          </p:cNvPr>
          <p:cNvSpPr txBox="1"/>
          <p:nvPr/>
        </p:nvSpPr>
        <p:spPr>
          <a:xfrm>
            <a:off x="400050" y="3228975"/>
            <a:ext cx="3638550" cy="2800767"/>
          </a:xfrm>
          <a:prstGeom prst="rect">
            <a:avLst/>
          </a:prstGeom>
          <a:noFill/>
        </p:spPr>
        <p:txBody>
          <a:bodyPr wrap="square" rtlCol="0">
            <a:spAutoFit/>
          </a:bodyPr>
          <a:lstStyle/>
          <a:p>
            <a:pPr algn="ctr"/>
            <a:r>
              <a:rPr lang="en-IN" b="1" dirty="0"/>
              <a:t>AI Based Approach (Not Used)</a:t>
            </a:r>
          </a:p>
          <a:p>
            <a:endParaRPr lang="en-IN" b="1" dirty="0"/>
          </a:p>
          <a:p>
            <a:pPr marL="285750" indent="-285750">
              <a:buFont typeface="Arial" panose="020B0604020202020204" pitchFamily="34" charset="0"/>
              <a:buChar char="•"/>
            </a:pPr>
            <a:r>
              <a:rPr lang="en-IN" sz="2000" dirty="0"/>
              <a:t>Uses complex Deep Learning and Machine Learning Algorithms to Generate their own Responses.</a:t>
            </a:r>
          </a:p>
          <a:p>
            <a:pPr marL="285750" indent="-285750">
              <a:buFont typeface="Arial" panose="020B0604020202020204" pitchFamily="34" charset="0"/>
              <a:buChar char="•"/>
            </a:pPr>
            <a:r>
              <a:rPr lang="en-IN" sz="2000" dirty="0"/>
              <a:t>Used in General Purpose Conversations.</a:t>
            </a:r>
          </a:p>
          <a:p>
            <a:pPr marL="285750" indent="-285750">
              <a:buFont typeface="Arial" panose="020B0604020202020204" pitchFamily="34" charset="0"/>
              <a:buChar char="•"/>
            </a:pPr>
            <a:r>
              <a:rPr lang="en-IN" sz="2000" dirty="0"/>
              <a:t>Example: Alexa, Siri, Cortana</a:t>
            </a:r>
          </a:p>
        </p:txBody>
      </p:sp>
      <p:sp>
        <p:nvSpPr>
          <p:cNvPr id="10" name="TextBox 9">
            <a:extLst>
              <a:ext uri="{FF2B5EF4-FFF2-40B4-BE49-F238E27FC236}">
                <a16:creationId xmlns:a16="http://schemas.microsoft.com/office/drawing/2014/main" id="{71234EE4-EE28-4C9C-A106-2A2867468DE9}"/>
              </a:ext>
            </a:extLst>
          </p:cNvPr>
          <p:cNvSpPr txBox="1"/>
          <p:nvPr/>
        </p:nvSpPr>
        <p:spPr>
          <a:xfrm>
            <a:off x="4337389" y="3216569"/>
            <a:ext cx="3638550" cy="2800767"/>
          </a:xfrm>
          <a:prstGeom prst="rect">
            <a:avLst/>
          </a:prstGeom>
          <a:noFill/>
        </p:spPr>
        <p:txBody>
          <a:bodyPr wrap="square" rtlCol="0">
            <a:spAutoFit/>
          </a:bodyPr>
          <a:lstStyle/>
          <a:p>
            <a:pPr algn="ctr"/>
            <a:r>
              <a:rPr lang="en-IN" b="1" dirty="0"/>
              <a:t>Rule Based Approach (Used)</a:t>
            </a:r>
          </a:p>
          <a:p>
            <a:endParaRPr lang="en-IN" b="1" dirty="0"/>
          </a:p>
          <a:p>
            <a:pPr marL="285750" indent="-285750">
              <a:buFont typeface="Arial" panose="020B0604020202020204" pitchFamily="34" charset="0"/>
              <a:buChar char="•"/>
            </a:pPr>
            <a:r>
              <a:rPr lang="en-IN" sz="2000" dirty="0"/>
              <a:t>Uses simple programming rules to select specific preloaded responses.</a:t>
            </a:r>
          </a:p>
          <a:p>
            <a:pPr marL="285750" indent="-285750">
              <a:buFont typeface="Arial" panose="020B0604020202020204" pitchFamily="34" charset="0"/>
              <a:buChar char="•"/>
            </a:pPr>
            <a:r>
              <a:rPr lang="en-IN" sz="2000" dirty="0"/>
              <a:t>Used in Business Specific environments with strict conversation flow. </a:t>
            </a:r>
          </a:p>
          <a:p>
            <a:pPr marL="285750" indent="-285750">
              <a:buFont typeface="Arial" panose="020B0604020202020204" pitchFamily="34" charset="0"/>
              <a:buChar char="•"/>
            </a:pPr>
            <a:r>
              <a:rPr lang="en-IN" sz="2000" dirty="0"/>
              <a:t>Example: ELIZA</a:t>
            </a:r>
          </a:p>
        </p:txBody>
      </p:sp>
      <p:sp>
        <p:nvSpPr>
          <p:cNvPr id="11" name="TextBox 10">
            <a:extLst>
              <a:ext uri="{FF2B5EF4-FFF2-40B4-BE49-F238E27FC236}">
                <a16:creationId xmlns:a16="http://schemas.microsoft.com/office/drawing/2014/main" id="{753BFA81-1402-4BDF-B7A5-34DC5AD0CE5C}"/>
              </a:ext>
            </a:extLst>
          </p:cNvPr>
          <p:cNvSpPr txBox="1"/>
          <p:nvPr/>
        </p:nvSpPr>
        <p:spPr>
          <a:xfrm>
            <a:off x="8274728" y="3228974"/>
            <a:ext cx="3638550" cy="2492990"/>
          </a:xfrm>
          <a:prstGeom prst="rect">
            <a:avLst/>
          </a:prstGeom>
          <a:noFill/>
        </p:spPr>
        <p:txBody>
          <a:bodyPr wrap="square" rtlCol="0">
            <a:spAutoFit/>
          </a:bodyPr>
          <a:lstStyle/>
          <a:p>
            <a:pPr algn="ctr"/>
            <a:r>
              <a:rPr lang="en-IN" b="1" dirty="0"/>
              <a:t> Hybrid Approach (Used)</a:t>
            </a:r>
          </a:p>
          <a:p>
            <a:endParaRPr lang="en-IN" b="1" dirty="0"/>
          </a:p>
          <a:p>
            <a:pPr marL="285750" indent="-285750">
              <a:buFont typeface="Arial" panose="020B0604020202020204" pitchFamily="34" charset="0"/>
              <a:buChar char="•"/>
            </a:pPr>
            <a:r>
              <a:rPr lang="en-IN" sz="2000" dirty="0"/>
              <a:t>Uses best of both approaches with a some downsides of both are well</a:t>
            </a:r>
          </a:p>
          <a:p>
            <a:pPr marL="285750" indent="-285750">
              <a:buFont typeface="Arial" panose="020B0604020202020204" pitchFamily="34" charset="0"/>
              <a:buChar char="•"/>
            </a:pPr>
            <a:r>
              <a:rPr lang="en-IN" sz="2000" dirty="0"/>
              <a:t>Used in special cases. </a:t>
            </a:r>
          </a:p>
          <a:p>
            <a:pPr marL="285750" indent="-285750">
              <a:buFont typeface="Arial" panose="020B0604020202020204" pitchFamily="34" charset="0"/>
              <a:buChar char="•"/>
            </a:pPr>
            <a:r>
              <a:rPr lang="en-IN" sz="2000" dirty="0"/>
              <a:t>Example: Medical Diagnosis Assistants</a:t>
            </a:r>
          </a:p>
        </p:txBody>
      </p:sp>
    </p:spTree>
    <p:extLst>
      <p:ext uri="{BB962C8B-B14F-4D97-AF65-F5344CB8AC3E}">
        <p14:creationId xmlns:p14="http://schemas.microsoft.com/office/powerpoint/2010/main" val="2518012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592A2B-3E96-4B0A-81F0-5275F25FFA45}"/>
              </a:ext>
            </a:extLst>
          </p:cNvPr>
          <p:cNvSpPr txBox="1"/>
          <p:nvPr/>
        </p:nvSpPr>
        <p:spPr>
          <a:xfrm>
            <a:off x="277797" y="436485"/>
            <a:ext cx="11789546" cy="5201424"/>
          </a:xfrm>
          <a:prstGeom prst="rect">
            <a:avLst/>
          </a:prstGeom>
          <a:noFill/>
        </p:spPr>
        <p:txBody>
          <a:bodyPr wrap="square" rtlCol="0">
            <a:spAutoFit/>
          </a:bodyPr>
          <a:lstStyle/>
          <a:p>
            <a:r>
              <a:rPr lang="en-IN" sz="4000" b="1" dirty="0"/>
              <a:t>			Rule based approach: </a:t>
            </a:r>
          </a:p>
          <a:p>
            <a:endParaRPr lang="en-IN" sz="4000" b="1" dirty="0"/>
          </a:p>
          <a:p>
            <a:r>
              <a:rPr lang="en-IN" sz="2800" dirty="0"/>
              <a:t>This approach uses pattern matching, regular expressions and basic NLP in order to produce a response. This approach is for narrower conversation flows where the user might ask for response from a small set of possibilities.</a:t>
            </a:r>
          </a:p>
          <a:p>
            <a:r>
              <a:rPr lang="en-IN" sz="2800" dirty="0"/>
              <a:t>Therefore, it needs only the data regarding various intentions of the user that Chatbot needs to respond to and no processing is involved in generating a model as a computer generated model is not required. In this approach, the developer has to create a set of patterns for each possible query of the chatbot. This is an ideal approach to our target audience, but requires a lot of manually created patterns for the chatbot to work with.</a:t>
            </a:r>
          </a:p>
        </p:txBody>
      </p:sp>
      <p:pic>
        <p:nvPicPr>
          <p:cNvPr id="3" name="Picture 2">
            <a:extLst>
              <a:ext uri="{FF2B5EF4-FFF2-40B4-BE49-F238E27FC236}">
                <a16:creationId xmlns:a16="http://schemas.microsoft.com/office/drawing/2014/main" id="{C3B61D37-5ED5-4663-9093-91965E0A4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173" y="169785"/>
            <a:ext cx="1217771" cy="1214945"/>
          </a:xfrm>
          <a:prstGeom prst="rect">
            <a:avLst/>
          </a:prstGeom>
        </p:spPr>
      </p:pic>
    </p:spTree>
    <p:extLst>
      <p:ext uri="{BB962C8B-B14F-4D97-AF65-F5344CB8AC3E}">
        <p14:creationId xmlns:p14="http://schemas.microsoft.com/office/powerpoint/2010/main" val="2492890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592A2B-3E96-4B0A-81F0-5275F25FFA45}"/>
              </a:ext>
            </a:extLst>
          </p:cNvPr>
          <p:cNvSpPr txBox="1"/>
          <p:nvPr/>
        </p:nvSpPr>
        <p:spPr>
          <a:xfrm>
            <a:off x="201227" y="513903"/>
            <a:ext cx="11789546" cy="5509200"/>
          </a:xfrm>
          <a:prstGeom prst="rect">
            <a:avLst/>
          </a:prstGeom>
          <a:noFill/>
        </p:spPr>
        <p:txBody>
          <a:bodyPr wrap="square" rtlCol="0">
            <a:spAutoFit/>
          </a:bodyPr>
          <a:lstStyle/>
          <a:p>
            <a:r>
              <a:rPr lang="en-IN" sz="3200" b="1" dirty="0"/>
              <a:t>			</a:t>
            </a:r>
            <a:r>
              <a:rPr lang="en-IN" sz="4000" b="1" dirty="0"/>
              <a:t>Hybrid approach: </a:t>
            </a:r>
            <a:endParaRPr lang="en-IN" sz="3200" b="1" dirty="0"/>
          </a:p>
          <a:p>
            <a:endParaRPr lang="en-IN" sz="3200" b="1" dirty="0"/>
          </a:p>
          <a:p>
            <a:r>
              <a:rPr lang="en-IN" sz="2800" dirty="0"/>
              <a:t>This is a unique approach which mixes the right amount of both AI and Rule based approaches. It takes the pros of AI based approach of having flexibility and less rigid conversation flow and the pros of Rule based approach of requiring a lot less data. Hybrid Approach can be applied in many ways, like using supervised Machine Learning algorithms to classify inputs into a small set of outputs or using pretrained Neural Network models to classify patterns similar to a given pattern. Although this also brings in a few cons of both approaches like it requires more developer efforts and more processing power to train ML based models. This approach is ideal for our Target Audience as it needs almost no data and less resources compared to AI based approach.</a:t>
            </a:r>
          </a:p>
        </p:txBody>
      </p:sp>
      <p:pic>
        <p:nvPicPr>
          <p:cNvPr id="3" name="Picture 2">
            <a:extLst>
              <a:ext uri="{FF2B5EF4-FFF2-40B4-BE49-F238E27FC236}">
                <a16:creationId xmlns:a16="http://schemas.microsoft.com/office/drawing/2014/main" id="{622127A9-1ADE-4F8E-A739-52BFAEBC89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581" y="276225"/>
            <a:ext cx="1361243" cy="1358086"/>
          </a:xfrm>
          <a:prstGeom prst="rect">
            <a:avLst/>
          </a:prstGeom>
        </p:spPr>
      </p:pic>
    </p:spTree>
    <p:extLst>
      <p:ext uri="{BB962C8B-B14F-4D97-AF65-F5344CB8AC3E}">
        <p14:creationId xmlns:p14="http://schemas.microsoft.com/office/powerpoint/2010/main" val="2629957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8549D2-86DB-486F-A55F-09043D61DAF8}"/>
              </a:ext>
            </a:extLst>
          </p:cNvPr>
          <p:cNvSpPr txBox="1"/>
          <p:nvPr/>
        </p:nvSpPr>
        <p:spPr>
          <a:xfrm>
            <a:off x="265035" y="436485"/>
            <a:ext cx="11798424" cy="6263253"/>
          </a:xfrm>
          <a:prstGeom prst="rect">
            <a:avLst/>
          </a:prstGeom>
          <a:noFill/>
        </p:spPr>
        <p:txBody>
          <a:bodyPr wrap="square" rtlCol="0">
            <a:spAutoFit/>
          </a:bodyPr>
          <a:lstStyle/>
          <a:p>
            <a:r>
              <a:rPr lang="en-IN" sz="4000" b="1" dirty="0"/>
              <a:t>			Advantages of approaches used in this project</a:t>
            </a:r>
          </a:p>
          <a:p>
            <a:endParaRPr lang="en-IN" sz="900" b="1" dirty="0"/>
          </a:p>
          <a:p>
            <a:r>
              <a:rPr lang="en-IN" sz="3200" dirty="0"/>
              <a:t>This Project will use the </a:t>
            </a:r>
            <a:r>
              <a:rPr lang="en-IN" sz="3200" i="1" dirty="0"/>
              <a:t>Rule based </a:t>
            </a:r>
            <a:r>
              <a:rPr lang="en-IN" sz="3200" dirty="0"/>
              <a:t>and </a:t>
            </a:r>
            <a:r>
              <a:rPr lang="en-IN" sz="3200" i="1" dirty="0"/>
              <a:t>Hybrid</a:t>
            </a:r>
            <a:r>
              <a:rPr lang="en-IN" sz="3200" dirty="0"/>
              <a:t> approach benefits of this are:</a:t>
            </a:r>
          </a:p>
          <a:p>
            <a:pPr marL="457200" indent="-457200">
              <a:buFont typeface="Arial" panose="020B0604020202020204" pitchFamily="34" charset="0"/>
              <a:buChar char="•"/>
            </a:pPr>
            <a:r>
              <a:rPr lang="en-IN" sz="3200" dirty="0"/>
              <a:t>Well defined flow of conversation and very less chances of failure.</a:t>
            </a:r>
          </a:p>
          <a:p>
            <a:pPr marL="457200" indent="-457200">
              <a:buFont typeface="Arial" panose="020B0604020202020204" pitchFamily="34" charset="0"/>
              <a:buChar char="•"/>
            </a:pPr>
            <a:r>
              <a:rPr lang="en-IN" sz="3200" dirty="0"/>
              <a:t>Data pre-processing is very less.</a:t>
            </a:r>
          </a:p>
          <a:p>
            <a:pPr marL="457200" indent="-457200">
              <a:buFont typeface="Arial" panose="020B0604020202020204" pitchFamily="34" charset="0"/>
              <a:buChar char="•"/>
            </a:pPr>
            <a:r>
              <a:rPr lang="en-IN" sz="3200" dirty="0"/>
              <a:t>No huge storage is required for storing data.</a:t>
            </a:r>
          </a:p>
          <a:p>
            <a:pPr marL="457200" indent="-457200">
              <a:buFont typeface="Arial" panose="020B0604020202020204" pitchFamily="34" charset="0"/>
              <a:buChar char="•"/>
            </a:pPr>
            <a:r>
              <a:rPr lang="en-IN" sz="3200" dirty="0"/>
              <a:t>Can provide responses even if the input slightly out of chatbot’s vocabulary using classification.</a:t>
            </a:r>
          </a:p>
          <a:p>
            <a:pPr marL="457200" indent="-457200">
              <a:buFont typeface="Arial" panose="020B0604020202020204" pitchFamily="34" charset="0"/>
              <a:buChar char="•"/>
            </a:pPr>
            <a:r>
              <a:rPr lang="en-IN" sz="3200" dirty="0"/>
              <a:t>User-friendly and easy to use.</a:t>
            </a:r>
          </a:p>
          <a:p>
            <a:pPr marL="457200" indent="-457200">
              <a:buFont typeface="Arial" panose="020B0604020202020204" pitchFamily="34" charset="0"/>
              <a:buChar char="•"/>
            </a:pPr>
            <a:r>
              <a:rPr lang="en-IN" sz="3200" dirty="0"/>
              <a:t>Reasonable response time.</a:t>
            </a:r>
          </a:p>
          <a:p>
            <a:pPr marL="457200" indent="-457200">
              <a:buFont typeface="Arial" panose="020B0604020202020204" pitchFamily="34" charset="0"/>
              <a:buChar char="•"/>
            </a:pPr>
            <a:r>
              <a:rPr lang="en-IN" sz="3200" dirty="0"/>
              <a:t>Multiple approaches helps fulfil various requirements of the business.</a:t>
            </a:r>
          </a:p>
        </p:txBody>
      </p:sp>
      <p:pic>
        <p:nvPicPr>
          <p:cNvPr id="4" name="Picture 3">
            <a:extLst>
              <a:ext uri="{FF2B5EF4-FFF2-40B4-BE49-F238E27FC236}">
                <a16:creationId xmlns:a16="http://schemas.microsoft.com/office/drawing/2014/main" id="{A52DD031-EF4C-4CF8-B424-2A5EFD37C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74" y="207042"/>
            <a:ext cx="850231" cy="850231"/>
          </a:xfrm>
          <a:prstGeom prst="rect">
            <a:avLst/>
          </a:prstGeom>
        </p:spPr>
      </p:pic>
      <p:sp>
        <p:nvSpPr>
          <p:cNvPr id="2" name="Hexagon 1">
            <a:extLst>
              <a:ext uri="{FF2B5EF4-FFF2-40B4-BE49-F238E27FC236}">
                <a16:creationId xmlns:a16="http://schemas.microsoft.com/office/drawing/2014/main" id="{295DEA39-08CB-42DA-A244-8CABC2FDC684}"/>
              </a:ext>
            </a:extLst>
          </p:cNvPr>
          <p:cNvSpPr/>
          <p:nvPr/>
        </p:nvSpPr>
        <p:spPr>
          <a:xfrm>
            <a:off x="485775" y="207042"/>
            <a:ext cx="1104900" cy="956163"/>
          </a:xfrm>
          <a:prstGeom prst="hexagon">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49974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8549D2-86DB-486F-A55F-09043D61DAF8}"/>
              </a:ext>
            </a:extLst>
          </p:cNvPr>
          <p:cNvSpPr txBox="1"/>
          <p:nvPr/>
        </p:nvSpPr>
        <p:spPr>
          <a:xfrm>
            <a:off x="284085" y="284085"/>
            <a:ext cx="11798424" cy="4524315"/>
          </a:xfrm>
          <a:prstGeom prst="rect">
            <a:avLst/>
          </a:prstGeom>
          <a:noFill/>
        </p:spPr>
        <p:txBody>
          <a:bodyPr wrap="square" rtlCol="0">
            <a:spAutoFit/>
          </a:bodyPr>
          <a:lstStyle/>
          <a:p>
            <a:r>
              <a:rPr lang="en-IN" sz="3200" dirty="0"/>
              <a:t>However, there are also certain fallbacks to this approach:</a:t>
            </a:r>
          </a:p>
          <a:p>
            <a:pPr marL="457200" indent="-457200">
              <a:buFont typeface="Arial" panose="020B0604020202020204" pitchFamily="34" charset="0"/>
              <a:buChar char="•"/>
            </a:pPr>
            <a:r>
              <a:rPr lang="en-IN" sz="3200" dirty="0"/>
              <a:t>It cannot handle completely new queries or queries which the chatbot is not supposed to work with and are not classified in the query database and all such queries are classified as out of scope.</a:t>
            </a:r>
          </a:p>
          <a:p>
            <a:pPr marL="457200" indent="-457200">
              <a:buFont typeface="Arial" panose="020B0604020202020204" pitchFamily="34" charset="0"/>
              <a:buChar char="•"/>
            </a:pPr>
            <a:r>
              <a:rPr lang="en-IN" sz="3200" dirty="0"/>
              <a:t>Self learning can be used to fix the previous fallback but this requires manual filtering of user data by a person as the user may provide incorrect response due to some error.</a:t>
            </a:r>
          </a:p>
          <a:p>
            <a:pPr marL="457200" indent="-457200">
              <a:buFont typeface="Arial" panose="020B0604020202020204" pitchFamily="34" charset="0"/>
              <a:buChar char="•"/>
            </a:pPr>
            <a:r>
              <a:rPr lang="en-IN" sz="3200" dirty="0"/>
              <a:t>Chatbot can become slow and require a lot of memory as the dataset becomes larger.</a:t>
            </a:r>
          </a:p>
        </p:txBody>
      </p:sp>
    </p:spTree>
    <p:extLst>
      <p:ext uri="{BB962C8B-B14F-4D97-AF65-F5344CB8AC3E}">
        <p14:creationId xmlns:p14="http://schemas.microsoft.com/office/powerpoint/2010/main" val="3673166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BF3660-9F95-4551-92CD-A8FDABC5C30F}"/>
              </a:ext>
            </a:extLst>
          </p:cNvPr>
          <p:cNvSpPr txBox="1"/>
          <p:nvPr/>
        </p:nvSpPr>
        <p:spPr>
          <a:xfrm>
            <a:off x="287044" y="366623"/>
            <a:ext cx="11904956" cy="6124754"/>
          </a:xfrm>
          <a:prstGeom prst="rect">
            <a:avLst/>
          </a:prstGeom>
          <a:noFill/>
        </p:spPr>
        <p:txBody>
          <a:bodyPr wrap="square" rtlCol="0">
            <a:spAutoFit/>
          </a:bodyPr>
          <a:lstStyle/>
          <a:p>
            <a:r>
              <a:rPr lang="en-IN" sz="2800" b="1" dirty="0"/>
              <a:t>		   Features of the Chatbot</a:t>
            </a:r>
          </a:p>
          <a:p>
            <a:pPr algn="ctr"/>
            <a:endParaRPr lang="en-IN" sz="2800" dirty="0"/>
          </a:p>
          <a:p>
            <a:pPr marL="457200" indent="-457200">
              <a:buFont typeface="Arial" panose="020B0604020202020204" pitchFamily="34" charset="0"/>
              <a:buChar char="•"/>
            </a:pPr>
            <a:r>
              <a:rPr lang="en-IN" sz="2800" dirty="0"/>
              <a:t>Chatbot will be able to converse in the defined flow of conversation with human-like responses.</a:t>
            </a:r>
          </a:p>
          <a:p>
            <a:pPr marL="457200" indent="-457200">
              <a:buFont typeface="Arial" panose="020B0604020202020204" pitchFamily="34" charset="0"/>
              <a:buChar char="•"/>
            </a:pPr>
            <a:r>
              <a:rPr lang="en-IN" sz="2800" dirty="0"/>
              <a:t>Chatbot can use Text or Voice based input in order to reply to a user query.</a:t>
            </a:r>
          </a:p>
          <a:p>
            <a:pPr marL="457200" indent="-457200">
              <a:buFont typeface="Arial" panose="020B0604020202020204" pitchFamily="34" charset="0"/>
              <a:buChar char="•"/>
            </a:pPr>
            <a:r>
              <a:rPr lang="en-IN" sz="2800" dirty="0"/>
              <a:t>Chatbot will be usable and deployable for Websites.</a:t>
            </a:r>
          </a:p>
          <a:p>
            <a:pPr marL="457200" indent="-457200">
              <a:buFont typeface="Arial" panose="020B0604020202020204" pitchFamily="34" charset="0"/>
              <a:buChar char="•"/>
            </a:pPr>
            <a:r>
              <a:rPr lang="en-IN" sz="2800" dirty="0"/>
              <a:t>Data collection for Self-Learning can be implemented by recording the user inputs and responses in a SQLite3 database table.</a:t>
            </a:r>
          </a:p>
          <a:p>
            <a:pPr marL="457200" indent="-457200">
              <a:buFont typeface="Arial" panose="020B0604020202020204" pitchFamily="34" charset="0"/>
              <a:buChar char="•"/>
            </a:pPr>
            <a:r>
              <a:rPr lang="en-IN" sz="2800" dirty="0"/>
              <a:t>Can use custom user defined queries provided in an excel sheet for identifying business specific keywords and responses.</a:t>
            </a:r>
          </a:p>
          <a:p>
            <a:pPr marL="457200" indent="-457200">
              <a:buFont typeface="Arial" panose="020B0604020202020204" pitchFamily="34" charset="0"/>
              <a:buChar char="•"/>
            </a:pPr>
            <a:r>
              <a:rPr lang="en-IN" sz="2800" dirty="0"/>
              <a:t>If the user wants to communicate to the company, they can also save the data in a separate table.</a:t>
            </a:r>
          </a:p>
          <a:p>
            <a:pPr marL="457200" indent="-457200">
              <a:buFont typeface="Arial" panose="020B0604020202020204" pitchFamily="34" charset="0"/>
              <a:buChar char="•"/>
            </a:pPr>
            <a:r>
              <a:rPr lang="en-IN" sz="2800" dirty="0"/>
              <a:t>Chatbot also supports a few common built in intents like Greetings, Confirmations, Goodbye etc.</a:t>
            </a:r>
          </a:p>
        </p:txBody>
      </p:sp>
      <p:pic>
        <p:nvPicPr>
          <p:cNvPr id="4" name="Picture 3">
            <a:extLst>
              <a:ext uri="{FF2B5EF4-FFF2-40B4-BE49-F238E27FC236}">
                <a16:creationId xmlns:a16="http://schemas.microsoft.com/office/drawing/2014/main" id="{A774580A-24A7-4541-97FE-DDC320CBF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23" y="244229"/>
            <a:ext cx="708272" cy="708272"/>
          </a:xfrm>
          <a:prstGeom prst="rect">
            <a:avLst/>
          </a:prstGeom>
        </p:spPr>
      </p:pic>
      <p:sp>
        <p:nvSpPr>
          <p:cNvPr id="5" name="Hexagon 4">
            <a:extLst>
              <a:ext uri="{FF2B5EF4-FFF2-40B4-BE49-F238E27FC236}">
                <a16:creationId xmlns:a16="http://schemas.microsoft.com/office/drawing/2014/main" id="{6A87B3D1-0AC5-4A5F-8BB6-C25794FC96D3}"/>
              </a:ext>
            </a:extLst>
          </p:cNvPr>
          <p:cNvSpPr/>
          <p:nvPr/>
        </p:nvSpPr>
        <p:spPr>
          <a:xfrm>
            <a:off x="326209" y="120283"/>
            <a:ext cx="1104900" cy="956163"/>
          </a:xfrm>
          <a:prstGeom prst="hexagon">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13169273"/>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62327"/>
      </a:dk2>
      <a:lt2>
        <a:srgbClr val="FDFCFA"/>
      </a:lt2>
      <a:accent1>
        <a:srgbClr val="856835"/>
      </a:accent1>
      <a:accent2>
        <a:srgbClr val="454F52"/>
      </a:accent2>
      <a:accent3>
        <a:srgbClr val="236869"/>
      </a:accent3>
      <a:accent4>
        <a:srgbClr val="AD6675"/>
      </a:accent4>
      <a:accent5>
        <a:srgbClr val="795272"/>
      </a:accent5>
      <a:accent6>
        <a:srgbClr val="387D9D"/>
      </a:accent6>
      <a:hlink>
        <a:srgbClr val="387D9D"/>
      </a:hlink>
      <a:folHlink>
        <a:srgbClr val="AD6675"/>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7BB72121-E1DC-4E3B-8C88-6F44201D420D}"/>
    </a:ext>
  </a:extLst>
</a:theme>
</file>

<file path=docProps/app.xml><?xml version="1.0" encoding="utf-8"?>
<Properties xmlns="http://schemas.openxmlformats.org/officeDocument/2006/extended-properties" xmlns:vt="http://schemas.openxmlformats.org/officeDocument/2006/docPropsVTypes">
  <Template>TM10001104[[fn=Feathered]]</Template>
  <TotalTime>1152</TotalTime>
  <Words>1844</Words>
  <Application>Microsoft Office PowerPoint</Application>
  <PresentationFormat>Widescreen</PresentationFormat>
  <Paragraphs>101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Schoolbook</vt:lpstr>
      <vt:lpstr>Corbel</vt:lpstr>
      <vt:lpstr>Feathered</vt:lpstr>
      <vt:lpstr>Project Report presentation on Text and Voice based Chatbot for Websites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presentation on Text and Voice based Chatbot for Websites</dc:title>
  <dc:creator>Kumar Nilind [CSE - 2018]</dc:creator>
  <cp:lastModifiedBy>Kumar Nilind [CSE - 2018]</cp:lastModifiedBy>
  <cp:revision>68</cp:revision>
  <dcterms:created xsi:type="dcterms:W3CDTF">2021-04-10T17:51:32Z</dcterms:created>
  <dcterms:modified xsi:type="dcterms:W3CDTF">2021-06-15T07:58:56Z</dcterms:modified>
</cp:coreProperties>
</file>