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01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77FE9-76C1-4FC0-9374-7058347631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D02D688-FB57-48FC-B8DF-B0F24D9916AA}">
      <dgm:prSet custT="1"/>
      <dgm:spPr>
        <a:solidFill>
          <a:schemeClr val="accent5"/>
        </a:solidFill>
      </dgm:spPr>
      <dgm:t>
        <a:bodyPr/>
        <a:lstStyle/>
        <a:p>
          <a:r>
            <a:rPr lang="en-US" sz="1400" b="1" dirty="0">
              <a:latin typeface="Arial Narrow" pitchFamily="34" charset="0"/>
            </a:rPr>
            <a:t>Jun 20 – Aug 20</a:t>
          </a:r>
        </a:p>
      </dgm:t>
    </dgm:pt>
    <dgm:pt modelId="{ABC8F978-673A-4B60-B701-5C17B553A22D}" type="parTrans" cxnId="{35DAB5EA-50F7-4160-AFDC-1FBA048BEF3A}">
      <dgm:prSet/>
      <dgm:spPr/>
      <dgm:t>
        <a:bodyPr/>
        <a:lstStyle/>
        <a:p>
          <a:endParaRPr lang="en-US" sz="1400" b="1">
            <a:latin typeface="Arial Narrow" pitchFamily="34" charset="0"/>
          </a:endParaRPr>
        </a:p>
      </dgm:t>
    </dgm:pt>
    <dgm:pt modelId="{70A8742E-EBB8-4C59-950C-57B1BF9261E8}" type="sibTrans" cxnId="{35DAB5EA-50F7-4160-AFDC-1FBA048BEF3A}">
      <dgm:prSet/>
      <dgm:spPr/>
      <dgm:t>
        <a:bodyPr/>
        <a:lstStyle/>
        <a:p>
          <a:endParaRPr lang="en-US" sz="1400" b="1">
            <a:latin typeface="Arial Narrow" pitchFamily="34" charset="0"/>
          </a:endParaRPr>
        </a:p>
      </dgm:t>
    </dgm:pt>
    <dgm:pt modelId="{D14B6FA7-6658-4029-8372-5474CB9FFBA0}">
      <dgm:prSet custT="1"/>
      <dgm:spPr>
        <a:solidFill>
          <a:schemeClr val="accent5"/>
        </a:solidFill>
      </dgm:spPr>
      <dgm:t>
        <a:bodyPr/>
        <a:lstStyle/>
        <a:p>
          <a:r>
            <a:rPr lang="en-US" sz="1400" b="1" dirty="0">
              <a:latin typeface="Arial Narrow" pitchFamily="34" charset="0"/>
            </a:rPr>
            <a:t>Sep 20 – Nov 20</a:t>
          </a:r>
        </a:p>
      </dgm:t>
    </dgm:pt>
    <dgm:pt modelId="{0BFEFD74-9EDF-46CC-AD95-D73501AA7B7D}" type="parTrans" cxnId="{ECDDDF69-668F-4EFF-A7AB-8A6FA2F25E15}">
      <dgm:prSet/>
      <dgm:spPr/>
      <dgm:t>
        <a:bodyPr/>
        <a:lstStyle/>
        <a:p>
          <a:endParaRPr lang="en-US" sz="1400" b="1">
            <a:latin typeface="Arial Narrow" pitchFamily="34" charset="0"/>
          </a:endParaRPr>
        </a:p>
      </dgm:t>
    </dgm:pt>
    <dgm:pt modelId="{7ACD4EF8-8ECA-43BF-9410-C05AB3793DF8}" type="sibTrans" cxnId="{ECDDDF69-668F-4EFF-A7AB-8A6FA2F25E15}">
      <dgm:prSet/>
      <dgm:spPr/>
      <dgm:t>
        <a:bodyPr/>
        <a:lstStyle/>
        <a:p>
          <a:endParaRPr lang="en-US" sz="1400" b="1">
            <a:latin typeface="Arial Narrow" pitchFamily="34" charset="0"/>
          </a:endParaRPr>
        </a:p>
      </dgm:t>
    </dgm:pt>
    <dgm:pt modelId="{D3280703-9DEA-43C3-AAF4-648CDDF7AA24}">
      <dgm:prSet custT="1"/>
      <dgm:spPr>
        <a:solidFill>
          <a:schemeClr val="accent5"/>
        </a:solidFill>
      </dgm:spPr>
      <dgm:t>
        <a:bodyPr/>
        <a:lstStyle/>
        <a:p>
          <a:r>
            <a:rPr lang="en-US" sz="1400" b="1" dirty="0">
              <a:latin typeface="Arial Narrow" pitchFamily="34" charset="0"/>
            </a:rPr>
            <a:t>Dec 19 – Jan 20</a:t>
          </a:r>
        </a:p>
      </dgm:t>
    </dgm:pt>
    <dgm:pt modelId="{9D150FA2-8432-49C5-B38E-787E3CF96EA9}" type="parTrans" cxnId="{B84EC5F2-2FF9-4735-A01B-A3305868D397}">
      <dgm:prSet/>
      <dgm:spPr/>
      <dgm:t>
        <a:bodyPr/>
        <a:lstStyle/>
        <a:p>
          <a:endParaRPr lang="en-US" sz="1400"/>
        </a:p>
      </dgm:t>
    </dgm:pt>
    <dgm:pt modelId="{07CF3653-ABA4-479F-B706-151B4A72A2AE}" type="sibTrans" cxnId="{B84EC5F2-2FF9-4735-A01B-A3305868D397}">
      <dgm:prSet/>
      <dgm:spPr/>
      <dgm:t>
        <a:bodyPr/>
        <a:lstStyle/>
        <a:p>
          <a:endParaRPr lang="en-US" sz="1400"/>
        </a:p>
      </dgm:t>
    </dgm:pt>
    <dgm:pt modelId="{0FC9A585-0B42-6544-A14F-CB3C71FFCB64}">
      <dgm:prSet custT="1"/>
      <dgm:spPr>
        <a:solidFill>
          <a:schemeClr val="accent5"/>
        </a:solidFill>
      </dgm:spPr>
      <dgm:t>
        <a:bodyPr/>
        <a:lstStyle/>
        <a:p>
          <a:r>
            <a:rPr lang="en-US" sz="1400" b="1" dirty="0">
              <a:latin typeface="Arial Narrow" pitchFamily="34" charset="0"/>
            </a:rPr>
            <a:t>Feb 20 – May 20</a:t>
          </a:r>
        </a:p>
      </dgm:t>
    </dgm:pt>
    <dgm:pt modelId="{BDB1DA3F-8411-6344-891A-59728CA9AF50}" type="parTrans" cxnId="{28693482-28F2-FF45-985C-0FEDBFF97CB7}">
      <dgm:prSet/>
      <dgm:spPr/>
      <dgm:t>
        <a:bodyPr/>
        <a:lstStyle/>
        <a:p>
          <a:endParaRPr lang="en-US" sz="1400"/>
        </a:p>
      </dgm:t>
    </dgm:pt>
    <dgm:pt modelId="{0B92F040-6C81-6448-AEC2-0977284D2D0B}" type="sibTrans" cxnId="{28693482-28F2-FF45-985C-0FEDBFF97CB7}">
      <dgm:prSet/>
      <dgm:spPr/>
      <dgm:t>
        <a:bodyPr/>
        <a:lstStyle/>
        <a:p>
          <a:endParaRPr lang="en-US" sz="1400"/>
        </a:p>
      </dgm:t>
    </dgm:pt>
    <dgm:pt modelId="{6619D839-3013-624A-AB27-A5BC1AF0E6B6}">
      <dgm:prSet custT="1"/>
      <dgm:spPr>
        <a:solidFill>
          <a:schemeClr val="accent5"/>
        </a:solidFill>
      </dgm:spPr>
      <dgm:t>
        <a:bodyPr/>
        <a:lstStyle/>
        <a:p>
          <a:r>
            <a:rPr lang="en-US" sz="1400" b="1" dirty="0">
              <a:latin typeface="Arial Narrow" pitchFamily="34" charset="0"/>
            </a:rPr>
            <a:t>Sep 19 - Nov 19</a:t>
          </a:r>
        </a:p>
      </dgm:t>
    </dgm:pt>
    <dgm:pt modelId="{ABD1C151-4FEA-9241-9388-42E45ED4F317}" type="parTrans" cxnId="{21EEF4E1-E7C7-7F4E-8C43-858528CFF8D0}">
      <dgm:prSet/>
      <dgm:spPr/>
      <dgm:t>
        <a:bodyPr/>
        <a:lstStyle/>
        <a:p>
          <a:endParaRPr lang="en-US" sz="1400"/>
        </a:p>
      </dgm:t>
    </dgm:pt>
    <dgm:pt modelId="{0820C262-F578-454A-8E78-C7EABF785CC4}" type="sibTrans" cxnId="{21EEF4E1-E7C7-7F4E-8C43-858528CFF8D0}">
      <dgm:prSet/>
      <dgm:spPr/>
      <dgm:t>
        <a:bodyPr/>
        <a:lstStyle/>
        <a:p>
          <a:endParaRPr lang="en-US" sz="1400"/>
        </a:p>
      </dgm:t>
    </dgm:pt>
    <dgm:pt modelId="{E21B7ABA-DD15-4F74-87C0-16EBDF2459AF}" type="pres">
      <dgm:prSet presAssocID="{DED77FE9-76C1-4FC0-9374-70583476310E}" presName="Name0" presStyleCnt="0">
        <dgm:presLayoutVars>
          <dgm:dir/>
          <dgm:animLvl val="lvl"/>
          <dgm:resizeHandles val="exact"/>
        </dgm:presLayoutVars>
      </dgm:prSet>
      <dgm:spPr/>
    </dgm:pt>
    <dgm:pt modelId="{BE69385D-9BED-104F-BB61-BCEA367E1420}" type="pres">
      <dgm:prSet presAssocID="{6619D839-3013-624A-AB27-A5BC1AF0E6B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D73315E-3668-054D-85B6-AB2CCDA8CCDC}" type="pres">
      <dgm:prSet presAssocID="{0820C262-F578-454A-8E78-C7EABF785CC4}" presName="parTxOnlySpace" presStyleCnt="0"/>
      <dgm:spPr/>
    </dgm:pt>
    <dgm:pt modelId="{FB982AC1-B3AC-4753-A526-584D2E98BEDA}" type="pres">
      <dgm:prSet presAssocID="{D3280703-9DEA-43C3-AAF4-648CDDF7AA2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1819ACA-2BDA-4E99-8DD3-ED5019690E2F}" type="pres">
      <dgm:prSet presAssocID="{07CF3653-ABA4-479F-B706-151B4A72A2AE}" presName="parTxOnlySpace" presStyleCnt="0"/>
      <dgm:spPr/>
    </dgm:pt>
    <dgm:pt modelId="{1E7E085A-07B9-4340-ACFE-3EF05A29D1C8}" type="pres">
      <dgm:prSet presAssocID="{0FC9A585-0B42-6544-A14F-CB3C71FFCB6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442B65D-1EFB-284E-A121-5E575BA544D2}" type="pres">
      <dgm:prSet presAssocID="{0B92F040-6C81-6448-AEC2-0977284D2D0B}" presName="parTxOnlySpace" presStyleCnt="0"/>
      <dgm:spPr/>
    </dgm:pt>
    <dgm:pt modelId="{7AE9A9BE-33B9-4D7F-BAD0-2AF1B14AF664}" type="pres">
      <dgm:prSet presAssocID="{DD02D688-FB57-48FC-B8DF-B0F24D9916A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680B8C6-4422-4279-9897-D1CCD8128F9E}" type="pres">
      <dgm:prSet presAssocID="{70A8742E-EBB8-4C59-950C-57B1BF9261E8}" presName="parTxOnlySpace" presStyleCnt="0"/>
      <dgm:spPr/>
    </dgm:pt>
    <dgm:pt modelId="{D13FD6DC-D36F-4861-AA3B-D1FEF1FA3926}" type="pres">
      <dgm:prSet presAssocID="{D14B6FA7-6658-4029-8372-5474CB9FFBA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168232F-DA28-481F-8878-C4015B12D22B}" type="presOf" srcId="{D3280703-9DEA-43C3-AAF4-648CDDF7AA24}" destId="{FB982AC1-B3AC-4753-A526-584D2E98BEDA}" srcOrd="0" destOrd="0" presId="urn:microsoft.com/office/officeart/2005/8/layout/chevron1"/>
    <dgm:cxn modelId="{ECDDDF69-668F-4EFF-A7AB-8A6FA2F25E15}" srcId="{DED77FE9-76C1-4FC0-9374-70583476310E}" destId="{D14B6FA7-6658-4029-8372-5474CB9FFBA0}" srcOrd="4" destOrd="0" parTransId="{0BFEFD74-9EDF-46CC-AD95-D73501AA7B7D}" sibTransId="{7ACD4EF8-8ECA-43BF-9410-C05AB3793DF8}"/>
    <dgm:cxn modelId="{F8990577-82AE-4D4F-B465-7BCDE3186F3E}" type="presOf" srcId="{0FC9A585-0B42-6544-A14F-CB3C71FFCB64}" destId="{1E7E085A-07B9-4340-ACFE-3EF05A29D1C8}" srcOrd="0" destOrd="0" presId="urn:microsoft.com/office/officeart/2005/8/layout/chevron1"/>
    <dgm:cxn modelId="{32D1F277-C460-49C3-A68F-531E6D612A6C}" type="presOf" srcId="{DD02D688-FB57-48FC-B8DF-B0F24D9916AA}" destId="{7AE9A9BE-33B9-4D7F-BAD0-2AF1B14AF664}" srcOrd="0" destOrd="0" presId="urn:microsoft.com/office/officeart/2005/8/layout/chevron1"/>
    <dgm:cxn modelId="{28693482-28F2-FF45-985C-0FEDBFF97CB7}" srcId="{DED77FE9-76C1-4FC0-9374-70583476310E}" destId="{0FC9A585-0B42-6544-A14F-CB3C71FFCB64}" srcOrd="2" destOrd="0" parTransId="{BDB1DA3F-8411-6344-891A-59728CA9AF50}" sibTransId="{0B92F040-6C81-6448-AEC2-0977284D2D0B}"/>
    <dgm:cxn modelId="{9AA1E8C7-D0AD-4126-8505-E34D29BC75F8}" type="presOf" srcId="{D14B6FA7-6658-4029-8372-5474CB9FFBA0}" destId="{D13FD6DC-D36F-4861-AA3B-D1FEF1FA3926}" srcOrd="0" destOrd="0" presId="urn:microsoft.com/office/officeart/2005/8/layout/chevron1"/>
    <dgm:cxn modelId="{B5DC77C9-FAB8-4B29-BC74-BFE980CE23DA}" type="presOf" srcId="{6619D839-3013-624A-AB27-A5BC1AF0E6B6}" destId="{BE69385D-9BED-104F-BB61-BCEA367E1420}" srcOrd="0" destOrd="0" presId="urn:microsoft.com/office/officeart/2005/8/layout/chevron1"/>
    <dgm:cxn modelId="{21EEF4E1-E7C7-7F4E-8C43-858528CFF8D0}" srcId="{DED77FE9-76C1-4FC0-9374-70583476310E}" destId="{6619D839-3013-624A-AB27-A5BC1AF0E6B6}" srcOrd="0" destOrd="0" parTransId="{ABD1C151-4FEA-9241-9388-42E45ED4F317}" sibTransId="{0820C262-F578-454A-8E78-C7EABF785CC4}"/>
    <dgm:cxn modelId="{35DAB5EA-50F7-4160-AFDC-1FBA048BEF3A}" srcId="{DED77FE9-76C1-4FC0-9374-70583476310E}" destId="{DD02D688-FB57-48FC-B8DF-B0F24D9916AA}" srcOrd="3" destOrd="0" parTransId="{ABC8F978-673A-4B60-B701-5C17B553A22D}" sibTransId="{70A8742E-EBB8-4C59-950C-57B1BF9261E8}"/>
    <dgm:cxn modelId="{24F991F0-3897-450F-AD2D-01322CB362CC}" type="presOf" srcId="{DED77FE9-76C1-4FC0-9374-70583476310E}" destId="{E21B7ABA-DD15-4F74-87C0-16EBDF2459AF}" srcOrd="0" destOrd="0" presId="urn:microsoft.com/office/officeart/2005/8/layout/chevron1"/>
    <dgm:cxn modelId="{B84EC5F2-2FF9-4735-A01B-A3305868D397}" srcId="{DED77FE9-76C1-4FC0-9374-70583476310E}" destId="{D3280703-9DEA-43C3-AAF4-648CDDF7AA24}" srcOrd="1" destOrd="0" parTransId="{9D150FA2-8432-49C5-B38E-787E3CF96EA9}" sibTransId="{07CF3653-ABA4-479F-B706-151B4A72A2AE}"/>
    <dgm:cxn modelId="{306053BA-26D7-47C3-8938-8EAF04C89D23}" type="presParOf" srcId="{E21B7ABA-DD15-4F74-87C0-16EBDF2459AF}" destId="{BE69385D-9BED-104F-BB61-BCEA367E1420}" srcOrd="0" destOrd="0" presId="urn:microsoft.com/office/officeart/2005/8/layout/chevron1"/>
    <dgm:cxn modelId="{D27A95C3-258D-4778-ACA6-71A8D0967DBA}" type="presParOf" srcId="{E21B7ABA-DD15-4F74-87C0-16EBDF2459AF}" destId="{FD73315E-3668-054D-85B6-AB2CCDA8CCDC}" srcOrd="1" destOrd="0" presId="urn:microsoft.com/office/officeart/2005/8/layout/chevron1"/>
    <dgm:cxn modelId="{3EBD79EC-2EE5-40AC-9E13-83E5D49E5CC6}" type="presParOf" srcId="{E21B7ABA-DD15-4F74-87C0-16EBDF2459AF}" destId="{FB982AC1-B3AC-4753-A526-584D2E98BEDA}" srcOrd="2" destOrd="0" presId="urn:microsoft.com/office/officeart/2005/8/layout/chevron1"/>
    <dgm:cxn modelId="{4468D548-EF75-4553-9786-6F89DD748674}" type="presParOf" srcId="{E21B7ABA-DD15-4F74-87C0-16EBDF2459AF}" destId="{31819ACA-2BDA-4E99-8DD3-ED5019690E2F}" srcOrd="3" destOrd="0" presId="urn:microsoft.com/office/officeart/2005/8/layout/chevron1"/>
    <dgm:cxn modelId="{DABE9758-9414-4B5F-A336-676A4294AC28}" type="presParOf" srcId="{E21B7ABA-DD15-4F74-87C0-16EBDF2459AF}" destId="{1E7E085A-07B9-4340-ACFE-3EF05A29D1C8}" srcOrd="4" destOrd="0" presId="urn:microsoft.com/office/officeart/2005/8/layout/chevron1"/>
    <dgm:cxn modelId="{2F0A919E-D8BE-476C-8803-18B1AB63BD5E}" type="presParOf" srcId="{E21B7ABA-DD15-4F74-87C0-16EBDF2459AF}" destId="{1442B65D-1EFB-284E-A121-5E575BA544D2}" srcOrd="5" destOrd="0" presId="urn:microsoft.com/office/officeart/2005/8/layout/chevron1"/>
    <dgm:cxn modelId="{036B6CA4-18ED-4095-875B-BF535CBA7DB4}" type="presParOf" srcId="{E21B7ABA-DD15-4F74-87C0-16EBDF2459AF}" destId="{7AE9A9BE-33B9-4D7F-BAD0-2AF1B14AF664}" srcOrd="6" destOrd="0" presId="urn:microsoft.com/office/officeart/2005/8/layout/chevron1"/>
    <dgm:cxn modelId="{DEDA5094-BFA4-41AD-8892-EB0F0DA2704E}" type="presParOf" srcId="{E21B7ABA-DD15-4F74-87C0-16EBDF2459AF}" destId="{6680B8C6-4422-4279-9897-D1CCD8128F9E}" srcOrd="7" destOrd="0" presId="urn:microsoft.com/office/officeart/2005/8/layout/chevron1"/>
    <dgm:cxn modelId="{243F737B-EF56-4080-A5E0-E928C06AB956}" type="presParOf" srcId="{E21B7ABA-DD15-4F74-87C0-16EBDF2459AF}" destId="{D13FD6DC-D36F-4861-AA3B-D1FEF1FA392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9385D-9BED-104F-BB61-BCEA367E1420}">
      <dsp:nvSpPr>
        <dsp:cNvPr id="0" name=""/>
        <dsp:cNvSpPr/>
      </dsp:nvSpPr>
      <dsp:spPr>
        <a:xfrm>
          <a:off x="2154" y="0"/>
          <a:ext cx="1917315" cy="22367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Narrow" pitchFamily="34" charset="0"/>
            </a:rPr>
            <a:t>Sep 19 - Nov 19</a:t>
          </a:r>
        </a:p>
      </dsp:txBody>
      <dsp:txXfrm>
        <a:off x="113993" y="0"/>
        <a:ext cx="1693637" cy="223678"/>
      </dsp:txXfrm>
    </dsp:sp>
    <dsp:sp modelId="{FB982AC1-B3AC-4753-A526-584D2E98BEDA}">
      <dsp:nvSpPr>
        <dsp:cNvPr id="0" name=""/>
        <dsp:cNvSpPr/>
      </dsp:nvSpPr>
      <dsp:spPr>
        <a:xfrm>
          <a:off x="1727738" y="0"/>
          <a:ext cx="1917315" cy="22367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Narrow" pitchFamily="34" charset="0"/>
            </a:rPr>
            <a:t>Dec 19 – Jan 20</a:t>
          </a:r>
        </a:p>
      </dsp:txBody>
      <dsp:txXfrm>
        <a:off x="1839577" y="0"/>
        <a:ext cx="1693637" cy="223678"/>
      </dsp:txXfrm>
    </dsp:sp>
    <dsp:sp modelId="{1E7E085A-07B9-4340-ACFE-3EF05A29D1C8}">
      <dsp:nvSpPr>
        <dsp:cNvPr id="0" name=""/>
        <dsp:cNvSpPr/>
      </dsp:nvSpPr>
      <dsp:spPr>
        <a:xfrm>
          <a:off x="3453322" y="0"/>
          <a:ext cx="1917315" cy="22367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Narrow" pitchFamily="34" charset="0"/>
            </a:rPr>
            <a:t>Feb 20 – May 20</a:t>
          </a:r>
        </a:p>
      </dsp:txBody>
      <dsp:txXfrm>
        <a:off x="3565161" y="0"/>
        <a:ext cx="1693637" cy="223678"/>
      </dsp:txXfrm>
    </dsp:sp>
    <dsp:sp modelId="{7AE9A9BE-33B9-4D7F-BAD0-2AF1B14AF664}">
      <dsp:nvSpPr>
        <dsp:cNvPr id="0" name=""/>
        <dsp:cNvSpPr/>
      </dsp:nvSpPr>
      <dsp:spPr>
        <a:xfrm>
          <a:off x="5178906" y="0"/>
          <a:ext cx="1917315" cy="22367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Narrow" pitchFamily="34" charset="0"/>
            </a:rPr>
            <a:t>Jun 20 – Aug 20</a:t>
          </a:r>
        </a:p>
      </dsp:txBody>
      <dsp:txXfrm>
        <a:off x="5290745" y="0"/>
        <a:ext cx="1693637" cy="223678"/>
      </dsp:txXfrm>
    </dsp:sp>
    <dsp:sp modelId="{D13FD6DC-D36F-4861-AA3B-D1FEF1FA3926}">
      <dsp:nvSpPr>
        <dsp:cNvPr id="0" name=""/>
        <dsp:cNvSpPr/>
      </dsp:nvSpPr>
      <dsp:spPr>
        <a:xfrm>
          <a:off x="6904490" y="0"/>
          <a:ext cx="1917315" cy="22367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Narrow" pitchFamily="34" charset="0"/>
            </a:rPr>
            <a:t>Sep 20 – Nov 20</a:t>
          </a:r>
        </a:p>
      </dsp:txBody>
      <dsp:txXfrm>
        <a:off x="7016329" y="0"/>
        <a:ext cx="1693637" cy="223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C4E5-C755-4202-9D4F-72073C1A853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E2B92-8C4B-4255-B426-C1AA4E7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Reuse: </a:t>
            </a:r>
          </a:p>
          <a:p>
            <a:r>
              <a:rPr lang="en-US" dirty="0"/>
              <a:t>C-CDA on FHIR:  Care Plan, CCD, H&amp;P, Progress Note, Referral Note, Consultation Note</a:t>
            </a:r>
          </a:p>
          <a:p>
            <a:r>
              <a:rPr lang="en-US" dirty="0"/>
              <a:t>US Core: Patient, Practitioner, </a:t>
            </a:r>
            <a:r>
              <a:rPr lang="en-US" dirty="0" err="1"/>
              <a:t>PractitionerRole</a:t>
            </a:r>
            <a:r>
              <a:rPr lang="en-US" dirty="0"/>
              <a:t>, Organization, Coverage</a:t>
            </a:r>
          </a:p>
          <a:p>
            <a:r>
              <a:rPr lang="en-US" dirty="0"/>
              <a:t>Da Vinci: CDex</a:t>
            </a:r>
          </a:p>
          <a:p>
            <a:r>
              <a:rPr lang="en-US" dirty="0"/>
              <a:t>FHIR: Goal, Questionnaire, </a:t>
            </a:r>
            <a:r>
              <a:rPr lang="en-US" dirty="0" err="1"/>
              <a:t>QuestionnaireResponse</a:t>
            </a:r>
            <a:r>
              <a:rPr lang="en-US" dirty="0"/>
              <a:t>, Observation, Consent, Bundle(Document), Bundle(Transaction), CarePlan</a:t>
            </a:r>
          </a:p>
          <a:p>
            <a:endParaRPr lang="en-US" dirty="0"/>
          </a:p>
          <a:p>
            <a:r>
              <a:rPr lang="en-US" dirty="0"/>
              <a:t>Profile:</a:t>
            </a:r>
          </a:p>
          <a:p>
            <a:r>
              <a:rPr lang="en-US" dirty="0"/>
              <a:t>Food Insecurity Observation</a:t>
            </a:r>
          </a:p>
          <a:p>
            <a:r>
              <a:rPr lang="en-US" dirty="0"/>
              <a:t>Food Security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>
              <a:defRPr/>
            </a:pPr>
            <a:fld id="{0D70C416-DF0C-4DD5-B2D0-AA379993160D}" type="slidenum">
              <a:rPr lang="en-US">
                <a:solidFill>
                  <a:prstClr val="black"/>
                </a:solidFill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8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9CBF-51B4-4599-9742-00D2469FFC1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8711-6190-44C1-9DE6-7F0C1F81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diagramLayout" Target="../diagrams/layout1.xml"/><Relationship Id="rId3" Type="http://schemas.openxmlformats.org/officeDocument/2006/relationships/tags" Target="../tags/tag3.xml"/><Relationship Id="rId21" Type="http://schemas.microsoft.com/office/2007/relationships/diagramDrawing" Target="../diagrams/drawing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diagramData" Target="../diagrams/data1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20" Type="http://schemas.openxmlformats.org/officeDocument/2006/relationships/diagramColors" Target="../diagrams/colors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diagramQuickStyle" Target="../diagrams/quickStyl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hyperlink" Target="https://confluence.hl7.org/display/GRAV/Gravity+SDOH+FHIR+I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856961B0-07B3-3B4B-8549-FE483D22EF34}"/>
              </a:ext>
            </a:extLst>
          </p:cNvPr>
          <p:cNvSpPr/>
          <p:nvPr/>
        </p:nvSpPr>
        <p:spPr>
          <a:xfrm>
            <a:off x="258135" y="4961028"/>
            <a:ext cx="8595360" cy="124246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anchor="ctr"/>
          <a:lstStyle/>
          <a:p>
            <a:pPr algn="ctr" defTabSz="342900">
              <a:spcBef>
                <a:spcPct val="20000"/>
              </a:spcBef>
              <a:defRPr/>
            </a:pPr>
            <a:endParaRPr lang="en-US" sz="1350" dirty="0">
              <a:solidFill>
                <a:srgbClr val="1559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90A0FA-3CF8-D14D-84A0-E06EBDF6F409}"/>
              </a:ext>
            </a:extLst>
          </p:cNvPr>
          <p:cNvSpPr/>
          <p:nvPr/>
        </p:nvSpPr>
        <p:spPr>
          <a:xfrm>
            <a:off x="264583" y="3013544"/>
            <a:ext cx="8595360" cy="1847407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anchor="ctr"/>
          <a:lstStyle/>
          <a:p>
            <a:pPr algn="ctr" defTabSz="342900">
              <a:spcBef>
                <a:spcPct val="20000"/>
              </a:spcBef>
              <a:defRPr/>
            </a:pPr>
            <a:endParaRPr lang="en-US" sz="1350" dirty="0">
              <a:solidFill>
                <a:srgbClr val="1559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5">
            <a:extLst>
              <a:ext uri="{FF2B5EF4-FFF2-40B4-BE49-F238E27FC236}">
                <a16:creationId xmlns:a16="http://schemas.microsoft.com/office/drawing/2014/main" id="{6205302C-F8B1-7B47-B35C-02EB1AD6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" y="389951"/>
            <a:ext cx="859536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342900" eaLnBrk="1" hangingPunct="1">
              <a:spcBef>
                <a:spcPct val="2000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Arial Narrow" charset="0"/>
                <a:cs typeface="Arial" charset="0"/>
              </a:rPr>
              <a:t>Gravity Project Roadmap (Task 5: HL7 FHIR Integration)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D5C420F-DADA-FA40-8547-BDD8101A52D9}"/>
              </a:ext>
            </a:extLst>
          </p:cNvPr>
          <p:cNvGraphicFramePr/>
          <p:nvPr/>
        </p:nvGraphicFramePr>
        <p:xfrm>
          <a:off x="160020" y="146241"/>
          <a:ext cx="8823960" cy="22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844B7571-FED0-9343-A2B9-0E5668D18B36}"/>
              </a:ext>
            </a:extLst>
          </p:cNvPr>
          <p:cNvSpPr/>
          <p:nvPr/>
        </p:nvSpPr>
        <p:spPr>
          <a:xfrm>
            <a:off x="264583" y="760956"/>
            <a:ext cx="8595360" cy="2190668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anchor="ctr"/>
          <a:lstStyle/>
          <a:p>
            <a:pPr algn="ctr" defTabSz="342900">
              <a:spcBef>
                <a:spcPct val="20000"/>
              </a:spcBef>
              <a:defRPr/>
            </a:pPr>
            <a:endParaRPr lang="en-US" sz="13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TLSHAPE_T_7773177036fc4cf59bd0d5652def1445_Title">
            <a:extLst>
              <a:ext uri="{FF2B5EF4-FFF2-40B4-BE49-F238E27FC236}">
                <a16:creationId xmlns:a16="http://schemas.microsoft.com/office/drawing/2014/main" id="{B9A0BFF7-47F1-491B-B74B-D9A0818BC2B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735497" y="1832991"/>
            <a:ext cx="2318535" cy="1477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ea typeface="Franklin Gothic Medium Cond" charset="0"/>
                <a:cs typeface="Arial" panose="020B0604020202020204" pitchFamily="34" charset="0"/>
              </a:rPr>
              <a:t>Community Engagement</a:t>
            </a:r>
            <a:endParaRPr sz="1200" b="1" dirty="0"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ea typeface="Franklin Gothic Medium Cond" charset="0"/>
              <a:cs typeface="Arial" panose="020B0604020202020204" pitchFamily="34" charset="0"/>
            </a:endParaRPr>
          </a:p>
        </p:txBody>
      </p:sp>
      <p:sp>
        <p:nvSpPr>
          <p:cNvPr id="45" name="OTLSHAPE_T_7773177036fc4cf59bd0d5652def1445_Title">
            <a:extLst>
              <a:ext uri="{FF2B5EF4-FFF2-40B4-BE49-F238E27FC236}">
                <a16:creationId xmlns:a16="http://schemas.microsoft.com/office/drawing/2014/main" id="{E75FECDE-F5DC-4A5E-A109-2A7489282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252294" y="3795431"/>
            <a:ext cx="1577550" cy="2954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ea typeface="Franklin Gothic Medium Cond" charset="0"/>
                <a:cs typeface="Arial" panose="020B0604020202020204" pitchFamily="34" charset="0"/>
              </a:rPr>
              <a:t>Connectathon Testing</a:t>
            </a:r>
            <a:endParaRPr sz="1200" b="1" dirty="0"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ea typeface="Franklin Gothic Medium Cond" charset="0"/>
              <a:cs typeface="Arial" panose="020B0604020202020204" pitchFamily="34" charset="0"/>
            </a:endParaRPr>
          </a:p>
        </p:txBody>
      </p:sp>
      <p:sp>
        <p:nvSpPr>
          <p:cNvPr id="46" name="OTLSHAPE_T_7773177036fc4cf59bd0d5652def1445_Title">
            <a:extLst>
              <a:ext uri="{FF2B5EF4-FFF2-40B4-BE49-F238E27FC236}">
                <a16:creationId xmlns:a16="http://schemas.microsoft.com/office/drawing/2014/main" id="{37A9DAE3-C1BA-4A82-8CB0-0D4FF7ADC5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31071" y="5490226"/>
            <a:ext cx="1229670" cy="1477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-6" dirty="0"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FHIR IG/Ballot</a:t>
            </a:r>
            <a:endParaRPr sz="1200" b="1" spc="-6" dirty="0"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CA4BBA-1BD7-4F5F-93C4-335D916A1583}"/>
              </a:ext>
            </a:extLst>
          </p:cNvPr>
          <p:cNvCxnSpPr>
            <a:cxnSpLocks/>
          </p:cNvCxnSpPr>
          <p:nvPr/>
        </p:nvCxnSpPr>
        <p:spPr>
          <a:xfrm>
            <a:off x="7996508" y="2780688"/>
            <a:ext cx="852514" cy="0"/>
          </a:xfrm>
          <a:prstGeom prst="line">
            <a:avLst/>
          </a:prstGeom>
          <a:ln w="50800">
            <a:solidFill>
              <a:schemeClr val="accent1"/>
            </a:solidFill>
            <a:headEnd type="oval" w="sm" len="sm"/>
            <a:tailEnd type="triangle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TLSHAPE_M_5a8668fe0e5f47688340e8a167c5bf9b_Shape">
            <a:extLst>
              <a:ext uri="{FF2B5EF4-FFF2-40B4-BE49-F238E27FC236}">
                <a16:creationId xmlns:a16="http://schemas.microsoft.com/office/drawing/2014/main" id="{1BA71A22-A4C7-4F84-AFF7-B2E32D3609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431651" y="4321248"/>
            <a:ext cx="152400" cy="1778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7F8CC3-E5B7-9841-B74B-D48C8E78D066}"/>
              </a:ext>
            </a:extLst>
          </p:cNvPr>
          <p:cNvCxnSpPr>
            <a:cxnSpLocks/>
          </p:cNvCxnSpPr>
          <p:nvPr/>
        </p:nvCxnSpPr>
        <p:spPr>
          <a:xfrm>
            <a:off x="591184" y="1083350"/>
            <a:ext cx="1531409" cy="0"/>
          </a:xfrm>
          <a:prstGeom prst="line">
            <a:avLst/>
          </a:prstGeom>
          <a:ln w="50800">
            <a:solidFill>
              <a:schemeClr val="accent1"/>
            </a:solidFill>
            <a:headEnd type="oval" w="sm" len="sm"/>
            <a:tailEnd type="oval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Rectangle 58">
            <a:extLst>
              <a:ext uri="{FF2B5EF4-FFF2-40B4-BE49-F238E27FC236}">
                <a16:creationId xmlns:a16="http://schemas.microsoft.com/office/drawing/2014/main" id="{12513603-9B08-4F4D-86B8-84DD27DF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34" y="743635"/>
            <a:ext cx="5152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Arial Narrow" panose="020B0604020202020204" pitchFamily="34" charset="0"/>
              </a:rPr>
              <a:t>Draft SDOH Implementation Guide Development for Q2 2020 Testing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F40B29D-1053-F144-801F-DF7D6F2B7540}"/>
              </a:ext>
            </a:extLst>
          </p:cNvPr>
          <p:cNvCxnSpPr>
            <a:cxnSpLocks/>
          </p:cNvCxnSpPr>
          <p:nvPr/>
        </p:nvCxnSpPr>
        <p:spPr>
          <a:xfrm>
            <a:off x="2683181" y="1442449"/>
            <a:ext cx="1415732" cy="6875"/>
          </a:xfrm>
          <a:prstGeom prst="line">
            <a:avLst/>
          </a:prstGeom>
          <a:ln w="50800">
            <a:solidFill>
              <a:schemeClr val="accent1"/>
            </a:solidFill>
            <a:headEnd type="oval" w="sm" len="sm"/>
            <a:tailEnd type="oval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58">
            <a:extLst>
              <a:ext uri="{FF2B5EF4-FFF2-40B4-BE49-F238E27FC236}">
                <a16:creationId xmlns:a16="http://schemas.microsoft.com/office/drawing/2014/main" id="{049750CB-D393-6E45-A73A-DAB03C18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181" y="1132237"/>
            <a:ext cx="5931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Arial Narrow" panose="020B0604020202020204" pitchFamily="34" charset="0"/>
              </a:rPr>
              <a:t>IG revisions based on Community Feedback and Additional Development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8DCD266-029A-DC4B-94B8-A5775D955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768" y="1455462"/>
            <a:ext cx="4765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Arial Narrow" panose="020B0604020202020204" pitchFamily="34" charset="0"/>
              </a:rPr>
              <a:t>IG revisions based on Connectathon Testing, Development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61E4F56-256F-8C4A-BE03-ECC5CBF0D6E3}"/>
              </a:ext>
            </a:extLst>
          </p:cNvPr>
          <p:cNvCxnSpPr>
            <a:cxnSpLocks/>
          </p:cNvCxnSpPr>
          <p:nvPr/>
        </p:nvCxnSpPr>
        <p:spPr>
          <a:xfrm>
            <a:off x="5471980" y="2162972"/>
            <a:ext cx="1979294" cy="0"/>
          </a:xfrm>
          <a:prstGeom prst="line">
            <a:avLst/>
          </a:prstGeom>
          <a:ln w="50800">
            <a:solidFill>
              <a:schemeClr val="accent1"/>
            </a:solidFill>
            <a:headEnd type="oval" w="sm" len="sm"/>
            <a:tailEnd type="oval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Rectangle 58">
            <a:extLst>
              <a:ext uri="{FF2B5EF4-FFF2-40B4-BE49-F238E27FC236}">
                <a16:creationId xmlns:a16="http://schemas.microsoft.com/office/drawing/2014/main" id="{C89F73E9-507B-0E4D-B829-E1871B02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980" y="1843919"/>
            <a:ext cx="3697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Arial Narrow" panose="020B0604020202020204" pitchFamily="34" charset="0"/>
              </a:rPr>
              <a:t>Comment Only IG Ballot Reconciliation</a:t>
            </a:r>
          </a:p>
        </p:txBody>
      </p:sp>
      <p:sp>
        <p:nvSpPr>
          <p:cNvPr id="82" name="Rectangle 58">
            <a:extLst>
              <a:ext uri="{FF2B5EF4-FFF2-40B4-BE49-F238E27FC236}">
                <a16:creationId xmlns:a16="http://schemas.microsoft.com/office/drawing/2014/main" id="{7F0E8008-ECCD-6D44-8006-BE7F291F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553" y="2460864"/>
            <a:ext cx="2624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342900" eaLnBrk="1" hangingPunct="1">
              <a:defRPr/>
            </a:pPr>
            <a:r>
              <a:rPr lang="en-US" altLang="en-US" sz="1400" b="1" dirty="0">
                <a:solidFill>
                  <a:srgbClr val="000000"/>
                </a:solidFill>
                <a:latin typeface="Arial Narrow" panose="020B0604020202020204" pitchFamily="34" charset="0"/>
              </a:rPr>
              <a:t>Sept STU Ballot Reconciliation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379978-235C-2448-AB93-C3170FA0EF94}"/>
              </a:ext>
            </a:extLst>
          </p:cNvPr>
          <p:cNvCxnSpPr>
            <a:cxnSpLocks/>
          </p:cNvCxnSpPr>
          <p:nvPr/>
        </p:nvCxnSpPr>
        <p:spPr>
          <a:xfrm>
            <a:off x="4416652" y="1783698"/>
            <a:ext cx="520881" cy="0"/>
          </a:xfrm>
          <a:prstGeom prst="line">
            <a:avLst/>
          </a:prstGeom>
          <a:ln w="50800">
            <a:solidFill>
              <a:schemeClr val="accent1"/>
            </a:solidFill>
            <a:headEnd type="oval" w="sm" len="sm"/>
            <a:tailEnd type="oval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OTLSHAPE_M_5a8668fe0e5f47688340e8a167c5bf9b_Shape">
            <a:extLst>
              <a:ext uri="{FF2B5EF4-FFF2-40B4-BE49-F238E27FC236}">
                <a16:creationId xmlns:a16="http://schemas.microsoft.com/office/drawing/2014/main" id="{EA33D4C8-4BB5-F84E-AF09-05514C52BE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48601" y="3252371"/>
            <a:ext cx="152400" cy="1778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103" name="Rectangle 58">
            <a:extLst>
              <a:ext uri="{FF2B5EF4-FFF2-40B4-BE49-F238E27FC236}">
                <a16:creationId xmlns:a16="http://schemas.microsoft.com/office/drawing/2014/main" id="{4FC49509-A9C3-6E4F-AE74-6DE99227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562" y="3180090"/>
            <a:ext cx="36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15599E"/>
                </a:solidFill>
                <a:latin typeface="Arial Narrow" panose="020B0604020202020204" pitchFamily="34" charset="0"/>
              </a:rPr>
              <a:t>HL7 Connectathon 23, Sydney, UC 1 </a:t>
            </a:r>
            <a:r>
              <a:rPr lang="en-US" altLang="en-US" sz="1400" b="1" dirty="0">
                <a:solidFill>
                  <a:srgbClr val="C00000"/>
                </a:solidFill>
                <a:latin typeface="Arial Narrow" panose="020B0604020202020204" pitchFamily="34" charset="0"/>
              </a:rPr>
              <a:t>(Feb)</a:t>
            </a:r>
          </a:p>
        </p:txBody>
      </p:sp>
      <p:sp>
        <p:nvSpPr>
          <p:cNvPr id="104" name="OTLSHAPE_M_5a8668fe0e5f47688340e8a167c5bf9b_Shape">
            <a:extLst>
              <a:ext uri="{FF2B5EF4-FFF2-40B4-BE49-F238E27FC236}">
                <a16:creationId xmlns:a16="http://schemas.microsoft.com/office/drawing/2014/main" id="{AD8CBAC4-7C65-E245-84A7-CC1E26C8012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2064" y="3888344"/>
            <a:ext cx="152400" cy="1778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105" name="Rectangle 58">
            <a:extLst>
              <a:ext uri="{FF2B5EF4-FFF2-40B4-BE49-F238E27FC236}">
                <a16:creationId xmlns:a16="http://schemas.microsoft.com/office/drawing/2014/main" id="{D6626439-A0D8-054D-9651-89645385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53" y="3815296"/>
            <a:ext cx="42420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15599E"/>
                </a:solidFill>
                <a:latin typeface="Arial Narrow" panose="020B0604020202020204" pitchFamily="34" charset="0"/>
              </a:rPr>
              <a:t>HL7 Connectathon 24, San Antonio,  UC 1, 2 </a:t>
            </a:r>
            <a:r>
              <a:rPr lang="en-US" altLang="en-US" sz="1400" b="1" dirty="0">
                <a:solidFill>
                  <a:srgbClr val="C00000"/>
                </a:solidFill>
                <a:latin typeface="Arial Narrow" panose="020B0604020202020204" pitchFamily="34" charset="0"/>
              </a:rPr>
              <a:t>(May)</a:t>
            </a:r>
          </a:p>
        </p:txBody>
      </p:sp>
      <p:sp>
        <p:nvSpPr>
          <p:cNvPr id="110" name="Rectangle 58">
            <a:extLst>
              <a:ext uri="{FF2B5EF4-FFF2-40B4-BE49-F238E27FC236}">
                <a16:creationId xmlns:a16="http://schemas.microsoft.com/office/drawing/2014/main" id="{FAA65F4C-9958-234C-9C01-D7BAD553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490" y="4270105"/>
            <a:ext cx="2291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15599E"/>
                </a:solidFill>
                <a:latin typeface="Arial Narrow" panose="020B0604020202020204" pitchFamily="34" charset="0"/>
              </a:rPr>
              <a:t>HL7 Connectathon 25, Baltimore,  UC 1, 2 (</a:t>
            </a:r>
            <a:r>
              <a:rPr lang="en-US" altLang="en-US" sz="1400" b="1" dirty="0">
                <a:solidFill>
                  <a:srgbClr val="C00000"/>
                </a:solidFill>
                <a:latin typeface="Arial Narrow" panose="020B0604020202020204" pitchFamily="34" charset="0"/>
              </a:rPr>
              <a:t>Sept)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E09FDE-E14A-BF4F-9440-5CA178B740A5}"/>
              </a:ext>
            </a:extLst>
          </p:cNvPr>
          <p:cNvCxnSpPr>
            <a:cxnSpLocks/>
          </p:cNvCxnSpPr>
          <p:nvPr/>
        </p:nvCxnSpPr>
        <p:spPr>
          <a:xfrm>
            <a:off x="4092164" y="1507640"/>
            <a:ext cx="6749" cy="16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BA598F43-DB29-DA4F-8B4D-97FBDC633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8512" y="3246419"/>
            <a:ext cx="2270470" cy="101241"/>
          </a:xfrm>
          <a:prstGeom prst="bentConnector3">
            <a:avLst>
              <a:gd name="adj1" fmla="val 96146"/>
            </a:avLst>
          </a:prstGeom>
          <a:ln>
            <a:solidFill>
              <a:schemeClr val="accent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414360-47B6-4261-AF3D-9453656B9911}"/>
              </a:ext>
            </a:extLst>
          </p:cNvPr>
          <p:cNvCxnSpPr/>
          <p:nvPr/>
        </p:nvCxnSpPr>
        <p:spPr>
          <a:xfrm>
            <a:off x="4937533" y="1783698"/>
            <a:ext cx="33414" cy="22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E670FE-5CA3-2343-B80D-C4F12AD6EA9F}"/>
              </a:ext>
            </a:extLst>
          </p:cNvPr>
          <p:cNvSpPr txBox="1"/>
          <p:nvPr/>
        </p:nvSpPr>
        <p:spPr>
          <a:xfrm>
            <a:off x="684215" y="6366558"/>
            <a:ext cx="804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hlinkClick r:id="rId22"/>
              </a:rPr>
              <a:t>https://confluence.hl7.org/display/GRAV/Gravity+SDOH+FHIR+IG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0" name="OTLSHAPE_M_5a8668fe0e5f47688340e8a167c5bf9b_Shape">
            <a:extLst>
              <a:ext uri="{FF2B5EF4-FFF2-40B4-BE49-F238E27FC236}">
                <a16:creationId xmlns:a16="http://schemas.microsoft.com/office/drawing/2014/main" id="{2C5AF74F-7606-534B-8767-C5658DFA502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722020" y="3569570"/>
            <a:ext cx="152400" cy="1778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3FD047F6-BE62-9E48-BB35-5A3D1625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81" y="3497289"/>
            <a:ext cx="36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400" b="1" dirty="0">
                <a:solidFill>
                  <a:srgbClr val="15599E"/>
                </a:solidFill>
                <a:latin typeface="Arial Narrow" panose="020B0604020202020204" pitchFamily="34" charset="0"/>
              </a:rPr>
              <a:t>HIMSS Demonstration, Orlando, UC 1 </a:t>
            </a:r>
            <a:r>
              <a:rPr lang="en-US" altLang="en-US" sz="1400" b="1" dirty="0">
                <a:solidFill>
                  <a:srgbClr val="C00000"/>
                </a:solidFill>
                <a:latin typeface="Arial Narrow" panose="020B0604020202020204" pitchFamily="34" charset="0"/>
              </a:rPr>
              <a:t>(Mar)</a:t>
            </a:r>
          </a:p>
        </p:txBody>
      </p:sp>
      <p:sp>
        <p:nvSpPr>
          <p:cNvPr id="43" name="OTLSHAPE_M_5a8668fe0e5f47688340e8a167c5bf9b_Shape">
            <a:extLst>
              <a:ext uri="{FF2B5EF4-FFF2-40B4-BE49-F238E27FC236}">
                <a16:creationId xmlns:a16="http://schemas.microsoft.com/office/drawing/2014/main" id="{FF77B4A5-2B46-2948-86F7-51AF64BFE09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596586" y="5907001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47" name="Rectangle 58">
            <a:extLst>
              <a:ext uri="{FF2B5EF4-FFF2-40B4-BE49-F238E27FC236}">
                <a16:creationId xmlns:a16="http://schemas.microsoft.com/office/drawing/2014/main" id="{2CDC85B9-4826-9A47-BA35-68F0DDC3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16" y="6017468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HL7 STU Ballot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Aug to Dec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5EC3E7-7732-CB46-8E20-3384A008D1DA}"/>
              </a:ext>
            </a:extLst>
          </p:cNvPr>
          <p:cNvCxnSpPr>
            <a:cxnSpLocks/>
          </p:cNvCxnSpPr>
          <p:nvPr/>
        </p:nvCxnSpPr>
        <p:spPr>
          <a:xfrm>
            <a:off x="6765950" y="5995656"/>
            <a:ext cx="1968153" cy="0"/>
          </a:xfrm>
          <a:prstGeom prst="line">
            <a:avLst/>
          </a:prstGeom>
          <a:ln w="50800">
            <a:solidFill>
              <a:schemeClr val="accent6"/>
            </a:solidFill>
            <a:headEnd type="oval" w="sm" len="sm"/>
            <a:tailEnd type="triangle" w="sm" len="sm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TLSHAPE_M_5a8668fe0e5f47688340e8a167c5bf9b_Shape">
            <a:extLst>
              <a:ext uri="{FF2B5EF4-FFF2-40B4-BE49-F238E27FC236}">
                <a16:creationId xmlns:a16="http://schemas.microsoft.com/office/drawing/2014/main" id="{BF5292B9-B742-1648-9B2C-C6647A8034D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455544" y="4954991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0" name="OTLSHAPE_M_5a8668fe0e5f47688340e8a167c5bf9b_Shape">
            <a:extLst>
              <a:ext uri="{FF2B5EF4-FFF2-40B4-BE49-F238E27FC236}">
                <a16:creationId xmlns:a16="http://schemas.microsoft.com/office/drawing/2014/main" id="{BC5979EB-262E-D04F-AE7E-FD08EDF85AF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604627" y="5126186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1" name="OTLSHAPE_M_5a8668fe0e5f47688340e8a167c5bf9b_Shape">
            <a:extLst>
              <a:ext uri="{FF2B5EF4-FFF2-40B4-BE49-F238E27FC236}">
                <a16:creationId xmlns:a16="http://schemas.microsoft.com/office/drawing/2014/main" id="{158902D3-AD91-BF4B-97A5-A7FA550A180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142778" y="5297381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2" name="OTLSHAPE_M_5a8668fe0e5f47688340e8a167c5bf9b_Shape">
            <a:extLst>
              <a:ext uri="{FF2B5EF4-FFF2-40B4-BE49-F238E27FC236}">
                <a16:creationId xmlns:a16="http://schemas.microsoft.com/office/drawing/2014/main" id="{3884E6C1-C138-3747-92F6-8822B76ED2F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76314" y="5468576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3" name="OTLSHAPE_M_5a8668fe0e5f47688340e8a167c5bf9b_Shape">
            <a:extLst>
              <a:ext uri="{FF2B5EF4-FFF2-40B4-BE49-F238E27FC236}">
                <a16:creationId xmlns:a16="http://schemas.microsoft.com/office/drawing/2014/main" id="{ABF407E5-EFCD-5644-B8BE-E723A5FFBE45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784426" y="5639772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4" name="OTLSHAPE_M_5a8668fe0e5f47688340e8a167c5bf9b_Shape">
            <a:extLst>
              <a:ext uri="{FF2B5EF4-FFF2-40B4-BE49-F238E27FC236}">
                <a16:creationId xmlns:a16="http://schemas.microsoft.com/office/drawing/2014/main" id="{0CA60465-ABF3-ED49-9636-B06DB678F454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8710208" y="5907001"/>
            <a:ext cx="151979" cy="177310"/>
          </a:xfrm>
          <a:prstGeom prst="teardrop">
            <a:avLst/>
          </a:prstGeom>
          <a:solidFill>
            <a:srgbClr val="008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900">
              <a:solidFill>
                <a:prstClr val="white"/>
              </a:solidFill>
              <a:ea typeface="Calibri" charset="0"/>
              <a:cs typeface="Calibri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B2107486-C9EC-E444-AF07-72F3A4D8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958" y="5047230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V0.0.2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Jan 30, 2020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CE8512CB-E2A6-1546-A5EC-691206F1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321" y="5215585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V0.0.3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Feb 28, 2020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C193C-5605-864C-8351-0880D3C5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293" y="5405651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V0.0.4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April 15, 2020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FCE5D151-8357-434B-907A-01220543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110" y="5575872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V0.0.5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June 15, 2020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C04588D4-DF56-924E-8A89-65036378F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150" y="5744953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V0.1.0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July 15, 2020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A657D-CD2C-B54F-9E21-97298B64E5ED}"/>
              </a:ext>
            </a:extLst>
          </p:cNvPr>
          <p:cNvSpPr txBox="1"/>
          <p:nvPr/>
        </p:nvSpPr>
        <p:spPr>
          <a:xfrm>
            <a:off x="1957423" y="4893341"/>
            <a:ext cx="5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UC1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24F323-9D0E-CB4C-8C83-F1FC9EC97487}"/>
              </a:ext>
            </a:extLst>
          </p:cNvPr>
          <p:cNvSpPr txBox="1"/>
          <p:nvPr/>
        </p:nvSpPr>
        <p:spPr>
          <a:xfrm>
            <a:off x="3875190" y="5420879"/>
            <a:ext cx="87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UC1-2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0551A2-07A5-394A-910E-5EF66F4DA893}"/>
              </a:ext>
            </a:extLst>
          </p:cNvPr>
          <p:cNvSpPr txBox="1"/>
          <p:nvPr/>
        </p:nvSpPr>
        <p:spPr>
          <a:xfrm>
            <a:off x="4975315" y="5582546"/>
            <a:ext cx="87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UC1-2</a:t>
            </a: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0E65C2B4-EAFE-8D49-9BD0-B64E0037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884" y="4903937"/>
            <a:ext cx="2630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V0.0.1 (</a:t>
            </a:r>
            <a:r>
              <a:rPr lang="en-US" altLang="en-US" sz="1100" b="1" dirty="0">
                <a:solidFill>
                  <a:srgbClr val="C00000"/>
                </a:solidFill>
                <a:latin typeface="Arial Narrow" panose="020B0604020202020204" pitchFamily="34" charset="0"/>
              </a:rPr>
              <a:t>Dec 12, 2019</a:t>
            </a: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)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5389C6-C650-424C-9204-08ECE776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79" y="1690574"/>
            <a:ext cx="17998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Review</a:t>
            </a:r>
          </a:p>
        </p:txBody>
      </p:sp>
      <p:sp>
        <p:nvSpPr>
          <p:cNvPr id="74" name="Star: 5 Points 36">
            <a:extLst>
              <a:ext uri="{FF2B5EF4-FFF2-40B4-BE49-F238E27FC236}">
                <a16:creationId xmlns:a16="http://schemas.microsoft.com/office/drawing/2014/main" id="{082D438E-F612-B149-BCE8-E6FB8B62C780}"/>
              </a:ext>
            </a:extLst>
          </p:cNvPr>
          <p:cNvSpPr/>
          <p:nvPr/>
        </p:nvSpPr>
        <p:spPr>
          <a:xfrm>
            <a:off x="2395211" y="1613469"/>
            <a:ext cx="303492" cy="31479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491B28-E21C-41CB-8B43-6279F067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8" y="1192257"/>
            <a:ext cx="754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Kick-off</a:t>
            </a:r>
          </a:p>
        </p:txBody>
      </p:sp>
      <p:sp>
        <p:nvSpPr>
          <p:cNvPr id="75" name="Star: 5 Points 36">
            <a:extLst>
              <a:ext uri="{FF2B5EF4-FFF2-40B4-BE49-F238E27FC236}">
                <a16:creationId xmlns:a16="http://schemas.microsoft.com/office/drawing/2014/main" id="{B53888D4-7A74-4B94-AFB1-45A23B2099DF}"/>
              </a:ext>
            </a:extLst>
          </p:cNvPr>
          <p:cNvSpPr/>
          <p:nvPr/>
        </p:nvSpPr>
        <p:spPr>
          <a:xfrm>
            <a:off x="1187396" y="1151038"/>
            <a:ext cx="303492" cy="31479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D2945A-3C5A-445F-9936-433D683E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707" y="2093111"/>
            <a:ext cx="17998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Review</a:t>
            </a:r>
          </a:p>
        </p:txBody>
      </p:sp>
      <p:sp>
        <p:nvSpPr>
          <p:cNvPr id="78" name="Star: 5 Points 36">
            <a:extLst>
              <a:ext uri="{FF2B5EF4-FFF2-40B4-BE49-F238E27FC236}">
                <a16:creationId xmlns:a16="http://schemas.microsoft.com/office/drawing/2014/main" id="{88891914-BB6A-44C0-8815-5BDDCFE0C166}"/>
              </a:ext>
            </a:extLst>
          </p:cNvPr>
          <p:cNvSpPr/>
          <p:nvPr/>
        </p:nvSpPr>
        <p:spPr>
          <a:xfrm>
            <a:off x="4385539" y="2016006"/>
            <a:ext cx="303492" cy="31479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B77EB8-4AE9-4C4D-9121-9EBDB970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691" y="2431865"/>
            <a:ext cx="17998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Review</a:t>
            </a:r>
          </a:p>
        </p:txBody>
      </p:sp>
      <p:sp>
        <p:nvSpPr>
          <p:cNvPr id="80" name="Star: 5 Points 36">
            <a:extLst>
              <a:ext uri="{FF2B5EF4-FFF2-40B4-BE49-F238E27FC236}">
                <a16:creationId xmlns:a16="http://schemas.microsoft.com/office/drawing/2014/main" id="{5C25214A-24CE-4480-B179-344327B8DF25}"/>
              </a:ext>
            </a:extLst>
          </p:cNvPr>
          <p:cNvSpPr/>
          <p:nvPr/>
        </p:nvSpPr>
        <p:spPr>
          <a:xfrm>
            <a:off x="6265523" y="2354760"/>
            <a:ext cx="303492" cy="31479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58">
            <a:extLst>
              <a:ext uri="{FF2B5EF4-FFF2-40B4-BE49-F238E27FC236}">
                <a16:creationId xmlns:a16="http://schemas.microsoft.com/office/drawing/2014/main" id="{A06BC710-D703-4364-AE99-C17431FA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215" y="6013487"/>
            <a:ext cx="581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1" hangingPunct="1">
              <a:defRPr/>
            </a:pPr>
            <a:r>
              <a:rPr lang="en-US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4020202020204" pitchFamily="34" charset="0"/>
              </a:rPr>
              <a:t>V1.0.0</a:t>
            </a:r>
          </a:p>
        </p:txBody>
      </p:sp>
    </p:spTree>
    <p:extLst>
      <p:ext uri="{BB962C8B-B14F-4D97-AF65-F5344CB8AC3E}">
        <p14:creationId xmlns:p14="http://schemas.microsoft.com/office/powerpoint/2010/main" val="1530286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277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Nelson</dc:creator>
  <cp:lastModifiedBy>Little Circle</cp:lastModifiedBy>
  <cp:revision>4</cp:revision>
  <dcterms:created xsi:type="dcterms:W3CDTF">2019-12-27T20:43:51Z</dcterms:created>
  <dcterms:modified xsi:type="dcterms:W3CDTF">2020-01-16T15:04:53Z</dcterms:modified>
</cp:coreProperties>
</file>