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notesMasterIdLst>
    <p:notesMasterId r:id="rId8"/>
  </p:notesMasterIdLst>
  <p:sldIdLst>
    <p:sldId id="298" r:id="rId5"/>
    <p:sldId id="302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Sharma" initials="AS" lastIdx="2" clrIdx="0">
    <p:extLst>
      <p:ext uri="{19B8F6BF-5375-455C-9EA6-DF929625EA0E}">
        <p15:presenceInfo xmlns:p15="http://schemas.microsoft.com/office/powerpoint/2012/main" userId="c351c1ab8b968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9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BC59-3EB5-4A42-958A-D85947CADB01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C5DE-7CBA-4619-9722-CBA485A8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2F1-2A07-47FA-BC33-E43C16BF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E602-0E60-4ED5-86C9-7C13E5AAF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686C-FC08-4377-AA75-9BC514E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F566-DAE8-46B5-96D4-71BEB64D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9CB8-9FF7-4394-B184-F939789C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73C3-D69E-4AA9-9CAB-A24E28CB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E7FF-367A-463F-8E7E-2E35BF07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5D1A-7337-493C-BFCD-E5BABFCA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D01E-3D90-48B7-B8EA-90D9AFEC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3E53-D42F-4184-92B1-66D3382E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4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7EE0-6609-4FBA-9AA1-1D0410A44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03B3-8656-405A-B920-5D080A9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44262-8BD0-44DE-8ED3-252B210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6E39-0BFF-4DF8-BBAB-71F281B5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6D95-4391-46A4-A09C-299AAB9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47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0D55-A096-41AF-9779-D9E0505F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9E63-AA1A-40C0-8C7F-E783D61F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1D8B-75B3-4ED1-AD27-873B864A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DCE2-4D23-4F9A-A04F-7EA7503C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0C58-F34E-47A1-BD8F-2DA4C6CF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FD2E-7DB8-4CAA-8FEE-60DA2B2B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7FA1-6B2D-4A4D-9DF0-523C1081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163-02A6-47A3-85B5-2CE78590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10EA-3D58-420D-A239-9A9F3C74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7F3-AFE6-4590-96A4-08CFE9B3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9D54-20E2-4485-9AD9-EDDC61FD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FC5B-B4F0-43AF-B2D2-B56C2917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048BD-C513-4807-8884-25EA7B48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3DCB0-062C-41D3-B230-7C78FF6A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C2804-A077-425E-AA23-400C7EA7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DB21-14DB-4735-8551-E59EAB8E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2D9-088C-4B81-A0F6-EB717863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B2BE1-9A13-42FF-8568-25951FB7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C329-1CDB-4E27-9907-471A786B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AB5D4-2890-4194-8931-82E53633B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58A6B-19EF-4B80-B2C1-F8E9C7A3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1638D-9E1F-4C03-A9C6-516BA6EE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DAE0B-15FF-4614-AA05-D3279772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8DA95-5D30-4754-98E5-67A984FA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8460-1428-47F1-A3ED-310B379F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4581-4D74-4C05-9D96-721B2908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36D03-F573-4012-A392-77B83C19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17EF9-0603-43E8-B0F7-151E2BF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4F19B-4C75-450F-A8B9-EBC57DAD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85C8C-16CA-4BAC-ABD4-C6417211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DC906-3A1C-404C-AE4B-DBD10B0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5217-5313-4E70-B9D5-3F094F9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73D3-E4F6-4177-8C94-A6F2957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9B63-3337-4061-BE00-A3FB6DE66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4861-28BA-4EBE-82B6-50B6079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BCB25-B27E-4369-BF06-8D6FFEA1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9D24-B2A7-48C3-8816-25BF80A1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1C6-A3B7-4225-8ED9-C5284B3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C9568-DB1E-40DD-BC51-8E91F9B2A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6792A-CBDA-4FC3-835C-3011426A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C4AE-A569-4D5A-A887-F534125C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F02A-C0F6-41D7-AE17-EC4FF959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4E28-EB73-407E-BECF-0963ABC3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42DC-869B-45DD-AA82-3EA03971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9990-9CEE-4F12-AF62-AB690C3C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F759-8578-4430-B496-7286EA8AE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B8C4-994B-4830-A7E4-253F3163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C827-5665-46E8-B04C-8B17003C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1" y="1390906"/>
            <a:ext cx="5064670" cy="2901694"/>
          </a:xfrm>
        </p:spPr>
        <p:txBody>
          <a:bodyPr anchor="b">
            <a:normAutofit/>
          </a:bodyPr>
          <a:lstStyle/>
          <a:p>
            <a:r>
              <a:rPr lang="en-IN" sz="6600" dirty="0">
                <a:solidFill>
                  <a:schemeClr val="tx1"/>
                </a:solidFill>
              </a:rPr>
              <a:t>Team Parasite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152806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chemeClr val="bg1"/>
                </a:solidFill>
              </a:rPr>
              <a:t>Iiit Pune hackathon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A33-726A-493F-A497-E023224F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27436"/>
            <a:ext cx="10058400" cy="1450757"/>
          </a:xfrm>
        </p:spPr>
        <p:txBody>
          <a:bodyPr/>
          <a:lstStyle/>
          <a:p>
            <a:r>
              <a:rPr lang="en-IN" dirty="0"/>
              <a:t>                        BASIC SKELTON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5C2400-B4A9-4565-8B92-DD2C79EB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7998" y="1351915"/>
            <a:ext cx="3253761" cy="46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9B406-C374-4911-86FE-598084918CD6}"/>
              </a:ext>
            </a:extLst>
          </p:cNvPr>
          <p:cNvSpPr txBox="1"/>
          <p:nvPr/>
        </p:nvSpPr>
        <p:spPr>
          <a:xfrm>
            <a:off x="3876938" y="1094728"/>
            <a:ext cx="836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wire frame provided by us in the First round is still our basic layout for our website and we tend to follow the same plan as proposed before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E0312-355C-4C44-A793-41DDE5BF7E17}"/>
              </a:ext>
            </a:extLst>
          </p:cNvPr>
          <p:cNvSpPr txBox="1"/>
          <p:nvPr/>
        </p:nvSpPr>
        <p:spPr>
          <a:xfrm>
            <a:off x="3921759" y="1742956"/>
            <a:ext cx="82153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Many of the features proposed from round one are added and implemented in the </a:t>
            </a:r>
          </a:p>
          <a:p>
            <a:r>
              <a:rPr lang="en-IN" b="1" dirty="0"/>
              <a:t>project-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skeleton of the project is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Logo was </a:t>
            </a:r>
            <a:r>
              <a:rPr lang="en-IN" dirty="0"/>
              <a:t>designed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Slider with 4 images are added to the project which is dedicated to the Futurama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Navigation bar is created to make it a little more user friendly and easier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bar is designed and updated constantly on it to make it better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basic code for consult a doctor is ready and update according to bugs to make </a:t>
            </a:r>
          </a:p>
          <a:p>
            <a:r>
              <a:rPr lang="en-IN" dirty="0"/>
              <a:t>       it more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CDA0B-14F9-442A-9F82-2FCC72F361E0}"/>
              </a:ext>
            </a:extLst>
          </p:cNvPr>
          <p:cNvSpPr txBox="1"/>
          <p:nvPr/>
        </p:nvSpPr>
        <p:spPr>
          <a:xfrm>
            <a:off x="3921759" y="4466767"/>
            <a:ext cx="514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 change from document submitted in round one 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6A66D-1101-4DAF-8DBA-4C2B7E41B6A6}"/>
              </a:ext>
            </a:extLst>
          </p:cNvPr>
          <p:cNvSpPr txBox="1"/>
          <p:nvPr/>
        </p:nvSpPr>
        <p:spPr>
          <a:xfrm>
            <a:off x="3848839" y="4847007"/>
            <a:ext cx="8507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Our next step will be to develop the program to filter the search but we are currently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facing some difficulty making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Locations of the stores will be added and feature to redirect to google maps to the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location will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Java script will be added to the html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1F22-5DEA-4BFD-B669-1762B42E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93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HOME 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51D74-4330-4516-9C41-10EDC753D54A}"/>
              </a:ext>
            </a:extLst>
          </p:cNvPr>
          <p:cNvSpPr txBox="1"/>
          <p:nvPr/>
        </p:nvSpPr>
        <p:spPr>
          <a:xfrm>
            <a:off x="1461941" y="815304"/>
            <a:ext cx="311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Basic layout of the home page </a:t>
            </a:r>
          </a:p>
          <a:p>
            <a:endParaRPr lang="en-US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E0F0C43-C77B-4235-99A8-8330E83F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5" t="3341" r="3764" b="21007"/>
          <a:stretch/>
        </p:blipFill>
        <p:spPr>
          <a:xfrm>
            <a:off x="0" y="1209590"/>
            <a:ext cx="5323840" cy="564841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838208-D8D0-4404-B3EA-66FFD3DE6C88}"/>
              </a:ext>
            </a:extLst>
          </p:cNvPr>
          <p:cNvSpPr txBox="1"/>
          <p:nvPr/>
        </p:nvSpPr>
        <p:spPr>
          <a:xfrm>
            <a:off x="5544821" y="1138469"/>
            <a:ext cx="190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Navigation bar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B5F1C-0FD2-4562-B31D-2E312A1D657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199483" y="1264920"/>
            <a:ext cx="345338" cy="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D5D11-FE5A-495A-8ED4-D3EC4BBF3907}"/>
              </a:ext>
            </a:extLst>
          </p:cNvPr>
          <p:cNvCxnSpPr/>
          <p:nvPr/>
        </p:nvCxnSpPr>
        <p:spPr>
          <a:xfrm flipH="1">
            <a:off x="4160520" y="2156460"/>
            <a:ext cx="103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CE6DF1-F900-4F3A-877A-DFFDABF65399}"/>
              </a:ext>
            </a:extLst>
          </p:cNvPr>
          <p:cNvSpPr txBox="1"/>
          <p:nvPr/>
        </p:nvSpPr>
        <p:spPr>
          <a:xfrm>
            <a:off x="5323840" y="19717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Slider 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9FB4B-EFB1-4DCE-AE34-EA8F757183E1}"/>
              </a:ext>
            </a:extLst>
          </p:cNvPr>
          <p:cNvCxnSpPr/>
          <p:nvPr/>
        </p:nvCxnSpPr>
        <p:spPr>
          <a:xfrm flipH="1">
            <a:off x="2430780" y="6021586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E4A657-F702-4864-B32F-FF80C3043BCA}"/>
              </a:ext>
            </a:extLst>
          </p:cNvPr>
          <p:cNvSpPr txBox="1"/>
          <p:nvPr/>
        </p:nvSpPr>
        <p:spPr>
          <a:xfrm>
            <a:off x="6423660" y="5836920"/>
            <a:ext cx="35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Consult as doctor feature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83ECDF-C1BA-4511-A406-D3150A987DA0}"/>
              </a:ext>
            </a:extLst>
          </p:cNvPr>
          <p:cNvCxnSpPr/>
          <p:nvPr/>
        </p:nvCxnSpPr>
        <p:spPr>
          <a:xfrm flipH="1">
            <a:off x="4680001" y="5341620"/>
            <a:ext cx="220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AB108E-45E0-4129-94DF-3A95946266FE}"/>
              </a:ext>
            </a:extLst>
          </p:cNvPr>
          <p:cNvSpPr txBox="1"/>
          <p:nvPr/>
        </p:nvSpPr>
        <p:spPr>
          <a:xfrm>
            <a:off x="7010400" y="5196840"/>
            <a:ext cx="26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Locations of store feature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CAAC22-C1B9-4A6A-A512-0CC0DC6E9978}"/>
              </a:ext>
            </a:extLst>
          </p:cNvPr>
          <p:cNvCxnSpPr/>
          <p:nvPr/>
        </p:nvCxnSpPr>
        <p:spPr>
          <a:xfrm flipH="1">
            <a:off x="4129430" y="3037840"/>
            <a:ext cx="351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E3DBDE-7936-4866-AC99-9BBC3FC262EE}"/>
              </a:ext>
            </a:extLst>
          </p:cNvPr>
          <p:cNvSpPr txBox="1"/>
          <p:nvPr/>
        </p:nvSpPr>
        <p:spPr>
          <a:xfrm>
            <a:off x="7650789" y="2853174"/>
            <a:ext cx="377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Division showing our other spectacles 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1E0E00-E991-4DBF-87C1-EFE5E7DC1E54}"/>
              </a:ext>
            </a:extLst>
          </p:cNvPr>
          <p:cNvCxnSpPr/>
          <p:nvPr/>
        </p:nvCxnSpPr>
        <p:spPr>
          <a:xfrm flipH="1">
            <a:off x="4160520" y="4480560"/>
            <a:ext cx="339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7E868B-28A5-4685-86C6-7AFF07F98A42}"/>
              </a:ext>
            </a:extLst>
          </p:cNvPr>
          <p:cNvSpPr txBox="1"/>
          <p:nvPr/>
        </p:nvSpPr>
        <p:spPr>
          <a:xfrm>
            <a:off x="7593991" y="4307840"/>
            <a:ext cx="412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Division showing our other accessories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222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Parasite</vt:lpstr>
      <vt:lpstr>                        BASIC SKELTON </vt:lpstr>
      <vt:lpstr>                          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Parasite</dc:title>
  <dc:creator>Arvind Sharma</dc:creator>
  <cp:lastModifiedBy>Arvind Sharma</cp:lastModifiedBy>
  <cp:revision>16</cp:revision>
  <dcterms:created xsi:type="dcterms:W3CDTF">2021-06-25T18:29:50Z</dcterms:created>
  <dcterms:modified xsi:type="dcterms:W3CDTF">2021-06-26T05:21:23Z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