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E2FC2-ED64-47FD-A296-91C86DDA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89399F-F7DB-492C-92F0-ACBA60CB6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AD0FD9-D106-47AB-9376-CBCE791C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40C5-E6BF-4605-AF2A-5B6A1DD229E9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0DED6-84CD-4F60-AF0E-66DD1E09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918DE-3253-4616-96C6-D43743C8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DB3-E8EB-4C94-A75B-B6DE1FA8B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29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FC319-FB07-4191-B423-DA47C090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E42CF6-1D02-44D4-84B9-541FC4919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7CAC1E-862C-459C-9C07-25556786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40C5-E6BF-4605-AF2A-5B6A1DD229E9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F57185-C32D-49DE-A227-EB6D579D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DF37A-1E8D-467A-9BC3-7A254360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DB3-E8EB-4C94-A75B-B6DE1FA8B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50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952AF8-42FE-4B9B-8922-221D4C729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41DCA2-0AC4-41E5-A897-B59EFF195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B19A5-E9BB-4967-979C-7B02BD3A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40C5-E6BF-4605-AF2A-5B6A1DD229E9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5C295-34AF-4895-865C-998226D7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A4EAA-A972-4570-A445-35DFAEDE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DB3-E8EB-4C94-A75B-B6DE1FA8B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59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A4580-1568-4167-8649-CCF3DC0A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95C905-0756-4DA5-B567-FB233476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CACE7-AF74-4F20-B66E-D9FD0814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40C5-E6BF-4605-AF2A-5B6A1DD229E9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DFBE96-FC48-481A-B78B-1B149CDF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45355-6B3A-4B5D-A659-87F70233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DB3-E8EB-4C94-A75B-B6DE1FA8B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6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01FBD-69ED-4D48-9D4E-8DA87B27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A36BA3-AF06-41BE-8941-C5F62389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C078B4-1868-4745-A7E7-7E7E597E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40C5-E6BF-4605-AF2A-5B6A1DD229E9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C7C39-662B-408C-8A29-9B1F8246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3A6C9-E274-4293-BD69-B73D332D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DB3-E8EB-4C94-A75B-B6DE1FA8B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36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49D6B-B8FF-49B5-B36F-0CCFA197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21D80-2084-4927-9619-F8E05D8BB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A9390-BFB6-4271-BDE0-7E7D7D43C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60D944-982B-4BD0-91CC-651F2191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40C5-E6BF-4605-AF2A-5B6A1DD229E9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20ABFA-C999-4751-B610-E80EC9C6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4218AC-0C40-4152-A5B6-D21EF663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DB3-E8EB-4C94-A75B-B6DE1FA8B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56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EEF9E-EC8C-4E4A-9B33-623887C3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AD5753-8847-408F-964A-A2E3D130F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BBF750-DCB0-458E-824B-21858FA85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39D55D-4857-4EB5-BC47-CE55E83AE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8BFAA5-657E-4FEA-B0EE-BE87C7D2D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A4EEFD-E695-40DA-A2FB-45886E84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40C5-E6BF-4605-AF2A-5B6A1DD229E9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074C9D-0F01-4EF0-ADF2-58DA0E35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199FE7-DF5A-4AF8-AE9A-B358C1FB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DB3-E8EB-4C94-A75B-B6DE1FA8B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48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338D9-8776-4627-8D2B-8C3A1AFD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368325-F787-49A3-90D2-3152496F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40C5-E6BF-4605-AF2A-5B6A1DD229E9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4BEF25-43AD-404A-BB14-C7A81EB4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C5B720-DFC9-4508-88D8-ED31E5B0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DB3-E8EB-4C94-A75B-B6DE1FA8B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90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B16A41-5A81-4440-ACA2-0BF478DA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40C5-E6BF-4605-AF2A-5B6A1DD229E9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05381F-3D8E-4E86-A102-B5EBE111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B4AD45-CDDA-46BF-BCF3-3513351C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DB3-E8EB-4C94-A75B-B6DE1FA8B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5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F7033-B3DC-48F0-BC53-FDB0079D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6E5CC-C260-4558-BD9F-EBCCE618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3D5BE6-BFA9-4712-83F1-B0DF76B0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E13D3E-9CB1-4484-8D00-2E998CCF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40C5-E6BF-4605-AF2A-5B6A1DD229E9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E30DD-F32C-4368-B7E9-AEC906ED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63699-8EFE-459F-A661-E2300A56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DB3-E8EB-4C94-A75B-B6DE1FA8B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25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E3978-B387-4389-BE3B-9661006F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ACB1B2-641E-4FD8-8FC8-CBEA8A001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279682-E64C-4CD2-B00C-4EB2D5587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FB95E7-FBCE-408A-A3F8-31DF5FAB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40C5-E6BF-4605-AF2A-5B6A1DD229E9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043AAD-AA02-4BA5-9B82-AED0D00A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474F05-7554-46BD-A91B-C4C107B4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4DB3-E8EB-4C94-A75B-B6DE1FA8B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0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36873B-46B5-44B7-BDC3-FBE6B9DA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4CD5B9-CD69-498E-A6B1-39BDB872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D62D1-274B-4F80-A9DE-087837FBE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40C5-E6BF-4605-AF2A-5B6A1DD229E9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0806D7-53FF-4A34-8AB1-6915B3720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574477-6A65-4504-887E-9B4E363CB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4DB3-E8EB-4C94-A75B-B6DE1FA8B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8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2721D75-7A4C-4425-8F91-F5B483D1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7935" y="-5081"/>
            <a:ext cx="12182983" cy="686308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602C93-69E9-46A3-88A7-100073BE4F00}"/>
              </a:ext>
            </a:extLst>
          </p:cNvPr>
          <p:cNvSpPr txBox="1"/>
          <p:nvPr/>
        </p:nvSpPr>
        <p:spPr>
          <a:xfrm rot="909651">
            <a:off x="1665911" y="1234707"/>
            <a:ext cx="2316316" cy="48547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2B5F664-09F3-4E3D-BB12-38D68F8BF929}"/>
              </a:ext>
            </a:extLst>
          </p:cNvPr>
          <p:cNvSpPr txBox="1"/>
          <p:nvPr/>
        </p:nvSpPr>
        <p:spPr>
          <a:xfrm rot="789812">
            <a:off x="2266949" y="1725975"/>
            <a:ext cx="322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6"/>
                </a:solidFill>
              </a:rPr>
              <a:t>smart &amp; </a:t>
            </a:r>
            <a:r>
              <a:rPr lang="de-DE" sz="2800" b="1" dirty="0" err="1">
                <a:solidFill>
                  <a:schemeClr val="accent6"/>
                </a:solidFill>
              </a:rPr>
              <a:t>hot</a:t>
            </a:r>
            <a:endParaRPr lang="de-DE" sz="2800" b="1" dirty="0">
              <a:solidFill>
                <a:schemeClr val="accent6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D7FCD5-E18B-4086-B866-688B9253D77B}"/>
              </a:ext>
            </a:extLst>
          </p:cNvPr>
          <p:cNvSpPr txBox="1"/>
          <p:nvPr/>
        </p:nvSpPr>
        <p:spPr>
          <a:xfrm rot="1073942">
            <a:off x="1118928" y="5028118"/>
            <a:ext cx="2393632" cy="11525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CEA38D-DC3E-44E0-89FF-031F380CB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2756">
            <a:off x="1717293" y="2127123"/>
            <a:ext cx="2213551" cy="332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1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Amthor, Anja (SHS CS CRM BD)</dc:creator>
  <cp:lastModifiedBy>Amthor, Anja (SHS CS CRM BD)</cp:lastModifiedBy>
  <cp:revision>2</cp:revision>
  <dcterms:created xsi:type="dcterms:W3CDTF">2020-05-26T19:19:02Z</dcterms:created>
  <dcterms:modified xsi:type="dcterms:W3CDTF">2020-05-26T19:29:25Z</dcterms:modified>
</cp:coreProperties>
</file>