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 snapToObjects="1">
      <p:cViewPr>
        <p:scale>
          <a:sx n="95" d="100"/>
          <a:sy n="95" d="100"/>
        </p:scale>
        <p:origin x="121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65F7-E24C-DC41-8C14-96616997234A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EAE-2B64-D04C-AD45-4732246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2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65F7-E24C-DC41-8C14-96616997234A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EAE-2B64-D04C-AD45-4732246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3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65F7-E24C-DC41-8C14-96616997234A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EAE-2B64-D04C-AD45-4732246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0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65F7-E24C-DC41-8C14-96616997234A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EAE-2B64-D04C-AD45-4732246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0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65F7-E24C-DC41-8C14-96616997234A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EAE-2B64-D04C-AD45-4732246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7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65F7-E24C-DC41-8C14-96616997234A}" type="datetimeFigureOut">
              <a:rPr lang="en-US" smtClean="0"/>
              <a:t>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EAE-2B64-D04C-AD45-4732246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3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65F7-E24C-DC41-8C14-96616997234A}" type="datetimeFigureOut">
              <a:rPr lang="en-US" smtClean="0"/>
              <a:t>1/4/17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EAE-2B64-D04C-AD45-4732246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0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65F7-E24C-DC41-8C14-96616997234A}" type="datetimeFigureOut">
              <a:rPr lang="en-US" smtClean="0"/>
              <a:t>1/4/17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EAE-2B64-D04C-AD45-4732246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7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65F7-E24C-DC41-8C14-96616997234A}" type="datetimeFigureOut">
              <a:rPr lang="en-US" smtClean="0"/>
              <a:t>1/4/17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EAE-2B64-D04C-AD45-4732246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8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65F7-E24C-DC41-8C14-96616997234A}" type="datetimeFigureOut">
              <a:rPr lang="en-US" smtClean="0"/>
              <a:t>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EAE-2B64-D04C-AD45-4732246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77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65F7-E24C-DC41-8C14-96616997234A}" type="datetimeFigureOut">
              <a:rPr lang="en-US" smtClean="0"/>
              <a:t>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EAE-2B64-D04C-AD45-4732246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4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365F7-E24C-DC41-8C14-96616997234A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F4EAE-2B64-D04C-AD45-4732246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8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1881847" y="545005"/>
            <a:ext cx="7047000" cy="3892524"/>
            <a:chOff x="1881847" y="545004"/>
            <a:chExt cx="7164755" cy="5936069"/>
          </a:xfrm>
        </p:grpSpPr>
        <p:sp>
          <p:nvSpPr>
            <p:cNvPr id="11" name="Rectangle 10"/>
            <p:cNvSpPr/>
            <p:nvPr/>
          </p:nvSpPr>
          <p:spPr>
            <a:xfrm>
              <a:off x="3805520" y="1736083"/>
              <a:ext cx="3187166" cy="505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Proxy Server (NGINX)</a:t>
              </a:r>
              <a:endParaRPr lang="en-US" sz="1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04216" y="545004"/>
              <a:ext cx="1792745" cy="7770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Portfolio Tracker </a:t>
              </a:r>
            </a:p>
            <a:p>
              <a:pPr algn="ctr"/>
              <a:r>
                <a:rPr lang="en-US" sz="1000" dirty="0" smtClean="0"/>
                <a:t>Web App</a:t>
              </a:r>
            </a:p>
            <a:p>
              <a:pPr algn="ctr"/>
              <a:r>
                <a:rPr lang="en-US" sz="1000" dirty="0" smtClean="0"/>
                <a:t>(Angular)</a:t>
              </a:r>
              <a:endParaRPr lang="en-US" sz="1000" dirty="0"/>
            </a:p>
          </p:txBody>
        </p:sp>
        <p:cxnSp>
          <p:nvCxnSpPr>
            <p:cNvPr id="17" name="Straight Connector 16"/>
            <p:cNvCxnSpPr>
              <a:stCxn id="12" idx="2"/>
              <a:endCxn id="11" idx="0"/>
            </p:cNvCxnSpPr>
            <p:nvPr/>
          </p:nvCxnSpPr>
          <p:spPr>
            <a:xfrm flipH="1">
              <a:off x="5399103" y="1322080"/>
              <a:ext cx="1486" cy="4140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1" idx="2"/>
              <a:endCxn id="60" idx="0"/>
            </p:cNvCxnSpPr>
            <p:nvPr/>
          </p:nvCxnSpPr>
          <p:spPr>
            <a:xfrm rot="16200000" flipH="1">
              <a:off x="6112399" y="1528070"/>
              <a:ext cx="1308248" cy="273484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11" idx="2"/>
              <a:endCxn id="35" idx="0"/>
            </p:cNvCxnSpPr>
            <p:nvPr/>
          </p:nvCxnSpPr>
          <p:spPr>
            <a:xfrm rot="5400000">
              <a:off x="3442681" y="1593192"/>
              <a:ext cx="1308248" cy="260459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1" idx="2"/>
              <a:endCxn id="52" idx="0"/>
            </p:cNvCxnSpPr>
            <p:nvPr/>
          </p:nvCxnSpPr>
          <p:spPr>
            <a:xfrm rot="5400000">
              <a:off x="4750473" y="2887126"/>
              <a:ext cx="1294391" cy="287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/>
            <p:cNvGrpSpPr/>
            <p:nvPr/>
          </p:nvGrpSpPr>
          <p:grpSpPr>
            <a:xfrm>
              <a:off x="1881847" y="3549614"/>
              <a:ext cx="1825318" cy="2931459"/>
              <a:chOff x="2709627" y="3549615"/>
              <a:chExt cx="1825318" cy="2931459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2709627" y="3549615"/>
                <a:ext cx="1825318" cy="2931459"/>
              </a:xfrm>
              <a:prstGeom prst="round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" name="Can 3"/>
              <p:cNvSpPr/>
              <p:nvPr/>
            </p:nvSpPr>
            <p:spPr>
              <a:xfrm>
                <a:off x="2996310" y="5367415"/>
                <a:ext cx="1243172" cy="91236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Users</a:t>
                </a:r>
              </a:p>
              <a:p>
                <a:pPr algn="ctr"/>
                <a:r>
                  <a:rPr lang="en-US" sz="1000" dirty="0" smtClean="0"/>
                  <a:t>(</a:t>
                </a:r>
                <a:r>
                  <a:rPr lang="en-US" sz="1000" dirty="0" err="1" smtClean="0"/>
                  <a:t>MongoDB</a:t>
                </a:r>
                <a:r>
                  <a:rPr lang="en-US" sz="1000" dirty="0" smtClean="0"/>
                  <a:t>)</a:t>
                </a:r>
                <a:endParaRPr lang="en-US" sz="10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902181" y="3910239"/>
                <a:ext cx="1439574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User Management API</a:t>
                </a:r>
              </a:p>
              <a:p>
                <a:pPr algn="ctr"/>
                <a:r>
                  <a:rPr lang="en-US" sz="1000" dirty="0" smtClean="0"/>
                  <a:t> (</a:t>
                </a:r>
                <a:r>
                  <a:rPr lang="en-US" sz="1000" dirty="0" err="1" smtClean="0"/>
                  <a:t>Node.js</a:t>
                </a:r>
                <a:r>
                  <a:rPr lang="en-US" sz="1000" dirty="0" smtClean="0"/>
                  <a:t>)</a:t>
                </a:r>
                <a:endParaRPr lang="en-US" sz="1000" dirty="0"/>
              </a:p>
            </p:txBody>
          </p:sp>
          <p:cxnSp>
            <p:nvCxnSpPr>
              <p:cNvPr id="30" name="Straight Connector 29"/>
              <p:cNvCxnSpPr>
                <a:stCxn id="7" idx="2"/>
                <a:endCxn id="4" idx="1"/>
              </p:cNvCxnSpPr>
              <p:nvPr/>
            </p:nvCxnSpPr>
            <p:spPr>
              <a:xfrm flipH="1">
                <a:off x="3617896" y="4824639"/>
                <a:ext cx="4072" cy="5427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4387770" y="3535757"/>
              <a:ext cx="2016926" cy="2931459"/>
              <a:chOff x="4764490" y="3549614"/>
              <a:chExt cx="2016926" cy="2931459"/>
            </a:xfrm>
          </p:grpSpPr>
          <p:sp>
            <p:nvSpPr>
              <p:cNvPr id="5" name="Can 4"/>
              <p:cNvSpPr/>
              <p:nvPr/>
            </p:nvSpPr>
            <p:spPr>
              <a:xfrm>
                <a:off x="5266963" y="5367415"/>
                <a:ext cx="1120390" cy="926218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Accounts</a:t>
                </a:r>
              </a:p>
              <a:p>
                <a:pPr algn="ctr"/>
                <a:r>
                  <a:rPr lang="en-US" sz="1000" dirty="0" smtClean="0"/>
                  <a:t>(</a:t>
                </a:r>
                <a:r>
                  <a:rPr lang="en-US" sz="1000" dirty="0" err="1" smtClean="0"/>
                  <a:t>MongoDB</a:t>
                </a:r>
                <a:r>
                  <a:rPr lang="en-US" sz="1000" dirty="0" smtClean="0"/>
                  <a:t>)</a:t>
                </a:r>
                <a:endParaRPr lang="en-US" sz="10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042850" y="3977474"/>
                <a:ext cx="1559859" cy="8096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Account Management </a:t>
                </a:r>
              </a:p>
              <a:p>
                <a:pPr algn="ctr"/>
                <a:r>
                  <a:rPr lang="en-US" sz="1000" dirty="0" smtClean="0"/>
                  <a:t>API</a:t>
                </a:r>
              </a:p>
              <a:p>
                <a:pPr algn="ctr"/>
                <a:r>
                  <a:rPr lang="en-US" sz="1000" dirty="0" smtClean="0"/>
                  <a:t>(</a:t>
                </a:r>
                <a:r>
                  <a:rPr lang="en-US" sz="1000" dirty="0" err="1" smtClean="0"/>
                  <a:t>Node.js</a:t>
                </a:r>
                <a:r>
                  <a:rPr lang="en-US" sz="1000" dirty="0" smtClean="0"/>
                  <a:t>)</a:t>
                </a:r>
                <a:endParaRPr lang="en-US" sz="1000" dirty="0"/>
              </a:p>
            </p:txBody>
          </p:sp>
          <p:cxnSp>
            <p:nvCxnSpPr>
              <p:cNvPr id="32" name="Straight Connector 31"/>
              <p:cNvCxnSpPr>
                <a:stCxn id="8" idx="2"/>
                <a:endCxn id="5" idx="1"/>
              </p:cNvCxnSpPr>
              <p:nvPr/>
            </p:nvCxnSpPr>
            <p:spPr>
              <a:xfrm>
                <a:off x="5822780" y="4787152"/>
                <a:ext cx="4378" cy="5802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ounded Rectangle 51"/>
              <p:cNvSpPr/>
              <p:nvPr/>
            </p:nvSpPr>
            <p:spPr>
              <a:xfrm>
                <a:off x="4764490" y="3549614"/>
                <a:ext cx="2016926" cy="2931459"/>
              </a:xfrm>
              <a:prstGeom prst="round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7221284" y="3549614"/>
              <a:ext cx="1825318" cy="2931459"/>
              <a:chOff x="7221284" y="3549614"/>
              <a:chExt cx="1825318" cy="2931459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7450405" y="4004368"/>
                <a:ext cx="1249843" cy="8096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Financial  Data </a:t>
                </a:r>
              </a:p>
              <a:p>
                <a:pPr algn="ctr"/>
                <a:r>
                  <a:rPr lang="en-US" sz="1000" dirty="0" smtClean="0"/>
                  <a:t>API</a:t>
                </a:r>
              </a:p>
              <a:p>
                <a:pPr algn="ctr"/>
                <a:r>
                  <a:rPr lang="en-US" sz="1000" dirty="0" smtClean="0"/>
                  <a:t>(</a:t>
                </a:r>
                <a:r>
                  <a:rPr lang="en-US" sz="1000" dirty="0" err="1" smtClean="0"/>
                  <a:t>Node.js</a:t>
                </a:r>
                <a:r>
                  <a:rPr lang="en-US" sz="1000" dirty="0" smtClean="0"/>
                  <a:t>)</a:t>
                </a:r>
                <a:endParaRPr lang="en-US" sz="1000" dirty="0"/>
              </a:p>
            </p:txBody>
          </p:sp>
          <p:cxnSp>
            <p:nvCxnSpPr>
              <p:cNvPr id="34" name="Straight Connector 33"/>
              <p:cNvCxnSpPr>
                <a:stCxn id="9" idx="2"/>
                <a:endCxn id="97" idx="0"/>
              </p:cNvCxnSpPr>
              <p:nvPr/>
            </p:nvCxnSpPr>
            <p:spPr>
              <a:xfrm>
                <a:off x="8075327" y="4814045"/>
                <a:ext cx="0" cy="5992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ounded Rectangle 59"/>
              <p:cNvSpPr/>
              <p:nvPr/>
            </p:nvSpPr>
            <p:spPr>
              <a:xfrm>
                <a:off x="7221284" y="3549614"/>
                <a:ext cx="1825318" cy="2931459"/>
              </a:xfrm>
              <a:prstGeom prst="round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97" name="Rounded Rectangle 96"/>
              <p:cNvSpPr/>
              <p:nvPr/>
            </p:nvSpPr>
            <p:spPr>
              <a:xfrm>
                <a:off x="7450405" y="5413256"/>
                <a:ext cx="1249843" cy="81273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Stock API</a:t>
                </a:r>
              </a:p>
              <a:p>
                <a:pPr algn="ctr"/>
                <a:r>
                  <a:rPr lang="en-US" sz="1000" dirty="0" smtClean="0"/>
                  <a:t> (CSV Format)</a:t>
                </a:r>
                <a:endParaRPr lang="en-US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81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46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2017-01-04T23:50:46Z</dcterms:created>
  <dcterms:modified xsi:type="dcterms:W3CDTF">2017-01-05T00:37:44Z</dcterms:modified>
</cp:coreProperties>
</file>