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>
        <p:scale>
          <a:sx n="95" d="100"/>
          <a:sy n="95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38315" y="1267099"/>
            <a:ext cx="3134784" cy="33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Proxy Server (NGINX)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025528" y="486060"/>
            <a:ext cx="1763281" cy="50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Portfolio Tracker </a:t>
            </a:r>
            <a:r>
              <a:rPr lang="en-US" sz="1000" dirty="0" smtClean="0"/>
              <a:t>Web </a:t>
            </a:r>
            <a:r>
              <a:rPr lang="en-US" sz="1000" dirty="0" smtClean="0"/>
              <a:t>App</a:t>
            </a:r>
          </a:p>
          <a:p>
            <a:pPr algn="ctr"/>
            <a:r>
              <a:rPr lang="en-US" sz="1000" dirty="0" smtClean="0"/>
              <a:t>(Angular)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12" idx="2"/>
            <a:endCxn id="11" idx="0"/>
          </p:cNvCxnSpPr>
          <p:nvPr/>
        </p:nvCxnSpPr>
        <p:spPr>
          <a:xfrm flipH="1">
            <a:off x="2905707" y="995621"/>
            <a:ext cx="1462" cy="27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3338633" y="1152061"/>
            <a:ext cx="794938" cy="16607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35" idx="0"/>
          </p:cNvCxnSpPr>
          <p:nvPr/>
        </p:nvCxnSpPr>
        <p:spPr>
          <a:xfrm rot="5400000">
            <a:off x="1666326" y="1116975"/>
            <a:ext cx="757923" cy="17208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52" idx="0"/>
          </p:cNvCxnSpPr>
          <p:nvPr/>
        </p:nvCxnSpPr>
        <p:spPr>
          <a:xfrm rot="5400000">
            <a:off x="2511225" y="1991890"/>
            <a:ext cx="787939" cy="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98696" y="2356357"/>
            <a:ext cx="1372341" cy="1922278"/>
            <a:chOff x="2736971" y="3549615"/>
            <a:chExt cx="1395273" cy="2931459"/>
          </a:xfrm>
        </p:grpSpPr>
        <p:sp>
          <p:nvSpPr>
            <p:cNvPr id="35" name="Rounded Rectangle 34"/>
            <p:cNvSpPr/>
            <p:nvPr/>
          </p:nvSpPr>
          <p:spPr>
            <a:xfrm>
              <a:off x="2736971" y="3549615"/>
              <a:ext cx="1395273" cy="2931459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Can 3"/>
            <p:cNvSpPr/>
            <p:nvPr/>
          </p:nvSpPr>
          <p:spPr>
            <a:xfrm>
              <a:off x="2955295" y="5367415"/>
              <a:ext cx="944530" cy="91236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Users</a:t>
              </a:r>
            </a:p>
            <a:p>
              <a:pPr algn="ctr"/>
              <a:r>
                <a:rPr lang="en-US" sz="1000" dirty="0" smtClean="0"/>
                <a:t>(</a:t>
              </a:r>
              <a:r>
                <a:rPr lang="en-US" sz="1000" dirty="0" err="1" smtClean="0"/>
                <a:t>MongoDB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02181" y="3910239"/>
              <a:ext cx="1038659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</a:t>
              </a:r>
              <a:r>
                <a:rPr lang="en-US" sz="1000" dirty="0" smtClean="0"/>
                <a:t>API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 (</a:t>
              </a:r>
              <a:r>
                <a:rPr lang="en-US" sz="1000" dirty="0" err="1" smtClean="0"/>
                <a:t>Node.js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cxnSp>
          <p:nvCxnSpPr>
            <p:cNvPr id="30" name="Straight Connector 29"/>
            <p:cNvCxnSpPr>
              <a:stCxn id="7" idx="2"/>
              <a:endCxn id="4" idx="1"/>
            </p:cNvCxnSpPr>
            <p:nvPr/>
          </p:nvCxnSpPr>
          <p:spPr>
            <a:xfrm>
              <a:off x="3421510" y="4824640"/>
              <a:ext cx="6049" cy="542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250837" y="2386373"/>
            <a:ext cx="1307685" cy="1922278"/>
            <a:chOff x="4918341" y="3549614"/>
            <a:chExt cx="1329536" cy="2931459"/>
          </a:xfrm>
        </p:grpSpPr>
        <p:sp>
          <p:nvSpPr>
            <p:cNvPr id="5" name="Can 4"/>
            <p:cNvSpPr/>
            <p:nvPr/>
          </p:nvSpPr>
          <p:spPr>
            <a:xfrm>
              <a:off x="5157590" y="5305896"/>
              <a:ext cx="861466" cy="9262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Accounts</a:t>
              </a:r>
            </a:p>
            <a:p>
              <a:pPr algn="ctr"/>
              <a:r>
                <a:rPr lang="en-US" sz="1000" dirty="0" smtClean="0"/>
                <a:t>(</a:t>
              </a:r>
              <a:r>
                <a:rPr lang="en-US" sz="1000" dirty="0" err="1" smtClean="0"/>
                <a:t>MongoDB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42850" y="3936460"/>
              <a:ext cx="1085579" cy="8096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Account</a:t>
              </a:r>
              <a:r>
                <a:rPr lang="en-US" sz="1000" dirty="0"/>
                <a:t> </a:t>
              </a:r>
              <a:r>
                <a:rPr lang="en-US" sz="1000" dirty="0" smtClean="0"/>
                <a:t>API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(</a:t>
              </a:r>
              <a:r>
                <a:rPr lang="en-US" sz="1000" dirty="0" err="1" smtClean="0"/>
                <a:t>Node.js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cxnSp>
          <p:nvCxnSpPr>
            <p:cNvPr id="32" name="Straight Connector 31"/>
            <p:cNvCxnSpPr>
              <a:stCxn id="8" idx="2"/>
              <a:endCxn id="5" idx="1"/>
            </p:cNvCxnSpPr>
            <p:nvPr/>
          </p:nvCxnSpPr>
          <p:spPr>
            <a:xfrm>
              <a:off x="5585640" y="4746138"/>
              <a:ext cx="2683" cy="559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918341" y="3549614"/>
              <a:ext cx="1329536" cy="2931459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862052" y="2393372"/>
            <a:ext cx="1408889" cy="1922278"/>
            <a:chOff x="7313392" y="3549614"/>
            <a:chExt cx="1432432" cy="2931459"/>
          </a:xfrm>
        </p:grpSpPr>
        <p:sp>
          <p:nvSpPr>
            <p:cNvPr id="9" name="Rectangle 8"/>
            <p:cNvSpPr/>
            <p:nvPr/>
          </p:nvSpPr>
          <p:spPr>
            <a:xfrm>
              <a:off x="7450405" y="4004368"/>
              <a:ext cx="1158701" cy="809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Financial  Data </a:t>
              </a:r>
              <a:r>
                <a:rPr lang="en-US" sz="1000" dirty="0" smtClean="0"/>
                <a:t>API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(</a:t>
              </a:r>
              <a:r>
                <a:rPr lang="en-US" sz="1000" dirty="0" err="1" smtClean="0"/>
                <a:t>Node.js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cxnSp>
          <p:nvCxnSpPr>
            <p:cNvPr id="34" name="Straight Connector 33"/>
            <p:cNvCxnSpPr>
              <a:stCxn id="9" idx="2"/>
              <a:endCxn id="97" idx="0"/>
            </p:cNvCxnSpPr>
            <p:nvPr/>
          </p:nvCxnSpPr>
          <p:spPr>
            <a:xfrm>
              <a:off x="8029756" y="4814045"/>
              <a:ext cx="6836" cy="599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7313392" y="3549614"/>
              <a:ext cx="1432432" cy="2931459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518764" y="5413257"/>
              <a:ext cx="1035656" cy="812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Stock API</a:t>
              </a:r>
            </a:p>
            <a:p>
              <a:pPr algn="ctr"/>
              <a:r>
                <a:rPr lang="en-US" sz="1000" dirty="0" smtClean="0"/>
                <a:t> (CSV Format)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8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2017-01-04T23:50:46Z</dcterms:created>
  <dcterms:modified xsi:type="dcterms:W3CDTF">2017-01-05T00:45:32Z</dcterms:modified>
</cp:coreProperties>
</file>