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e Dale" initials="JD" lastIdx="11" clrIdx="0">
    <p:extLst>
      <p:ext uri="{19B8F6BF-5375-455C-9EA6-DF929625EA0E}">
        <p15:presenceInfo xmlns:p15="http://schemas.microsoft.com/office/powerpoint/2012/main" userId="8f9e9d8f5b678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4E9E3-BC73-4FDA-AB6C-D6DA11CEF5C9}" v="294" dt="2024-02-21T21:52:03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-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22T07:41:27.399" idx="6">
    <p:pos x="3537" y="1679"/>
    <p:text>Creates personality assessment with values between -5 ~ +5 with .0x granularity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21T23:13:22.827" idx="1">
    <p:pos x="5135" y="388"/>
    <p:text>will be loaded with code identifying aspects. name, age, background established facts. happen on new starup</p:text>
    <p:extLst>
      <p:ext uri="{C676402C-5697-4E1C-873F-D02D1690AC5C}">
        <p15:threadingInfo xmlns:p15="http://schemas.microsoft.com/office/powerpoint/2012/main" timeZoneBias="-600"/>
      </p:ext>
    </p:extLst>
  </p:cm>
  <p:cm authorId="1" dt="2024-02-21T23:14:36.398" idx="2">
    <p:pos x="4123" y="879"/>
    <p:text>semi fluid perosna. is a combination of review on last behaviour based off objective behaviour assessment</p:text>
    <p:extLst>
      <p:ext uri="{C676402C-5697-4E1C-873F-D02D1690AC5C}">
        <p15:threadingInfo xmlns:p15="http://schemas.microsoft.com/office/powerpoint/2012/main" timeZoneBias="-600"/>
      </p:ext>
    </p:extLst>
  </p:cm>
  <p:cm authorId="1" dt="2024-02-21T23:17:07.866" idx="3">
    <p:pos x="6523" y="1127"/>
    <p:text>is given emphasis based on perceived importance.  morality &gt; ideology &gt; preference</p:text>
    <p:extLst>
      <p:ext uri="{C676402C-5697-4E1C-873F-D02D1690AC5C}">
        <p15:threadingInfo xmlns:p15="http://schemas.microsoft.com/office/powerpoint/2012/main" timeZoneBias="-600"/>
      </p:ext>
    </p:extLst>
  </p:cm>
  <p:cm authorId="1" dt="2024-02-22T07:03:10.391" idx="5">
    <p:pos x="2183" y="19"/>
    <p:text>similarity seach to only return entries passing a certain threshhold. e.g. sameness quotient &gt; .5. else return "you dont have specific memories about that.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21T23:13:22.827" idx="7">
    <p:pos x="5135" y="388"/>
    <p:text>will be loaded with code identifying aspects. name, age, background established facts. happen on new starup</p:text>
    <p:extLst>
      <p:ext uri="{C676402C-5697-4E1C-873F-D02D1690AC5C}">
        <p15:threadingInfo xmlns:p15="http://schemas.microsoft.com/office/powerpoint/2012/main" timeZoneBias="-600"/>
      </p:ext>
    </p:extLst>
  </p:cm>
  <p:cm authorId="1" dt="2024-02-21T23:14:36.398" idx="8">
    <p:pos x="4123" y="879"/>
    <p:text>semi fluid perosna. is a combination of review on last behaviour based off objective behaviour assessment</p:text>
    <p:extLst>
      <p:ext uri="{C676402C-5697-4E1C-873F-D02D1690AC5C}">
        <p15:threadingInfo xmlns:p15="http://schemas.microsoft.com/office/powerpoint/2012/main" timeZoneBias="-600"/>
      </p:ext>
    </p:extLst>
  </p:cm>
  <p:cm authorId="1" dt="2024-02-21T23:17:07.866" idx="9">
    <p:pos x="6523" y="1127"/>
    <p:text>is given emphasis based on perceived importance.  morality &gt; ideology &gt; preference</p:text>
    <p:extLst>
      <p:ext uri="{C676402C-5697-4E1C-873F-D02D1690AC5C}">
        <p15:threadingInfo xmlns:p15="http://schemas.microsoft.com/office/powerpoint/2012/main" timeZoneBias="-600"/>
      </p:ext>
    </p:extLst>
  </p:cm>
  <p:cm authorId="1" dt="2024-02-22T07:03:10.391" idx="10">
    <p:pos x="2939" y="519"/>
    <p:text>similarity seach to only return entries passing a certain threshhold. e.g. sameness quotient &gt; .5. else return "you dont have specific memories about that.</p:text>
    <p:extLst>
      <p:ext uri="{C676402C-5697-4E1C-873F-D02D1690AC5C}">
        <p15:threadingInfo xmlns:p15="http://schemas.microsoft.com/office/powerpoint/2012/main" timeZoneBias="-600"/>
      </p:ext>
    </p:extLst>
  </p:cm>
  <p:cm authorId="1" dt="2024-02-22T07:44:56.566" idx="11">
    <p:pos x="951" y="1872"/>
    <p:text>Takes the knowledge base that was created, checks for similar KB's If above .5 likeness threshold will merge</p:text>
    <p:extLst>
      <p:ext uri="{C676402C-5697-4E1C-873F-D02D1690AC5C}">
        <p15:threadingInfo xmlns:p15="http://schemas.microsoft.com/office/powerpoint/2012/main" timeZoneBias="-6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28C2E-FD7B-2D42-B770-26622C2C1C4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FF22C-8FBB-0945-B14F-433D44B7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3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Ephemeral persona. Is a combination of review on last behaviour based off objective behaviour assessment and code identification aspects. </a:t>
            </a:r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FF22C-8FBB-0945-B14F-433D44B71B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78AC9-1C54-2A3E-81AF-98D996F76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809235-A997-46ED-A76C-5D5793A264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C5E7DC-E7CC-E975-80C3-83F05640E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Ephemeral persona. Is a combination of review on last behaviour based off objective behaviour assessment and code identification aspects. </a:t>
            </a:r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049F7-A400-3B03-53CC-0FA46BA12B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FF22C-8FBB-0945-B14F-433D44B71B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22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2A2B-0234-DED0-334B-3DC605756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7AF7F-BFFD-1525-51B5-981AD1FAD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81A87-E5E8-A95C-2EF3-6F40D603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DB0C-24BF-324E-B0F3-E5EFF71977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4F85-6DF3-28B4-C60A-ACFC0087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DF919-0E63-BFF1-280C-57F94B55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0507-902B-E742-9524-D41C2080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9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800E-6F4F-A0DB-1FA9-666BADA7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F5F5E-A19D-E416-ACF9-501C0525B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97B55-92CD-0571-0288-0FE0A7BA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DB0C-24BF-324E-B0F3-E5EFF71977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B829C-326F-92AE-C747-0263AF69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2571-2CA6-9CA0-8E98-3CC31493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0507-902B-E742-9524-D41C2080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7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1F27D-B9E5-96C3-911C-9E5C106AD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D15C7-B578-EDAA-D967-1D558F9B7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4FD52-67D8-91ED-9538-692DF1A3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DB0C-24BF-324E-B0F3-E5EFF71977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DC26-DC12-270D-72D6-A4685FCE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0640-1783-14E9-364B-8FF24D2D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0507-902B-E742-9524-D41C2080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FD0A-58B6-2B15-E954-31E2AB12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4C99B-5EB6-703D-656F-998F6299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C7853-F475-D9C5-E094-1DE8CF6F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DB0C-24BF-324E-B0F3-E5EFF71977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1FB7C-E463-F3AF-3F94-CE7D3D5D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90393-9A10-EE65-2D0B-A63E5EFF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0507-902B-E742-9524-D41C2080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BD5B-D39E-D02D-5BB6-CA7AC8C7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38665-9FDD-57B6-D9FE-7B781587B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FD92E-38A8-AF7C-2B95-5EB011DA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DB0C-24BF-324E-B0F3-E5EFF71977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ACD4-45B9-0858-9F96-9E3CA5FE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3EC1-C75D-9FE8-46FE-693896AC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0507-902B-E742-9524-D41C2080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9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AB83-6882-D548-3A88-673855E9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7911-EB9D-C848-62FD-E8CC44CEE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76970-5ED5-B0C3-478B-6F88E6929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58F36-05EA-8E15-45DB-8E422A40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DB0C-24BF-324E-B0F3-E5EFF71977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313BA-55CD-3294-4ED3-C7F1C3AE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F6377-E156-B9EF-BF62-ECA8016C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0507-902B-E742-9524-D41C2080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6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1C7E-C0E0-7746-6728-762A7475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485F-8CA8-C8B1-D731-E35953F07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D72CB-E67D-7DF6-692B-760C288F0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69176-588F-9A96-6F27-A902ECE9F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A37EB-CBF0-1423-09C0-F6C7E8666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FCC70-F1B0-EA6E-1DDF-7730CCAE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DB0C-24BF-324E-B0F3-E5EFF71977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CB566-298C-9ACF-66EF-B047D92C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BCC74-66F6-6F41-D675-C323C4C7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0507-902B-E742-9524-D41C2080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6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1E4E-0EE3-48EE-9CE9-70C6C2CF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FB336-6820-D829-ED64-C35BD88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DB0C-24BF-324E-B0F3-E5EFF71977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BE75D-4183-F1BA-33FB-FA5032EE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26225-8DAE-7EE4-700A-F459AB1C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0507-902B-E742-9524-D41C2080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F63B9-162D-3BCD-577A-44E0C348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DB0C-24BF-324E-B0F3-E5EFF71977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E64EB-0070-A629-E1CB-E9BDB387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87B9D-0F10-76E1-CFD2-7C52B129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0507-902B-E742-9524-D41C2080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5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AA1E-68C5-4D83-27B7-48336A68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DAEE-C21B-C94E-366B-B7744560D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98678-E9C5-87A2-D1D7-1A0F646EC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9EBB7-980E-2463-6A71-4CE0B9CD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DB0C-24BF-324E-B0F3-E5EFF71977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88A45-3FD6-0D87-86E4-BDA3D17C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438BA-98B0-65DA-5D53-EA672CC7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0507-902B-E742-9524-D41C2080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581E-C22F-7DC3-02BF-2EAB9C8C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E69AF-DF66-49B0-C3E6-BA73EE875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2B588-69B6-A25C-ACA7-E7B299132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941EA-E896-2F7C-4D88-0956FB26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DB0C-24BF-324E-B0F3-E5EFF71977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663F3-D9EF-D767-62E2-45FDFA5E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B1F9E-96CB-DDE8-7083-C6BFB0AD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0507-902B-E742-9524-D41C2080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5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D72A2-183B-2642-8F90-1624E60C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65CFC-39F5-4AB8-2FA5-6996F3760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F2E45-5DB5-830B-A8D8-109CBAEFE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0DB0C-24BF-324E-B0F3-E5EFF71977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8427F-91D6-3ADC-1E3B-428DBEB90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BD8F7-9CBC-0C83-F867-06EE5EBEF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50507-902B-E742-9524-D41C2080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9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079B674B-BBCE-2A27-FB1A-06BE17F7B8AC}"/>
              </a:ext>
            </a:extLst>
          </p:cNvPr>
          <p:cNvSpPr/>
          <p:nvPr/>
        </p:nvSpPr>
        <p:spPr>
          <a:xfrm>
            <a:off x="5303183" y="688413"/>
            <a:ext cx="1347981" cy="472996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Persona</a:t>
            </a:r>
            <a:endParaRPr lang="en-US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9129A3F-CD69-215C-BEBA-CB27E9A67EF9}"/>
              </a:ext>
            </a:extLst>
          </p:cNvPr>
          <p:cNvSpPr/>
          <p:nvPr/>
        </p:nvSpPr>
        <p:spPr>
          <a:xfrm>
            <a:off x="8070988" y="4982522"/>
            <a:ext cx="1373011" cy="345130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Response</a:t>
            </a:r>
            <a:endParaRPr lang="en-US" dirty="0"/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F651AFE5-AE34-244D-37BE-97175BD40245}"/>
              </a:ext>
            </a:extLst>
          </p:cNvPr>
          <p:cNvSpPr/>
          <p:nvPr/>
        </p:nvSpPr>
        <p:spPr>
          <a:xfrm>
            <a:off x="6493257" y="3822084"/>
            <a:ext cx="1724237" cy="269045"/>
          </a:xfrm>
          <a:prstGeom prst="snip2DiagRect">
            <a:avLst>
              <a:gd name="adj1" fmla="val 37108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User message 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BFFA92-26FC-89BE-6BBA-FB7274B675E6}"/>
              </a:ext>
            </a:extLst>
          </p:cNvPr>
          <p:cNvSpPr/>
          <p:nvPr/>
        </p:nvSpPr>
        <p:spPr>
          <a:xfrm>
            <a:off x="2692243" y="3214965"/>
            <a:ext cx="1146896" cy="607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Profiler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4516F8-5D89-C751-0A1D-047C2620B697}"/>
              </a:ext>
            </a:extLst>
          </p:cNvPr>
          <p:cNvSpPr/>
          <p:nvPr/>
        </p:nvSpPr>
        <p:spPr>
          <a:xfrm>
            <a:off x="2277837" y="111426"/>
            <a:ext cx="1154178" cy="5665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Similarity search 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020F082-440C-1536-95F6-2B0380FCDE07}"/>
              </a:ext>
            </a:extLst>
          </p:cNvPr>
          <p:cNvCxnSpPr>
            <a:cxnSpLocks/>
            <a:stCxn id="38" idx="4"/>
            <a:endCxn id="14" idx="3"/>
          </p:cNvCxnSpPr>
          <p:nvPr/>
        </p:nvCxnSpPr>
        <p:spPr>
          <a:xfrm rot="16200000" flipV="1">
            <a:off x="3080627" y="4277335"/>
            <a:ext cx="1946078" cy="42905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82E507-9216-D34B-6EFB-ED5EDCA14D60}"/>
              </a:ext>
            </a:extLst>
          </p:cNvPr>
          <p:cNvSpPr/>
          <p:nvPr/>
        </p:nvSpPr>
        <p:spPr>
          <a:xfrm>
            <a:off x="1557530" y="4101246"/>
            <a:ext cx="1252086" cy="524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Journalist </a:t>
            </a:r>
            <a:endParaRPr lang="en-US" dirty="0"/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4A37F750-9F96-85F1-E40A-1A54BCF4D3C1}"/>
              </a:ext>
            </a:extLst>
          </p:cNvPr>
          <p:cNvSpPr/>
          <p:nvPr/>
        </p:nvSpPr>
        <p:spPr>
          <a:xfrm>
            <a:off x="2322212" y="1402140"/>
            <a:ext cx="1210947" cy="38737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Journal </a:t>
            </a:r>
            <a:endParaRPr lang="en-US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AB45276-0323-3E27-6E85-F4DB695E9A92}"/>
              </a:ext>
            </a:extLst>
          </p:cNvPr>
          <p:cNvCxnSpPr>
            <a:cxnSpLocks/>
            <a:stCxn id="11" idx="1"/>
            <a:endCxn id="38" idx="5"/>
          </p:cNvCxnSpPr>
          <p:nvPr/>
        </p:nvCxnSpPr>
        <p:spPr>
          <a:xfrm rot="5400000">
            <a:off x="5641722" y="3751247"/>
            <a:ext cx="1373772" cy="205353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1E1639D-FA4F-FA54-98CE-39F5331F9CC7}"/>
              </a:ext>
            </a:extLst>
          </p:cNvPr>
          <p:cNvCxnSpPr>
            <a:cxnSpLocks/>
            <a:stCxn id="10" idx="5"/>
            <a:endCxn id="38" idx="0"/>
          </p:cNvCxnSpPr>
          <p:nvPr/>
        </p:nvCxnSpPr>
        <p:spPr>
          <a:xfrm rot="10800000" flipV="1">
            <a:off x="5452699" y="5155086"/>
            <a:ext cx="2661430" cy="61153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42F56A1-A1B0-C7DF-0538-E1FFE240582F}"/>
              </a:ext>
            </a:extLst>
          </p:cNvPr>
          <p:cNvCxnSpPr>
            <a:cxnSpLocks/>
            <a:stCxn id="38" idx="3"/>
            <a:endCxn id="22" idx="2"/>
          </p:cNvCxnSpPr>
          <p:nvPr/>
        </p:nvCxnSpPr>
        <p:spPr>
          <a:xfrm rot="10800000">
            <a:off x="2183573" y="4626224"/>
            <a:ext cx="1933760" cy="114039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7A3F648-BE62-B2D5-7814-4F9081FDF878}"/>
              </a:ext>
            </a:extLst>
          </p:cNvPr>
          <p:cNvCxnSpPr>
            <a:cxnSpLocks/>
            <a:stCxn id="22" idx="0"/>
            <a:endCxn id="23" idx="1"/>
          </p:cNvCxnSpPr>
          <p:nvPr/>
        </p:nvCxnSpPr>
        <p:spPr>
          <a:xfrm rot="5400000" flipH="1" flipV="1">
            <a:off x="1399761" y="2573322"/>
            <a:ext cx="2311736" cy="7441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3A9A8CC-7FF4-7BF7-499F-944C7F4BE330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rot="16200000" flipV="1">
            <a:off x="2099052" y="573505"/>
            <a:ext cx="1007420" cy="649849"/>
          </a:xfrm>
          <a:prstGeom prst="bentConnector4">
            <a:avLst>
              <a:gd name="adj1" fmla="val 35940"/>
              <a:gd name="adj2" fmla="val 135177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7DEACD8-8AF2-5111-05CC-5028B321D775}"/>
              </a:ext>
            </a:extLst>
          </p:cNvPr>
          <p:cNvCxnSpPr>
            <a:cxnSpLocks/>
            <a:stCxn id="14" idx="0"/>
            <a:endCxn id="35" idx="2"/>
          </p:cNvCxnSpPr>
          <p:nvPr/>
        </p:nvCxnSpPr>
        <p:spPr>
          <a:xfrm rot="5400000" flipH="1" flipV="1">
            <a:off x="3450161" y="2647331"/>
            <a:ext cx="383164" cy="75210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2C33EE-3A83-1365-5274-108E1109BFAF}"/>
              </a:ext>
            </a:extLst>
          </p:cNvPr>
          <p:cNvSpPr/>
          <p:nvPr/>
        </p:nvSpPr>
        <p:spPr>
          <a:xfrm>
            <a:off x="3444348" y="2224086"/>
            <a:ext cx="1146896" cy="607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User profile</a:t>
            </a:r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A1538322-C99C-CE81-0156-D107239A1C67}"/>
              </a:ext>
            </a:extLst>
          </p:cNvPr>
          <p:cNvSpPr/>
          <p:nvPr/>
        </p:nvSpPr>
        <p:spPr>
          <a:xfrm>
            <a:off x="4117333" y="5464901"/>
            <a:ext cx="1335366" cy="603437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Chatlog</a:t>
            </a:r>
            <a:endParaRPr lang="en-US" dirty="0"/>
          </a:p>
        </p:txBody>
      </p:sp>
      <p:sp>
        <p:nvSpPr>
          <p:cNvPr id="42" name="Dodecagon 41">
            <a:extLst>
              <a:ext uri="{FF2B5EF4-FFF2-40B4-BE49-F238E27FC236}">
                <a16:creationId xmlns:a16="http://schemas.microsoft.com/office/drawing/2014/main" id="{5F03BCA9-DE3A-7197-3B26-D31E0E61E578}"/>
              </a:ext>
            </a:extLst>
          </p:cNvPr>
          <p:cNvSpPr/>
          <p:nvPr/>
        </p:nvSpPr>
        <p:spPr>
          <a:xfrm>
            <a:off x="5312490" y="1456889"/>
            <a:ext cx="1479734" cy="98009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Cognitive engine</a:t>
            </a:r>
            <a:endParaRPr lang="en-US" dirty="0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6481CF1-5E2C-9ED2-1BE7-B43BF2DC42D9}"/>
              </a:ext>
            </a:extLst>
          </p:cNvPr>
          <p:cNvCxnSpPr>
            <a:cxnSpLocks/>
            <a:stCxn id="42" idx="4"/>
            <a:endCxn id="10" idx="1"/>
          </p:cNvCxnSpPr>
          <p:nvPr/>
        </p:nvCxnSpPr>
        <p:spPr>
          <a:xfrm rot="16200000" flipH="1">
            <a:off x="6252853" y="2434740"/>
            <a:ext cx="2545542" cy="2550021"/>
          </a:xfrm>
          <a:prstGeom prst="curvedConnector3">
            <a:avLst>
              <a:gd name="adj1" fmla="val 2456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8A79ACFD-446C-5D8A-F723-D73155124619}"/>
              </a:ext>
            </a:extLst>
          </p:cNvPr>
          <p:cNvCxnSpPr>
            <a:cxnSpLocks/>
            <a:stCxn id="11" idx="3"/>
            <a:endCxn id="42" idx="5"/>
          </p:cNvCxnSpPr>
          <p:nvPr/>
        </p:nvCxnSpPr>
        <p:spPr>
          <a:xfrm rot="16200000" flipV="1">
            <a:off x="5912186" y="2378894"/>
            <a:ext cx="1385104" cy="150127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557E5A1A-67C7-BA2A-AA19-02C71F15F86D}"/>
              </a:ext>
            </a:extLst>
          </p:cNvPr>
          <p:cNvCxnSpPr>
            <a:cxnSpLocks/>
            <a:stCxn id="35" idx="3"/>
            <a:endCxn id="42" idx="7"/>
          </p:cNvCxnSpPr>
          <p:nvPr/>
        </p:nvCxnSpPr>
        <p:spPr>
          <a:xfrm flipV="1">
            <a:off x="4591244" y="2078249"/>
            <a:ext cx="721246" cy="44969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4CBF4459-E46F-A5C3-9A91-09878A93ABE4}"/>
              </a:ext>
            </a:extLst>
          </p:cNvPr>
          <p:cNvCxnSpPr>
            <a:cxnSpLocks/>
            <a:stCxn id="2" idx="2"/>
            <a:endCxn id="42" idx="11"/>
          </p:cNvCxnSpPr>
          <p:nvPr/>
        </p:nvCxnSpPr>
        <p:spPr>
          <a:xfrm rot="5400000">
            <a:off x="6233881" y="1178142"/>
            <a:ext cx="295480" cy="26201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67B87F4-3349-AD71-8B44-D022495C8ADA}"/>
              </a:ext>
            </a:extLst>
          </p:cNvPr>
          <p:cNvCxnSpPr>
            <a:cxnSpLocks/>
            <a:stCxn id="19" idx="3"/>
            <a:endCxn id="42" idx="8"/>
          </p:cNvCxnSpPr>
          <p:nvPr/>
        </p:nvCxnSpPr>
        <p:spPr>
          <a:xfrm>
            <a:off x="3432015" y="394720"/>
            <a:ext cx="1880475" cy="14209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0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90604C11-69CB-5C63-046C-86F58A3FBD60}"/>
              </a:ext>
            </a:extLst>
          </p:cNvPr>
          <p:cNvSpPr/>
          <p:nvPr/>
        </p:nvSpPr>
        <p:spPr>
          <a:xfrm>
            <a:off x="5303183" y="688413"/>
            <a:ext cx="1347981" cy="472996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Persona</a:t>
            </a:r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DD2AF1D2-EDA0-AB05-1D78-64FDC0A9CFED}"/>
              </a:ext>
            </a:extLst>
          </p:cNvPr>
          <p:cNvSpPr/>
          <p:nvPr/>
        </p:nvSpPr>
        <p:spPr>
          <a:xfrm>
            <a:off x="8070988" y="4982522"/>
            <a:ext cx="1373011" cy="345130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Response</a:t>
            </a:r>
            <a:endParaRPr lang="en-US" dirty="0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48A67CDF-9DF8-E52A-F630-6C056DCA321A}"/>
              </a:ext>
            </a:extLst>
          </p:cNvPr>
          <p:cNvSpPr/>
          <p:nvPr/>
        </p:nvSpPr>
        <p:spPr>
          <a:xfrm>
            <a:off x="6493257" y="3822084"/>
            <a:ext cx="1724237" cy="269045"/>
          </a:xfrm>
          <a:prstGeom prst="snip2DiagRect">
            <a:avLst>
              <a:gd name="adj1" fmla="val 37108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User message 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35D26B-85A9-B116-6067-9EE13147CF70}"/>
              </a:ext>
            </a:extLst>
          </p:cNvPr>
          <p:cNvSpPr/>
          <p:nvPr/>
        </p:nvSpPr>
        <p:spPr>
          <a:xfrm>
            <a:off x="2692243" y="3214965"/>
            <a:ext cx="1146896" cy="607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Profiler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064864-8D3E-DDD6-A098-D167A2A96F9A}"/>
              </a:ext>
            </a:extLst>
          </p:cNvPr>
          <p:cNvSpPr/>
          <p:nvPr/>
        </p:nvSpPr>
        <p:spPr>
          <a:xfrm>
            <a:off x="2277837" y="111426"/>
            <a:ext cx="1154178" cy="5665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Similarity search 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7643C63-DFF6-1F13-AF56-150257FD6BCF}"/>
              </a:ext>
            </a:extLst>
          </p:cNvPr>
          <p:cNvCxnSpPr>
            <a:cxnSpLocks/>
            <a:stCxn id="35" idx="4"/>
            <a:endCxn id="12" idx="3"/>
          </p:cNvCxnSpPr>
          <p:nvPr/>
        </p:nvCxnSpPr>
        <p:spPr>
          <a:xfrm rot="16200000" flipV="1">
            <a:off x="3080627" y="4277335"/>
            <a:ext cx="1946078" cy="42905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84376B-161D-42F1-5CAC-1B490615FAA8}"/>
              </a:ext>
            </a:extLst>
          </p:cNvPr>
          <p:cNvSpPr/>
          <p:nvPr/>
        </p:nvSpPr>
        <p:spPr>
          <a:xfrm>
            <a:off x="1557530" y="4101246"/>
            <a:ext cx="1252086" cy="524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Journalist </a:t>
            </a:r>
            <a:endParaRPr lang="en-US" dirty="0"/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FE04ACE9-6C5E-7974-1596-A9E3A4FC1B41}"/>
              </a:ext>
            </a:extLst>
          </p:cNvPr>
          <p:cNvSpPr/>
          <p:nvPr/>
        </p:nvSpPr>
        <p:spPr>
          <a:xfrm>
            <a:off x="2322212" y="1402140"/>
            <a:ext cx="1210947" cy="38737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Journal 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7F945C5-AB8B-29E5-4C73-7E2985A4453C}"/>
              </a:ext>
            </a:extLst>
          </p:cNvPr>
          <p:cNvCxnSpPr>
            <a:cxnSpLocks/>
            <a:stCxn id="9" idx="1"/>
            <a:endCxn id="35" idx="5"/>
          </p:cNvCxnSpPr>
          <p:nvPr/>
        </p:nvCxnSpPr>
        <p:spPr>
          <a:xfrm rot="5400000">
            <a:off x="5641722" y="3751247"/>
            <a:ext cx="1373772" cy="205353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6F2C8EF-52AE-726E-B187-31E0709F31D7}"/>
              </a:ext>
            </a:extLst>
          </p:cNvPr>
          <p:cNvCxnSpPr>
            <a:cxnSpLocks/>
            <a:stCxn id="8" idx="5"/>
            <a:endCxn id="35" idx="0"/>
          </p:cNvCxnSpPr>
          <p:nvPr/>
        </p:nvCxnSpPr>
        <p:spPr>
          <a:xfrm rot="10800000" flipV="1">
            <a:off x="5452699" y="5155086"/>
            <a:ext cx="2661430" cy="61153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954B786-F38D-7F9C-0F28-8B3B3EFE186A}"/>
              </a:ext>
            </a:extLst>
          </p:cNvPr>
          <p:cNvCxnSpPr>
            <a:cxnSpLocks/>
            <a:stCxn id="35" idx="3"/>
            <a:endCxn id="19" idx="2"/>
          </p:cNvCxnSpPr>
          <p:nvPr/>
        </p:nvCxnSpPr>
        <p:spPr>
          <a:xfrm rot="10800000">
            <a:off x="2183573" y="4626224"/>
            <a:ext cx="1933760" cy="114039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27D144B-26B2-B1D1-D5CF-3B0A2EE3D139}"/>
              </a:ext>
            </a:extLst>
          </p:cNvPr>
          <p:cNvCxnSpPr>
            <a:cxnSpLocks/>
            <a:stCxn id="19" idx="0"/>
            <a:endCxn id="20" idx="1"/>
          </p:cNvCxnSpPr>
          <p:nvPr/>
        </p:nvCxnSpPr>
        <p:spPr>
          <a:xfrm rot="5400000" flipH="1" flipV="1">
            <a:off x="1399761" y="2573322"/>
            <a:ext cx="2311736" cy="7441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59C4F43-31BE-F51F-4681-C2908E250398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 rot="16200000" flipV="1">
            <a:off x="2099052" y="573505"/>
            <a:ext cx="1007420" cy="649849"/>
          </a:xfrm>
          <a:prstGeom prst="bentConnector4">
            <a:avLst>
              <a:gd name="adj1" fmla="val 35940"/>
              <a:gd name="adj2" fmla="val 135177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0C18B98-F675-54B9-8380-26AFAD898292}"/>
              </a:ext>
            </a:extLst>
          </p:cNvPr>
          <p:cNvCxnSpPr>
            <a:cxnSpLocks/>
            <a:stCxn id="12" idx="0"/>
            <a:endCxn id="32" idx="2"/>
          </p:cNvCxnSpPr>
          <p:nvPr/>
        </p:nvCxnSpPr>
        <p:spPr>
          <a:xfrm rot="5400000" flipH="1" flipV="1">
            <a:off x="3450161" y="2647331"/>
            <a:ext cx="383164" cy="75210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E74F255-C839-C2C3-B410-AE4D4803B6E9}"/>
              </a:ext>
            </a:extLst>
          </p:cNvPr>
          <p:cNvSpPr/>
          <p:nvPr/>
        </p:nvSpPr>
        <p:spPr>
          <a:xfrm>
            <a:off x="3444348" y="2224086"/>
            <a:ext cx="1146896" cy="607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User profile</a:t>
            </a:r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D38BA81D-FED0-6874-BF8A-FF965DDCBFD8}"/>
              </a:ext>
            </a:extLst>
          </p:cNvPr>
          <p:cNvSpPr/>
          <p:nvPr/>
        </p:nvSpPr>
        <p:spPr>
          <a:xfrm>
            <a:off x="4117333" y="5464901"/>
            <a:ext cx="1335366" cy="603437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Chatlog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A4A772B-7298-EE36-EF4B-B55289CD0945}"/>
              </a:ext>
            </a:extLst>
          </p:cNvPr>
          <p:cNvSpPr/>
          <p:nvPr/>
        </p:nvSpPr>
        <p:spPr>
          <a:xfrm>
            <a:off x="4487702" y="4131900"/>
            <a:ext cx="1472976" cy="568478"/>
          </a:xfrm>
          <a:prstGeom prst="roundRect">
            <a:avLst>
              <a:gd name="adj" fmla="val 276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Personality assessment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33872FB-9E89-2339-2CE6-85B570489FFA}"/>
              </a:ext>
            </a:extLst>
          </p:cNvPr>
          <p:cNvCxnSpPr>
            <a:cxnSpLocks/>
            <a:stCxn id="9" idx="2"/>
            <a:endCxn id="36" idx="3"/>
          </p:cNvCxnSpPr>
          <p:nvPr/>
        </p:nvCxnSpPr>
        <p:spPr>
          <a:xfrm rot="10800000" flipV="1">
            <a:off x="5960679" y="3956607"/>
            <a:ext cx="532579" cy="45953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B6476C4-D11C-40E4-4766-4930B1FAFA23}"/>
              </a:ext>
            </a:extLst>
          </p:cNvPr>
          <p:cNvSpPr/>
          <p:nvPr/>
        </p:nvSpPr>
        <p:spPr>
          <a:xfrm>
            <a:off x="4631730" y="2905512"/>
            <a:ext cx="1408146" cy="745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User personality matrix</a:t>
            </a:r>
            <a:endParaRPr lang="en-US" dirty="0"/>
          </a:p>
        </p:txBody>
      </p:sp>
      <p:sp>
        <p:nvSpPr>
          <p:cNvPr id="39" name="Dodecagon 38">
            <a:extLst>
              <a:ext uri="{FF2B5EF4-FFF2-40B4-BE49-F238E27FC236}">
                <a16:creationId xmlns:a16="http://schemas.microsoft.com/office/drawing/2014/main" id="{793D88EA-E202-7D8A-A5D7-B33613A71E4E}"/>
              </a:ext>
            </a:extLst>
          </p:cNvPr>
          <p:cNvSpPr/>
          <p:nvPr/>
        </p:nvSpPr>
        <p:spPr>
          <a:xfrm>
            <a:off x="5312490" y="1456889"/>
            <a:ext cx="1479734" cy="98009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Cognitive engine</a:t>
            </a:r>
            <a:endParaRPr lang="en-US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6C54DCA-AA0F-5A87-6C83-4981CBD014DD}"/>
              </a:ext>
            </a:extLst>
          </p:cNvPr>
          <p:cNvCxnSpPr>
            <a:cxnSpLocks/>
            <a:stCxn id="39" idx="4"/>
            <a:endCxn id="8" idx="1"/>
          </p:cNvCxnSpPr>
          <p:nvPr/>
        </p:nvCxnSpPr>
        <p:spPr>
          <a:xfrm rot="16200000" flipH="1">
            <a:off x="6252853" y="2434740"/>
            <a:ext cx="2545542" cy="2550021"/>
          </a:xfrm>
          <a:prstGeom prst="curvedConnector3">
            <a:avLst>
              <a:gd name="adj1" fmla="val 2456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453FB04-963F-15AE-0C16-B4AC7A985D1D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rot="5400000" flipH="1" flipV="1">
            <a:off x="5039469" y="3835567"/>
            <a:ext cx="481055" cy="1116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C5CA25E8-DEB6-82B7-A98D-DF422B0F667D}"/>
              </a:ext>
            </a:extLst>
          </p:cNvPr>
          <p:cNvCxnSpPr>
            <a:cxnSpLocks/>
            <a:stCxn id="9" idx="3"/>
            <a:endCxn id="39" idx="5"/>
          </p:cNvCxnSpPr>
          <p:nvPr/>
        </p:nvCxnSpPr>
        <p:spPr>
          <a:xfrm rot="16200000" flipV="1">
            <a:off x="5912186" y="2378894"/>
            <a:ext cx="1385104" cy="150127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132AD56-7489-9D25-B90A-6FAB52F14FC8}"/>
              </a:ext>
            </a:extLst>
          </p:cNvPr>
          <p:cNvCxnSpPr>
            <a:cxnSpLocks/>
            <a:stCxn id="38" idx="0"/>
            <a:endCxn id="39" idx="6"/>
          </p:cNvCxnSpPr>
          <p:nvPr/>
        </p:nvCxnSpPr>
        <p:spPr>
          <a:xfrm rot="5400000" flipH="1" flipV="1">
            <a:off x="5123352" y="2518117"/>
            <a:ext cx="599846" cy="174944"/>
          </a:xfrm>
          <a:prstGeom prst="curvedConnector4">
            <a:avLst>
              <a:gd name="adj1" fmla="val 39054"/>
              <a:gd name="adj2" fmla="val -89624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600F722A-99F1-AD06-553F-D9B013B74F04}"/>
              </a:ext>
            </a:extLst>
          </p:cNvPr>
          <p:cNvCxnSpPr>
            <a:cxnSpLocks/>
            <a:stCxn id="32" idx="3"/>
            <a:endCxn id="39" idx="7"/>
          </p:cNvCxnSpPr>
          <p:nvPr/>
        </p:nvCxnSpPr>
        <p:spPr>
          <a:xfrm flipV="1">
            <a:off x="4591244" y="2078249"/>
            <a:ext cx="721246" cy="44969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C7516D69-8C11-8438-D054-15382752A277}"/>
              </a:ext>
            </a:extLst>
          </p:cNvPr>
          <p:cNvCxnSpPr>
            <a:cxnSpLocks/>
            <a:stCxn id="4" idx="2"/>
            <a:endCxn id="39" idx="11"/>
          </p:cNvCxnSpPr>
          <p:nvPr/>
        </p:nvCxnSpPr>
        <p:spPr>
          <a:xfrm rot="5400000">
            <a:off x="6233881" y="1178142"/>
            <a:ext cx="295480" cy="26201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F68A727F-E937-D9E0-E275-485533A7E35E}"/>
              </a:ext>
            </a:extLst>
          </p:cNvPr>
          <p:cNvCxnSpPr>
            <a:cxnSpLocks/>
            <a:stCxn id="16" idx="3"/>
            <a:endCxn id="39" idx="8"/>
          </p:cNvCxnSpPr>
          <p:nvPr/>
        </p:nvCxnSpPr>
        <p:spPr>
          <a:xfrm>
            <a:off x="3432015" y="394720"/>
            <a:ext cx="1880475" cy="14209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3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0CA4C99A-4359-E564-F5FF-E96409F0116E}"/>
              </a:ext>
            </a:extLst>
          </p:cNvPr>
          <p:cNvSpPr/>
          <p:nvPr/>
        </p:nvSpPr>
        <p:spPr>
          <a:xfrm>
            <a:off x="5303183" y="688413"/>
            <a:ext cx="1347981" cy="472996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Ephemeral persona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CAB4C-A159-D976-F35A-905B8BD13237}"/>
              </a:ext>
            </a:extLst>
          </p:cNvPr>
          <p:cNvSpPr/>
          <p:nvPr/>
        </p:nvSpPr>
        <p:spPr>
          <a:xfrm>
            <a:off x="9234918" y="2857887"/>
            <a:ext cx="1347974" cy="420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VALUE 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95BD1F-806A-D72F-2C1A-8D02DDEBF14C}"/>
              </a:ext>
            </a:extLst>
          </p:cNvPr>
          <p:cNvSpPr/>
          <p:nvPr/>
        </p:nvSpPr>
        <p:spPr>
          <a:xfrm>
            <a:off x="9166527" y="1993149"/>
            <a:ext cx="1432678" cy="70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VALUE 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B8C73-9631-8024-7421-A510C60B9032}"/>
              </a:ext>
            </a:extLst>
          </p:cNvPr>
          <p:cNvSpPr/>
          <p:nvPr/>
        </p:nvSpPr>
        <p:spPr>
          <a:xfrm>
            <a:off x="9309325" y="3439777"/>
            <a:ext cx="1087077" cy="258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VALUE 3</a:t>
            </a:r>
            <a:endParaRPr lang="en-US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F4DB17F-F8A0-D62A-BA5E-FCCE7A511154}"/>
              </a:ext>
            </a:extLst>
          </p:cNvPr>
          <p:cNvSpPr/>
          <p:nvPr/>
        </p:nvSpPr>
        <p:spPr>
          <a:xfrm>
            <a:off x="8070988" y="4982522"/>
            <a:ext cx="1373011" cy="345130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Response</a:t>
            </a:r>
            <a:endParaRPr lang="en-US" dirty="0"/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95990697-27E1-7C21-58FF-06694A980C23}"/>
              </a:ext>
            </a:extLst>
          </p:cNvPr>
          <p:cNvSpPr/>
          <p:nvPr/>
        </p:nvSpPr>
        <p:spPr>
          <a:xfrm>
            <a:off x="6493257" y="3822084"/>
            <a:ext cx="1724237" cy="269045"/>
          </a:xfrm>
          <a:prstGeom prst="snip2DiagRect">
            <a:avLst>
              <a:gd name="adj1" fmla="val 37108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User message </a:t>
            </a:r>
            <a:endParaRPr lang="en-US" dirty="0"/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5DB597C8-BBB9-4A60-9143-43164D1B9471}"/>
              </a:ext>
            </a:extLst>
          </p:cNvPr>
          <p:cNvSpPr/>
          <p:nvPr/>
        </p:nvSpPr>
        <p:spPr>
          <a:xfrm>
            <a:off x="7152963" y="778209"/>
            <a:ext cx="1120235" cy="823400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Persona creator</a:t>
            </a:r>
            <a:endParaRPr lang="en-US" dirty="0"/>
          </a:p>
        </p:txBody>
      </p:sp>
      <p:sp>
        <p:nvSpPr>
          <p:cNvPr id="36" name="Double Brace 35">
            <a:extLst>
              <a:ext uri="{FF2B5EF4-FFF2-40B4-BE49-F238E27FC236}">
                <a16:creationId xmlns:a16="http://schemas.microsoft.com/office/drawing/2014/main" id="{F6DF2EA0-0E68-49D2-DACB-ECF9585D9119}"/>
              </a:ext>
            </a:extLst>
          </p:cNvPr>
          <p:cNvSpPr/>
          <p:nvPr/>
        </p:nvSpPr>
        <p:spPr>
          <a:xfrm>
            <a:off x="8530761" y="1314984"/>
            <a:ext cx="2712734" cy="3135552"/>
          </a:xfrm>
          <a:prstGeom prst="bracePair">
            <a:avLst>
              <a:gd name="adj" fmla="val 1580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45361B4-66FF-6BBE-3C3B-1FCFE7F788EA}"/>
              </a:ext>
            </a:extLst>
          </p:cNvPr>
          <p:cNvSpPr/>
          <p:nvPr/>
        </p:nvSpPr>
        <p:spPr>
          <a:xfrm>
            <a:off x="2692243" y="3214965"/>
            <a:ext cx="1146896" cy="607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Profiler</a:t>
            </a:r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8C57D00-EBC8-7F8A-3885-2610F6C23566}"/>
              </a:ext>
            </a:extLst>
          </p:cNvPr>
          <p:cNvSpPr/>
          <p:nvPr/>
        </p:nvSpPr>
        <p:spPr>
          <a:xfrm>
            <a:off x="7832787" y="6068338"/>
            <a:ext cx="1447923" cy="4947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Profiler</a:t>
            </a:r>
            <a:endParaRPr 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2EB7023-3B0E-CD0C-64C0-73C2DB81DE88}"/>
              </a:ext>
            </a:extLst>
          </p:cNvPr>
          <p:cNvSpPr/>
          <p:nvPr/>
        </p:nvSpPr>
        <p:spPr>
          <a:xfrm>
            <a:off x="9607288" y="5088211"/>
            <a:ext cx="1206465" cy="646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Chat bot profile 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A6A585-8827-4385-47D7-263DC24EBF31}"/>
              </a:ext>
            </a:extLst>
          </p:cNvPr>
          <p:cNvSpPr txBox="1"/>
          <p:nvPr/>
        </p:nvSpPr>
        <p:spPr>
          <a:xfrm>
            <a:off x="8884665" y="562285"/>
            <a:ext cx="2193002" cy="670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dirty="0"/>
              <a:t>Assessors that each embody a core value</a:t>
            </a:r>
            <a:endParaRPr lang="en-US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069ED63-11DD-2E00-1A93-0EF07996A339}"/>
              </a:ext>
            </a:extLst>
          </p:cNvPr>
          <p:cNvSpPr/>
          <p:nvPr/>
        </p:nvSpPr>
        <p:spPr>
          <a:xfrm>
            <a:off x="2277837" y="111426"/>
            <a:ext cx="1154178" cy="5665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Similarity search </a:t>
            </a:r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20E96B1-6037-E783-3361-72C7654AE31A}"/>
              </a:ext>
            </a:extLst>
          </p:cNvPr>
          <p:cNvSpPr/>
          <p:nvPr/>
        </p:nvSpPr>
        <p:spPr>
          <a:xfrm>
            <a:off x="9522021" y="3923502"/>
            <a:ext cx="712747" cy="2580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...</a:t>
            </a:r>
            <a:endParaRPr lang="en-US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43A50E45-8431-0DF1-63D1-CB5215E0EDAB}"/>
              </a:ext>
            </a:extLst>
          </p:cNvPr>
          <p:cNvCxnSpPr>
            <a:cxnSpLocks/>
            <a:stCxn id="416" idx="4"/>
            <a:endCxn id="55" idx="3"/>
          </p:cNvCxnSpPr>
          <p:nvPr/>
        </p:nvCxnSpPr>
        <p:spPr>
          <a:xfrm rot="16200000" flipV="1">
            <a:off x="3080627" y="4277335"/>
            <a:ext cx="1946078" cy="42905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92023952-9F1D-032F-1404-930CC63B11D7}"/>
              </a:ext>
            </a:extLst>
          </p:cNvPr>
          <p:cNvSpPr/>
          <p:nvPr/>
        </p:nvSpPr>
        <p:spPr>
          <a:xfrm>
            <a:off x="1557530" y="4101246"/>
            <a:ext cx="1252086" cy="524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Journalist </a:t>
            </a:r>
            <a:endParaRPr lang="en-US" dirty="0"/>
          </a:p>
        </p:txBody>
      </p:sp>
      <p:sp>
        <p:nvSpPr>
          <p:cNvPr id="184" name="Rectangle: Diagonal Corners Snipped 183">
            <a:extLst>
              <a:ext uri="{FF2B5EF4-FFF2-40B4-BE49-F238E27FC236}">
                <a16:creationId xmlns:a16="http://schemas.microsoft.com/office/drawing/2014/main" id="{28C85CB3-70EA-57DB-EC49-58CE1F778008}"/>
              </a:ext>
            </a:extLst>
          </p:cNvPr>
          <p:cNvSpPr/>
          <p:nvPr/>
        </p:nvSpPr>
        <p:spPr>
          <a:xfrm>
            <a:off x="2322212" y="1402140"/>
            <a:ext cx="1210947" cy="38737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Journal </a:t>
            </a:r>
            <a:endParaRPr lang="en-US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A55749A4-1B88-E961-8CBE-5FF981121E35}"/>
              </a:ext>
            </a:extLst>
          </p:cNvPr>
          <p:cNvCxnSpPr>
            <a:cxnSpLocks/>
            <a:stCxn id="11" idx="1"/>
            <a:endCxn id="416" idx="5"/>
          </p:cNvCxnSpPr>
          <p:nvPr/>
        </p:nvCxnSpPr>
        <p:spPr>
          <a:xfrm rot="5400000">
            <a:off x="5641722" y="3751247"/>
            <a:ext cx="1373772" cy="205353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F8A67B3D-9E68-8A8B-0442-099A27761C3D}"/>
              </a:ext>
            </a:extLst>
          </p:cNvPr>
          <p:cNvCxnSpPr>
            <a:cxnSpLocks/>
            <a:stCxn id="10" idx="5"/>
            <a:endCxn id="416" idx="0"/>
          </p:cNvCxnSpPr>
          <p:nvPr/>
        </p:nvCxnSpPr>
        <p:spPr>
          <a:xfrm rot="10800000" flipV="1">
            <a:off x="5452699" y="5155086"/>
            <a:ext cx="2661430" cy="61153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285E8DD1-9026-5D9F-52D1-FD8C3F8AE63E}"/>
              </a:ext>
            </a:extLst>
          </p:cNvPr>
          <p:cNvCxnSpPr>
            <a:cxnSpLocks/>
            <a:stCxn id="416" idx="1"/>
            <a:endCxn id="63" idx="1"/>
          </p:cNvCxnSpPr>
          <p:nvPr/>
        </p:nvCxnSpPr>
        <p:spPr>
          <a:xfrm rot="16200000" flipH="1">
            <a:off x="6443621" y="4926556"/>
            <a:ext cx="247385" cy="253094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D2C4B13B-DDCC-7ABF-EBEF-653CAEEBE7D8}"/>
              </a:ext>
            </a:extLst>
          </p:cNvPr>
          <p:cNvCxnSpPr>
            <a:cxnSpLocks/>
            <a:stCxn id="397" idx="0"/>
            <a:endCxn id="12" idx="1"/>
          </p:cNvCxnSpPr>
          <p:nvPr/>
        </p:nvCxnSpPr>
        <p:spPr>
          <a:xfrm rot="16200000" flipV="1">
            <a:off x="7671398" y="1643292"/>
            <a:ext cx="265836" cy="18247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D8D4E42C-80CC-CDDD-6A5F-2EEEBC43C66D}"/>
              </a:ext>
            </a:extLst>
          </p:cNvPr>
          <p:cNvCxnSpPr>
            <a:cxnSpLocks/>
            <a:stCxn id="416" idx="3"/>
            <a:endCxn id="177" idx="2"/>
          </p:cNvCxnSpPr>
          <p:nvPr/>
        </p:nvCxnSpPr>
        <p:spPr>
          <a:xfrm rot="10800000">
            <a:off x="2183573" y="4626224"/>
            <a:ext cx="1933760" cy="114039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C475D5E4-C371-AA1E-8D46-983235CC4963}"/>
              </a:ext>
            </a:extLst>
          </p:cNvPr>
          <p:cNvCxnSpPr>
            <a:cxnSpLocks/>
            <a:stCxn id="177" idx="0"/>
            <a:endCxn id="184" idx="1"/>
          </p:cNvCxnSpPr>
          <p:nvPr/>
        </p:nvCxnSpPr>
        <p:spPr>
          <a:xfrm rot="5400000" flipH="1" flipV="1">
            <a:off x="1399761" y="2573322"/>
            <a:ext cx="2311736" cy="7441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7" name="Connector: Elbow 336">
            <a:extLst>
              <a:ext uri="{FF2B5EF4-FFF2-40B4-BE49-F238E27FC236}">
                <a16:creationId xmlns:a16="http://schemas.microsoft.com/office/drawing/2014/main" id="{B22D5083-CFC7-8742-D368-553E09DCF20F}"/>
              </a:ext>
            </a:extLst>
          </p:cNvPr>
          <p:cNvCxnSpPr>
            <a:cxnSpLocks/>
            <a:stCxn id="184" idx="3"/>
            <a:endCxn id="107" idx="1"/>
          </p:cNvCxnSpPr>
          <p:nvPr/>
        </p:nvCxnSpPr>
        <p:spPr>
          <a:xfrm rot="16200000" flipV="1">
            <a:off x="2099052" y="573505"/>
            <a:ext cx="1007420" cy="649849"/>
          </a:xfrm>
          <a:prstGeom prst="bentConnector4">
            <a:avLst>
              <a:gd name="adj1" fmla="val 35940"/>
              <a:gd name="adj2" fmla="val 135177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3" name="Connector: Elbow 352">
            <a:extLst>
              <a:ext uri="{FF2B5EF4-FFF2-40B4-BE49-F238E27FC236}">
                <a16:creationId xmlns:a16="http://schemas.microsoft.com/office/drawing/2014/main" id="{988A3660-5819-5F72-AD47-8E51FEF7A027}"/>
              </a:ext>
            </a:extLst>
          </p:cNvPr>
          <p:cNvCxnSpPr>
            <a:cxnSpLocks/>
            <a:stCxn id="12" idx="3"/>
            <a:endCxn id="4" idx="0"/>
          </p:cNvCxnSpPr>
          <p:nvPr/>
        </p:nvCxnSpPr>
        <p:spPr>
          <a:xfrm rot="16200000" flipH="1" flipV="1">
            <a:off x="7157753" y="271620"/>
            <a:ext cx="48740" cy="1061917"/>
          </a:xfrm>
          <a:prstGeom prst="bentConnector4">
            <a:avLst>
              <a:gd name="adj1" fmla="val -469019"/>
              <a:gd name="adj2" fmla="val 7637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110F4777-573F-FE6B-9E25-F407BB01294B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 flipV="1">
            <a:off x="9280710" y="5411377"/>
            <a:ext cx="326578" cy="90434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B22EB138-1027-CD93-A3D2-B94A64445541}"/>
              </a:ext>
            </a:extLst>
          </p:cNvPr>
          <p:cNvCxnSpPr>
            <a:cxnSpLocks/>
            <a:stCxn id="67" idx="3"/>
            <a:endCxn id="36" idx="3"/>
          </p:cNvCxnSpPr>
          <p:nvPr/>
        </p:nvCxnSpPr>
        <p:spPr>
          <a:xfrm flipV="1">
            <a:off x="10813753" y="2882760"/>
            <a:ext cx="429742" cy="2528617"/>
          </a:xfrm>
          <a:prstGeom prst="bentConnector3">
            <a:avLst>
              <a:gd name="adj1" fmla="val 15319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4" name="Connector: Elbow 383">
            <a:extLst>
              <a:ext uri="{FF2B5EF4-FFF2-40B4-BE49-F238E27FC236}">
                <a16:creationId xmlns:a16="http://schemas.microsoft.com/office/drawing/2014/main" id="{24D08E3B-C1E9-5B4D-1EB3-4C4D3B2CD2B5}"/>
              </a:ext>
            </a:extLst>
          </p:cNvPr>
          <p:cNvCxnSpPr>
            <a:cxnSpLocks/>
            <a:stCxn id="55" idx="0"/>
            <a:endCxn id="388" idx="2"/>
          </p:cNvCxnSpPr>
          <p:nvPr/>
        </p:nvCxnSpPr>
        <p:spPr>
          <a:xfrm rot="5400000" flipH="1" flipV="1">
            <a:off x="3450161" y="2647331"/>
            <a:ext cx="383164" cy="75210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8" name="Rectangle: Rounded Corners 387">
            <a:extLst>
              <a:ext uri="{FF2B5EF4-FFF2-40B4-BE49-F238E27FC236}">
                <a16:creationId xmlns:a16="http://schemas.microsoft.com/office/drawing/2014/main" id="{3762724F-D218-3982-2740-82A6EADBE24E}"/>
              </a:ext>
            </a:extLst>
          </p:cNvPr>
          <p:cNvSpPr/>
          <p:nvPr/>
        </p:nvSpPr>
        <p:spPr>
          <a:xfrm>
            <a:off x="3444348" y="2224086"/>
            <a:ext cx="1146896" cy="607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User profile</a:t>
            </a:r>
            <a:endParaRPr lang="en-US" dirty="0"/>
          </a:p>
        </p:txBody>
      </p:sp>
      <p:sp>
        <p:nvSpPr>
          <p:cNvPr id="397" name="Rectangle: Rounded Corners 396">
            <a:extLst>
              <a:ext uri="{FF2B5EF4-FFF2-40B4-BE49-F238E27FC236}">
                <a16:creationId xmlns:a16="http://schemas.microsoft.com/office/drawing/2014/main" id="{E7EB2D10-F82B-5E4C-FA88-4EDD76DF7FF0}"/>
              </a:ext>
            </a:extLst>
          </p:cNvPr>
          <p:cNvSpPr/>
          <p:nvPr/>
        </p:nvSpPr>
        <p:spPr>
          <a:xfrm>
            <a:off x="7182587" y="1867445"/>
            <a:ext cx="1425927" cy="5322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Persona assessment</a:t>
            </a:r>
            <a:endParaRPr lang="en-US" dirty="0"/>
          </a:p>
        </p:txBody>
      </p:sp>
      <p:cxnSp>
        <p:nvCxnSpPr>
          <p:cNvPr id="410" name="Connector: Elbow 409">
            <a:extLst>
              <a:ext uri="{FF2B5EF4-FFF2-40B4-BE49-F238E27FC236}">
                <a16:creationId xmlns:a16="http://schemas.microsoft.com/office/drawing/2014/main" id="{CFADCB81-296A-FF33-B2C5-BC561E9DD12F}"/>
              </a:ext>
            </a:extLst>
          </p:cNvPr>
          <p:cNvCxnSpPr>
            <a:cxnSpLocks/>
            <a:stCxn id="36" idx="1"/>
            <a:endCxn id="397" idx="2"/>
          </p:cNvCxnSpPr>
          <p:nvPr/>
        </p:nvCxnSpPr>
        <p:spPr>
          <a:xfrm rot="10800000">
            <a:off x="7895551" y="2399730"/>
            <a:ext cx="635210" cy="48303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6" name="Hexagon 415">
            <a:extLst>
              <a:ext uri="{FF2B5EF4-FFF2-40B4-BE49-F238E27FC236}">
                <a16:creationId xmlns:a16="http://schemas.microsoft.com/office/drawing/2014/main" id="{468FEB5C-445C-E98B-B2FD-2C5E2AC06AA9}"/>
              </a:ext>
            </a:extLst>
          </p:cNvPr>
          <p:cNvSpPr/>
          <p:nvPr/>
        </p:nvSpPr>
        <p:spPr>
          <a:xfrm>
            <a:off x="4117333" y="5464901"/>
            <a:ext cx="1335366" cy="603437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Chatlog</a:t>
            </a:r>
            <a:endParaRPr lang="en-US" dirty="0"/>
          </a:p>
        </p:txBody>
      </p:sp>
      <p:sp>
        <p:nvSpPr>
          <p:cNvPr id="493" name="Rectangle: Rounded Corners 492">
            <a:extLst>
              <a:ext uri="{FF2B5EF4-FFF2-40B4-BE49-F238E27FC236}">
                <a16:creationId xmlns:a16="http://schemas.microsoft.com/office/drawing/2014/main" id="{F2E23A97-CD21-1792-A64C-95E7C4540C8A}"/>
              </a:ext>
            </a:extLst>
          </p:cNvPr>
          <p:cNvSpPr/>
          <p:nvPr/>
        </p:nvSpPr>
        <p:spPr>
          <a:xfrm>
            <a:off x="4487702" y="4131899"/>
            <a:ext cx="1472976" cy="568479"/>
          </a:xfrm>
          <a:prstGeom prst="roundRect">
            <a:avLst>
              <a:gd name="adj" fmla="val 276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Personality assessment</a:t>
            </a:r>
          </a:p>
        </p:txBody>
      </p:sp>
      <p:cxnSp>
        <p:nvCxnSpPr>
          <p:cNvPr id="504" name="Connector: Elbow 503">
            <a:extLst>
              <a:ext uri="{FF2B5EF4-FFF2-40B4-BE49-F238E27FC236}">
                <a16:creationId xmlns:a16="http://schemas.microsoft.com/office/drawing/2014/main" id="{2C3DE531-FA2F-F15F-83E8-8CAC869B2BFB}"/>
              </a:ext>
            </a:extLst>
          </p:cNvPr>
          <p:cNvCxnSpPr>
            <a:cxnSpLocks/>
            <a:stCxn id="11" idx="2"/>
            <a:endCxn id="493" idx="3"/>
          </p:cNvCxnSpPr>
          <p:nvPr/>
        </p:nvCxnSpPr>
        <p:spPr>
          <a:xfrm rot="10800000" flipV="1">
            <a:off x="5960679" y="3956607"/>
            <a:ext cx="532579" cy="45953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8" name="Rectangle 507">
            <a:extLst>
              <a:ext uri="{FF2B5EF4-FFF2-40B4-BE49-F238E27FC236}">
                <a16:creationId xmlns:a16="http://schemas.microsoft.com/office/drawing/2014/main" id="{E7F74FAB-B664-849C-40F1-C17060F4B2BB}"/>
              </a:ext>
            </a:extLst>
          </p:cNvPr>
          <p:cNvSpPr/>
          <p:nvPr/>
        </p:nvSpPr>
        <p:spPr>
          <a:xfrm>
            <a:off x="4631730" y="2905512"/>
            <a:ext cx="1408146" cy="745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User personality matrix</a:t>
            </a:r>
            <a:endParaRPr lang="en-US" dirty="0"/>
          </a:p>
        </p:txBody>
      </p:sp>
      <p:sp>
        <p:nvSpPr>
          <p:cNvPr id="530" name="Dodecagon 529">
            <a:extLst>
              <a:ext uri="{FF2B5EF4-FFF2-40B4-BE49-F238E27FC236}">
                <a16:creationId xmlns:a16="http://schemas.microsoft.com/office/drawing/2014/main" id="{97550485-4DFC-5785-6C9F-C894968BE0CA}"/>
              </a:ext>
            </a:extLst>
          </p:cNvPr>
          <p:cNvSpPr/>
          <p:nvPr/>
        </p:nvSpPr>
        <p:spPr>
          <a:xfrm>
            <a:off x="5312490" y="1456889"/>
            <a:ext cx="1479734" cy="98009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Cognitive engine</a:t>
            </a:r>
            <a:endParaRPr lang="en-US" dirty="0"/>
          </a:p>
        </p:txBody>
      </p:sp>
      <p:cxnSp>
        <p:nvCxnSpPr>
          <p:cNvPr id="550" name="Connector: Curved 549">
            <a:extLst>
              <a:ext uri="{FF2B5EF4-FFF2-40B4-BE49-F238E27FC236}">
                <a16:creationId xmlns:a16="http://schemas.microsoft.com/office/drawing/2014/main" id="{141A90CF-EA14-19DA-7542-DF0E1E823A37}"/>
              </a:ext>
            </a:extLst>
          </p:cNvPr>
          <p:cNvCxnSpPr>
            <a:cxnSpLocks/>
            <a:stCxn id="530" idx="4"/>
            <a:endCxn id="10" idx="1"/>
          </p:cNvCxnSpPr>
          <p:nvPr/>
        </p:nvCxnSpPr>
        <p:spPr>
          <a:xfrm rot="16200000" flipH="1">
            <a:off x="6252853" y="2434740"/>
            <a:ext cx="2545542" cy="2550021"/>
          </a:xfrm>
          <a:prstGeom prst="curvedConnector3">
            <a:avLst>
              <a:gd name="adj1" fmla="val 2456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9" name="Connector: Elbow 558">
            <a:extLst>
              <a:ext uri="{FF2B5EF4-FFF2-40B4-BE49-F238E27FC236}">
                <a16:creationId xmlns:a16="http://schemas.microsoft.com/office/drawing/2014/main" id="{F5CD3A59-351C-B8F5-F86B-78789183CBDA}"/>
              </a:ext>
            </a:extLst>
          </p:cNvPr>
          <p:cNvCxnSpPr>
            <a:cxnSpLocks/>
            <a:stCxn id="493" idx="0"/>
            <a:endCxn id="508" idx="2"/>
          </p:cNvCxnSpPr>
          <p:nvPr/>
        </p:nvCxnSpPr>
        <p:spPr>
          <a:xfrm rot="5400000" flipH="1" flipV="1">
            <a:off x="5039469" y="3835566"/>
            <a:ext cx="481054" cy="1116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9" name="Connector: Curved 578">
            <a:extLst>
              <a:ext uri="{FF2B5EF4-FFF2-40B4-BE49-F238E27FC236}">
                <a16:creationId xmlns:a16="http://schemas.microsoft.com/office/drawing/2014/main" id="{8E77EF8C-1086-78EA-8B51-1B51A1E6B02A}"/>
              </a:ext>
            </a:extLst>
          </p:cNvPr>
          <p:cNvCxnSpPr>
            <a:cxnSpLocks/>
            <a:stCxn id="11" idx="3"/>
            <a:endCxn id="530" idx="5"/>
          </p:cNvCxnSpPr>
          <p:nvPr/>
        </p:nvCxnSpPr>
        <p:spPr>
          <a:xfrm rot="16200000" flipV="1">
            <a:off x="5912186" y="2378894"/>
            <a:ext cx="1385104" cy="150127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3" name="Connector: Curved 582">
            <a:extLst>
              <a:ext uri="{FF2B5EF4-FFF2-40B4-BE49-F238E27FC236}">
                <a16:creationId xmlns:a16="http://schemas.microsoft.com/office/drawing/2014/main" id="{893E0666-3172-7951-A533-05266EA3B214}"/>
              </a:ext>
            </a:extLst>
          </p:cNvPr>
          <p:cNvCxnSpPr>
            <a:cxnSpLocks/>
            <a:stCxn id="508" idx="0"/>
            <a:endCxn id="530" idx="6"/>
          </p:cNvCxnSpPr>
          <p:nvPr/>
        </p:nvCxnSpPr>
        <p:spPr>
          <a:xfrm rot="5400000" flipH="1" flipV="1">
            <a:off x="5123352" y="2518117"/>
            <a:ext cx="599846" cy="174944"/>
          </a:xfrm>
          <a:prstGeom prst="curvedConnector4">
            <a:avLst>
              <a:gd name="adj1" fmla="val 39054"/>
              <a:gd name="adj2" fmla="val -89624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7" name="Connector: Curved 586">
            <a:extLst>
              <a:ext uri="{FF2B5EF4-FFF2-40B4-BE49-F238E27FC236}">
                <a16:creationId xmlns:a16="http://schemas.microsoft.com/office/drawing/2014/main" id="{D2AC3923-A4C7-A025-4FF4-86D2DD709916}"/>
              </a:ext>
            </a:extLst>
          </p:cNvPr>
          <p:cNvCxnSpPr>
            <a:cxnSpLocks/>
            <a:stCxn id="388" idx="3"/>
            <a:endCxn id="530" idx="7"/>
          </p:cNvCxnSpPr>
          <p:nvPr/>
        </p:nvCxnSpPr>
        <p:spPr>
          <a:xfrm flipV="1">
            <a:off x="4591244" y="2078249"/>
            <a:ext cx="721246" cy="44969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2" name="Connector: Curved 591">
            <a:extLst>
              <a:ext uri="{FF2B5EF4-FFF2-40B4-BE49-F238E27FC236}">
                <a16:creationId xmlns:a16="http://schemas.microsoft.com/office/drawing/2014/main" id="{516FEA09-D54A-08C6-680B-F1212DE68567}"/>
              </a:ext>
            </a:extLst>
          </p:cNvPr>
          <p:cNvCxnSpPr>
            <a:cxnSpLocks/>
            <a:stCxn id="4" idx="2"/>
            <a:endCxn id="530" idx="11"/>
          </p:cNvCxnSpPr>
          <p:nvPr/>
        </p:nvCxnSpPr>
        <p:spPr>
          <a:xfrm rot="5400000">
            <a:off x="6233881" y="1178142"/>
            <a:ext cx="295480" cy="26201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8" name="Connector: Curved 597">
            <a:extLst>
              <a:ext uri="{FF2B5EF4-FFF2-40B4-BE49-F238E27FC236}">
                <a16:creationId xmlns:a16="http://schemas.microsoft.com/office/drawing/2014/main" id="{DF7DD344-2EEC-6FCF-AAB7-7A5145B4F7F9}"/>
              </a:ext>
            </a:extLst>
          </p:cNvPr>
          <p:cNvCxnSpPr>
            <a:cxnSpLocks/>
            <a:stCxn id="107" idx="3"/>
            <a:endCxn id="530" idx="8"/>
          </p:cNvCxnSpPr>
          <p:nvPr/>
        </p:nvCxnSpPr>
        <p:spPr>
          <a:xfrm>
            <a:off x="3432015" y="394720"/>
            <a:ext cx="1880475" cy="14209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8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CCB0A-AF5D-A5B4-8A5B-E805B433C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0FE48923-48CF-0666-F17A-0805C8AA679C}"/>
              </a:ext>
            </a:extLst>
          </p:cNvPr>
          <p:cNvSpPr/>
          <p:nvPr/>
        </p:nvSpPr>
        <p:spPr>
          <a:xfrm>
            <a:off x="5654617" y="181916"/>
            <a:ext cx="1347981" cy="472996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Ephemeral persona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529133-6ED8-AC2F-3513-637F71E17F5A}"/>
              </a:ext>
            </a:extLst>
          </p:cNvPr>
          <p:cNvSpPr/>
          <p:nvPr/>
        </p:nvSpPr>
        <p:spPr>
          <a:xfrm>
            <a:off x="9234918" y="2857887"/>
            <a:ext cx="1347974" cy="420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2C65D-2531-52EE-78B2-C7B85ED81921}"/>
              </a:ext>
            </a:extLst>
          </p:cNvPr>
          <p:cNvSpPr/>
          <p:nvPr/>
        </p:nvSpPr>
        <p:spPr>
          <a:xfrm>
            <a:off x="9166527" y="1993149"/>
            <a:ext cx="1432678" cy="70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73C38-2077-9DD3-6A14-80BFC015BB96}"/>
              </a:ext>
            </a:extLst>
          </p:cNvPr>
          <p:cNvSpPr/>
          <p:nvPr/>
        </p:nvSpPr>
        <p:spPr>
          <a:xfrm>
            <a:off x="9309325" y="3439777"/>
            <a:ext cx="1087077" cy="258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A6AC3C5-470F-80B9-B7C6-8755977E259E}"/>
              </a:ext>
            </a:extLst>
          </p:cNvPr>
          <p:cNvSpPr/>
          <p:nvPr/>
        </p:nvSpPr>
        <p:spPr>
          <a:xfrm>
            <a:off x="8070988" y="4982522"/>
            <a:ext cx="1373011" cy="345130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790D9867-A5ED-FC0F-B405-D0096DF75026}"/>
              </a:ext>
            </a:extLst>
          </p:cNvPr>
          <p:cNvSpPr/>
          <p:nvPr/>
        </p:nvSpPr>
        <p:spPr>
          <a:xfrm>
            <a:off x="6493257" y="3822084"/>
            <a:ext cx="1724237" cy="269045"/>
          </a:xfrm>
          <a:prstGeom prst="snip2DiagRect">
            <a:avLst>
              <a:gd name="adj1" fmla="val 37108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message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15C8320E-FA02-586B-ADE2-D19D1BBB310C}"/>
              </a:ext>
            </a:extLst>
          </p:cNvPr>
          <p:cNvSpPr/>
          <p:nvPr/>
        </p:nvSpPr>
        <p:spPr>
          <a:xfrm>
            <a:off x="7152963" y="778209"/>
            <a:ext cx="1120235" cy="823400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Persona creator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Double Brace 35">
            <a:extLst>
              <a:ext uri="{FF2B5EF4-FFF2-40B4-BE49-F238E27FC236}">
                <a16:creationId xmlns:a16="http://schemas.microsoft.com/office/drawing/2014/main" id="{33534636-1DF5-6613-3658-41ADCC93B98F}"/>
              </a:ext>
            </a:extLst>
          </p:cNvPr>
          <p:cNvSpPr/>
          <p:nvPr/>
        </p:nvSpPr>
        <p:spPr>
          <a:xfrm>
            <a:off x="8530761" y="1314984"/>
            <a:ext cx="2712734" cy="3135552"/>
          </a:xfrm>
          <a:prstGeom prst="bracePair">
            <a:avLst>
              <a:gd name="adj" fmla="val 1580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A00FCA1-6E19-8003-0F0A-44B84DF6D16C}"/>
              </a:ext>
            </a:extLst>
          </p:cNvPr>
          <p:cNvSpPr/>
          <p:nvPr/>
        </p:nvSpPr>
        <p:spPr>
          <a:xfrm>
            <a:off x="2692243" y="3214965"/>
            <a:ext cx="1146896" cy="607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46EA3C4-D8EC-535E-873D-50C0BFB1E694}"/>
              </a:ext>
            </a:extLst>
          </p:cNvPr>
          <p:cNvSpPr/>
          <p:nvPr/>
        </p:nvSpPr>
        <p:spPr>
          <a:xfrm>
            <a:off x="7832787" y="6068338"/>
            <a:ext cx="1447923" cy="4947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7556C96-9FFD-BE3C-7462-08414D78D656}"/>
              </a:ext>
            </a:extLst>
          </p:cNvPr>
          <p:cNvSpPr/>
          <p:nvPr/>
        </p:nvSpPr>
        <p:spPr>
          <a:xfrm>
            <a:off x="9607288" y="5088211"/>
            <a:ext cx="1206465" cy="646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 bot profile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3E588E-87F6-2511-002C-8E6F7A721123}"/>
              </a:ext>
            </a:extLst>
          </p:cNvPr>
          <p:cNvSpPr txBox="1"/>
          <p:nvPr/>
        </p:nvSpPr>
        <p:spPr>
          <a:xfrm>
            <a:off x="8884665" y="562285"/>
            <a:ext cx="2193002" cy="670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Assessors that each embody a core value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3CB357C-E281-4DD7-23D3-445654800ADF}"/>
              </a:ext>
            </a:extLst>
          </p:cNvPr>
          <p:cNvSpPr/>
          <p:nvPr/>
        </p:nvSpPr>
        <p:spPr>
          <a:xfrm>
            <a:off x="3968636" y="1103678"/>
            <a:ext cx="1154178" cy="5665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Similarity search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7059EAC-1D7D-41EE-13C1-D0BCC698F512}"/>
              </a:ext>
            </a:extLst>
          </p:cNvPr>
          <p:cNvSpPr/>
          <p:nvPr/>
        </p:nvSpPr>
        <p:spPr>
          <a:xfrm>
            <a:off x="9522021" y="3923502"/>
            <a:ext cx="712747" cy="2580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239B216C-5D38-C7E7-72EF-EB28FF59F68D}"/>
              </a:ext>
            </a:extLst>
          </p:cNvPr>
          <p:cNvCxnSpPr>
            <a:cxnSpLocks/>
            <a:stCxn id="416" idx="4"/>
            <a:endCxn id="55" idx="3"/>
          </p:cNvCxnSpPr>
          <p:nvPr/>
        </p:nvCxnSpPr>
        <p:spPr>
          <a:xfrm rot="16200000" flipV="1">
            <a:off x="3080627" y="4277335"/>
            <a:ext cx="1946078" cy="42905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4A584560-6E81-2EA4-39B3-4A879C5F8FE5}"/>
              </a:ext>
            </a:extLst>
          </p:cNvPr>
          <p:cNvSpPr/>
          <p:nvPr/>
        </p:nvSpPr>
        <p:spPr>
          <a:xfrm>
            <a:off x="1557530" y="4101246"/>
            <a:ext cx="1252086" cy="524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Journalist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Rectangle: Diagonal Corners Snipped 183">
            <a:extLst>
              <a:ext uri="{FF2B5EF4-FFF2-40B4-BE49-F238E27FC236}">
                <a16:creationId xmlns:a16="http://schemas.microsoft.com/office/drawing/2014/main" id="{2D622319-423F-EF88-99FE-6BC15AADBA81}"/>
              </a:ext>
            </a:extLst>
          </p:cNvPr>
          <p:cNvSpPr/>
          <p:nvPr/>
        </p:nvSpPr>
        <p:spPr>
          <a:xfrm>
            <a:off x="2322212" y="1402140"/>
            <a:ext cx="1210947" cy="38737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Journal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757027A-60AC-5725-506A-CFD60AA61E87}"/>
              </a:ext>
            </a:extLst>
          </p:cNvPr>
          <p:cNvCxnSpPr>
            <a:cxnSpLocks/>
            <a:stCxn id="11" idx="1"/>
            <a:endCxn id="416" idx="5"/>
          </p:cNvCxnSpPr>
          <p:nvPr/>
        </p:nvCxnSpPr>
        <p:spPr>
          <a:xfrm rot="5400000">
            <a:off x="5641722" y="3751247"/>
            <a:ext cx="1373772" cy="205353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C197CBAB-0DDC-940A-EF5D-37FE8D67B377}"/>
              </a:ext>
            </a:extLst>
          </p:cNvPr>
          <p:cNvCxnSpPr>
            <a:cxnSpLocks/>
            <a:stCxn id="10" idx="5"/>
            <a:endCxn id="416" idx="0"/>
          </p:cNvCxnSpPr>
          <p:nvPr/>
        </p:nvCxnSpPr>
        <p:spPr>
          <a:xfrm rot="10800000" flipV="1">
            <a:off x="5452699" y="5155086"/>
            <a:ext cx="2661430" cy="61153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52F74E42-5D59-8F84-E6B5-CAF64427686E}"/>
              </a:ext>
            </a:extLst>
          </p:cNvPr>
          <p:cNvCxnSpPr>
            <a:cxnSpLocks/>
            <a:stCxn id="416" idx="1"/>
            <a:endCxn id="63" idx="1"/>
          </p:cNvCxnSpPr>
          <p:nvPr/>
        </p:nvCxnSpPr>
        <p:spPr>
          <a:xfrm rot="16200000" flipH="1">
            <a:off x="6443621" y="4926556"/>
            <a:ext cx="247385" cy="253094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5EC4163C-E57B-DBCA-8FE0-6049B7C137F1}"/>
              </a:ext>
            </a:extLst>
          </p:cNvPr>
          <p:cNvCxnSpPr>
            <a:cxnSpLocks/>
            <a:stCxn id="397" idx="0"/>
            <a:endCxn id="12" idx="1"/>
          </p:cNvCxnSpPr>
          <p:nvPr/>
        </p:nvCxnSpPr>
        <p:spPr>
          <a:xfrm rot="16200000" flipV="1">
            <a:off x="7671398" y="1643292"/>
            <a:ext cx="265836" cy="18247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839ECFF4-369D-06AE-313A-CB2F005C4E84}"/>
              </a:ext>
            </a:extLst>
          </p:cNvPr>
          <p:cNvCxnSpPr>
            <a:cxnSpLocks/>
            <a:stCxn id="416" idx="3"/>
            <a:endCxn id="177" idx="3"/>
          </p:cNvCxnSpPr>
          <p:nvPr/>
        </p:nvCxnSpPr>
        <p:spPr>
          <a:xfrm rot="10800000">
            <a:off x="2809617" y="4363736"/>
            <a:ext cx="1307717" cy="140288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E5A85A3A-4AFA-A095-C1D5-C59A4AE0FB7B}"/>
              </a:ext>
            </a:extLst>
          </p:cNvPr>
          <p:cNvCxnSpPr>
            <a:cxnSpLocks/>
            <a:stCxn id="177" idx="0"/>
            <a:endCxn id="184" idx="1"/>
          </p:cNvCxnSpPr>
          <p:nvPr/>
        </p:nvCxnSpPr>
        <p:spPr>
          <a:xfrm rot="5400000" flipH="1" flipV="1">
            <a:off x="1399761" y="2573322"/>
            <a:ext cx="2311736" cy="7441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7" name="Connector: Elbow 336">
            <a:extLst>
              <a:ext uri="{FF2B5EF4-FFF2-40B4-BE49-F238E27FC236}">
                <a16:creationId xmlns:a16="http://schemas.microsoft.com/office/drawing/2014/main" id="{EE6BD2F2-1658-06FB-FA86-30AC05B33898}"/>
              </a:ext>
            </a:extLst>
          </p:cNvPr>
          <p:cNvCxnSpPr>
            <a:cxnSpLocks/>
            <a:stCxn id="184" idx="3"/>
            <a:endCxn id="31" idx="1"/>
          </p:cNvCxnSpPr>
          <p:nvPr/>
        </p:nvCxnSpPr>
        <p:spPr>
          <a:xfrm rot="16200000" flipV="1">
            <a:off x="2713952" y="1188405"/>
            <a:ext cx="270528" cy="15694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3" name="Connector: Elbow 352">
            <a:extLst>
              <a:ext uri="{FF2B5EF4-FFF2-40B4-BE49-F238E27FC236}">
                <a16:creationId xmlns:a16="http://schemas.microsoft.com/office/drawing/2014/main" id="{A8FF1DB2-1DAB-BC27-F54D-7C3DE9FA0DB4}"/>
              </a:ext>
            </a:extLst>
          </p:cNvPr>
          <p:cNvCxnSpPr>
            <a:cxnSpLocks/>
            <a:stCxn id="12" idx="3"/>
            <a:endCxn id="4" idx="0"/>
          </p:cNvCxnSpPr>
          <p:nvPr/>
        </p:nvCxnSpPr>
        <p:spPr>
          <a:xfrm rot="16200000" flipV="1">
            <a:off x="7128962" y="194089"/>
            <a:ext cx="457757" cy="71048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087DF49B-6680-7DB5-BE3F-ADE9AF22FE15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 flipV="1">
            <a:off x="9280710" y="5411377"/>
            <a:ext cx="326578" cy="90434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D7B8799F-94AA-1CDB-C369-FC0B12307E64}"/>
              </a:ext>
            </a:extLst>
          </p:cNvPr>
          <p:cNvCxnSpPr>
            <a:cxnSpLocks/>
            <a:stCxn id="67" idx="3"/>
            <a:endCxn id="36" idx="3"/>
          </p:cNvCxnSpPr>
          <p:nvPr/>
        </p:nvCxnSpPr>
        <p:spPr>
          <a:xfrm flipV="1">
            <a:off x="10813753" y="2882760"/>
            <a:ext cx="429742" cy="2528617"/>
          </a:xfrm>
          <a:prstGeom prst="bentConnector3">
            <a:avLst>
              <a:gd name="adj1" fmla="val 15319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4" name="Connector: Elbow 383">
            <a:extLst>
              <a:ext uri="{FF2B5EF4-FFF2-40B4-BE49-F238E27FC236}">
                <a16:creationId xmlns:a16="http://schemas.microsoft.com/office/drawing/2014/main" id="{75EFF3CB-8C3B-BD57-EF50-766466C1A3A9}"/>
              </a:ext>
            </a:extLst>
          </p:cNvPr>
          <p:cNvCxnSpPr>
            <a:cxnSpLocks/>
            <a:stCxn id="55" idx="0"/>
            <a:endCxn id="388" idx="2"/>
          </p:cNvCxnSpPr>
          <p:nvPr/>
        </p:nvCxnSpPr>
        <p:spPr>
          <a:xfrm rot="5400000" flipH="1" flipV="1">
            <a:off x="3450161" y="2647331"/>
            <a:ext cx="383164" cy="75210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8" name="Rectangle: Rounded Corners 387">
            <a:extLst>
              <a:ext uri="{FF2B5EF4-FFF2-40B4-BE49-F238E27FC236}">
                <a16:creationId xmlns:a16="http://schemas.microsoft.com/office/drawing/2014/main" id="{33752FCE-2FAC-C60F-4826-A30E319844FC}"/>
              </a:ext>
            </a:extLst>
          </p:cNvPr>
          <p:cNvSpPr/>
          <p:nvPr/>
        </p:nvSpPr>
        <p:spPr>
          <a:xfrm>
            <a:off x="3444348" y="2224086"/>
            <a:ext cx="1146896" cy="607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profile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7" name="Rectangle: Rounded Corners 396">
            <a:extLst>
              <a:ext uri="{FF2B5EF4-FFF2-40B4-BE49-F238E27FC236}">
                <a16:creationId xmlns:a16="http://schemas.microsoft.com/office/drawing/2014/main" id="{93BDF3DF-4135-C4D4-5E2C-746F47EC7FCB}"/>
              </a:ext>
            </a:extLst>
          </p:cNvPr>
          <p:cNvSpPr/>
          <p:nvPr/>
        </p:nvSpPr>
        <p:spPr>
          <a:xfrm>
            <a:off x="7182587" y="1867445"/>
            <a:ext cx="1425927" cy="5322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Persona assessment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0" name="Connector: Elbow 409">
            <a:extLst>
              <a:ext uri="{FF2B5EF4-FFF2-40B4-BE49-F238E27FC236}">
                <a16:creationId xmlns:a16="http://schemas.microsoft.com/office/drawing/2014/main" id="{93DD6AAB-BF95-6B3A-C8E9-CA5B8A1120C8}"/>
              </a:ext>
            </a:extLst>
          </p:cNvPr>
          <p:cNvCxnSpPr>
            <a:cxnSpLocks/>
            <a:stCxn id="36" idx="1"/>
            <a:endCxn id="397" idx="2"/>
          </p:cNvCxnSpPr>
          <p:nvPr/>
        </p:nvCxnSpPr>
        <p:spPr>
          <a:xfrm rot="10800000">
            <a:off x="7895551" y="2399730"/>
            <a:ext cx="635210" cy="48303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6" name="Hexagon 415">
            <a:extLst>
              <a:ext uri="{FF2B5EF4-FFF2-40B4-BE49-F238E27FC236}">
                <a16:creationId xmlns:a16="http://schemas.microsoft.com/office/drawing/2014/main" id="{42F87BB3-95BF-8E39-01E7-18E4281784F7}"/>
              </a:ext>
            </a:extLst>
          </p:cNvPr>
          <p:cNvSpPr/>
          <p:nvPr/>
        </p:nvSpPr>
        <p:spPr>
          <a:xfrm>
            <a:off x="4117333" y="5464901"/>
            <a:ext cx="1335366" cy="603437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Chatlog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3" name="Rectangle: Rounded Corners 492">
            <a:extLst>
              <a:ext uri="{FF2B5EF4-FFF2-40B4-BE49-F238E27FC236}">
                <a16:creationId xmlns:a16="http://schemas.microsoft.com/office/drawing/2014/main" id="{48B048D1-E18E-834D-01B8-FEFADBCC4B15}"/>
              </a:ext>
            </a:extLst>
          </p:cNvPr>
          <p:cNvSpPr/>
          <p:nvPr/>
        </p:nvSpPr>
        <p:spPr>
          <a:xfrm>
            <a:off x="4487702" y="4131899"/>
            <a:ext cx="1472976" cy="568479"/>
          </a:xfrm>
          <a:prstGeom prst="roundRect">
            <a:avLst>
              <a:gd name="adj" fmla="val 276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Personality assessment</a:t>
            </a:r>
          </a:p>
        </p:txBody>
      </p:sp>
      <p:cxnSp>
        <p:nvCxnSpPr>
          <p:cNvPr id="504" name="Connector: Elbow 503">
            <a:extLst>
              <a:ext uri="{FF2B5EF4-FFF2-40B4-BE49-F238E27FC236}">
                <a16:creationId xmlns:a16="http://schemas.microsoft.com/office/drawing/2014/main" id="{3319853E-E415-E84B-E2B8-5CB0FCF3F6CF}"/>
              </a:ext>
            </a:extLst>
          </p:cNvPr>
          <p:cNvCxnSpPr>
            <a:cxnSpLocks/>
            <a:stCxn id="11" idx="2"/>
            <a:endCxn id="493" idx="3"/>
          </p:cNvCxnSpPr>
          <p:nvPr/>
        </p:nvCxnSpPr>
        <p:spPr>
          <a:xfrm rot="10800000" flipV="1">
            <a:off x="5960679" y="3956607"/>
            <a:ext cx="532579" cy="45953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8" name="Rectangle 507">
            <a:extLst>
              <a:ext uri="{FF2B5EF4-FFF2-40B4-BE49-F238E27FC236}">
                <a16:creationId xmlns:a16="http://schemas.microsoft.com/office/drawing/2014/main" id="{0AF3B3B0-F1A0-02A5-B453-7A749E173FCD}"/>
              </a:ext>
            </a:extLst>
          </p:cNvPr>
          <p:cNvSpPr/>
          <p:nvPr/>
        </p:nvSpPr>
        <p:spPr>
          <a:xfrm>
            <a:off x="4631730" y="2905512"/>
            <a:ext cx="1408146" cy="745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personality matrix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0" name="Dodecagon 529">
            <a:extLst>
              <a:ext uri="{FF2B5EF4-FFF2-40B4-BE49-F238E27FC236}">
                <a16:creationId xmlns:a16="http://schemas.microsoft.com/office/drawing/2014/main" id="{75802C04-0917-4AE7-9EA7-D43A66E6A381}"/>
              </a:ext>
            </a:extLst>
          </p:cNvPr>
          <p:cNvSpPr/>
          <p:nvPr/>
        </p:nvSpPr>
        <p:spPr>
          <a:xfrm>
            <a:off x="5312490" y="1456889"/>
            <a:ext cx="1479734" cy="98009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Cognitive engine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0" name="Connector: Curved 549">
            <a:extLst>
              <a:ext uri="{FF2B5EF4-FFF2-40B4-BE49-F238E27FC236}">
                <a16:creationId xmlns:a16="http://schemas.microsoft.com/office/drawing/2014/main" id="{B9F60C02-44BA-2742-E19B-6223ED3791B9}"/>
              </a:ext>
            </a:extLst>
          </p:cNvPr>
          <p:cNvCxnSpPr>
            <a:cxnSpLocks/>
            <a:stCxn id="530" idx="4"/>
            <a:endCxn id="10" idx="1"/>
          </p:cNvCxnSpPr>
          <p:nvPr/>
        </p:nvCxnSpPr>
        <p:spPr>
          <a:xfrm rot="16200000" flipH="1">
            <a:off x="6252853" y="2434740"/>
            <a:ext cx="2545542" cy="2550021"/>
          </a:xfrm>
          <a:prstGeom prst="curvedConnector3">
            <a:avLst>
              <a:gd name="adj1" fmla="val 2456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9" name="Connector: Elbow 558">
            <a:extLst>
              <a:ext uri="{FF2B5EF4-FFF2-40B4-BE49-F238E27FC236}">
                <a16:creationId xmlns:a16="http://schemas.microsoft.com/office/drawing/2014/main" id="{79A6E67E-1FA6-36BC-7956-8646C5F294BC}"/>
              </a:ext>
            </a:extLst>
          </p:cNvPr>
          <p:cNvCxnSpPr>
            <a:cxnSpLocks/>
            <a:stCxn id="493" idx="0"/>
            <a:endCxn id="508" idx="2"/>
          </p:cNvCxnSpPr>
          <p:nvPr/>
        </p:nvCxnSpPr>
        <p:spPr>
          <a:xfrm rot="5400000" flipH="1" flipV="1">
            <a:off x="5039469" y="3835566"/>
            <a:ext cx="481054" cy="1116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9" name="Connector: Curved 578">
            <a:extLst>
              <a:ext uri="{FF2B5EF4-FFF2-40B4-BE49-F238E27FC236}">
                <a16:creationId xmlns:a16="http://schemas.microsoft.com/office/drawing/2014/main" id="{148B65C7-1AD8-E37E-960F-2825BC4E4D8F}"/>
              </a:ext>
            </a:extLst>
          </p:cNvPr>
          <p:cNvCxnSpPr>
            <a:cxnSpLocks/>
            <a:stCxn id="11" idx="3"/>
            <a:endCxn id="530" idx="5"/>
          </p:cNvCxnSpPr>
          <p:nvPr/>
        </p:nvCxnSpPr>
        <p:spPr>
          <a:xfrm rot="16200000" flipV="1">
            <a:off x="5912186" y="2378894"/>
            <a:ext cx="1385104" cy="150127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3" name="Connector: Curved 582">
            <a:extLst>
              <a:ext uri="{FF2B5EF4-FFF2-40B4-BE49-F238E27FC236}">
                <a16:creationId xmlns:a16="http://schemas.microsoft.com/office/drawing/2014/main" id="{CA2445F2-3BA3-CC39-589D-FDE24ACB73A7}"/>
              </a:ext>
            </a:extLst>
          </p:cNvPr>
          <p:cNvCxnSpPr>
            <a:cxnSpLocks/>
            <a:stCxn id="508" idx="0"/>
            <a:endCxn id="530" idx="6"/>
          </p:cNvCxnSpPr>
          <p:nvPr/>
        </p:nvCxnSpPr>
        <p:spPr>
          <a:xfrm rot="5400000" flipH="1" flipV="1">
            <a:off x="5123352" y="2518117"/>
            <a:ext cx="599846" cy="174944"/>
          </a:xfrm>
          <a:prstGeom prst="curvedConnector4">
            <a:avLst>
              <a:gd name="adj1" fmla="val 39054"/>
              <a:gd name="adj2" fmla="val -89624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7" name="Connector: Curved 586">
            <a:extLst>
              <a:ext uri="{FF2B5EF4-FFF2-40B4-BE49-F238E27FC236}">
                <a16:creationId xmlns:a16="http://schemas.microsoft.com/office/drawing/2014/main" id="{F6750CEB-28DA-14B1-C42B-CF09D16F96AD}"/>
              </a:ext>
            </a:extLst>
          </p:cNvPr>
          <p:cNvCxnSpPr>
            <a:cxnSpLocks/>
            <a:stCxn id="388" idx="3"/>
            <a:endCxn id="530" idx="7"/>
          </p:cNvCxnSpPr>
          <p:nvPr/>
        </p:nvCxnSpPr>
        <p:spPr>
          <a:xfrm flipV="1">
            <a:off x="4591244" y="2078249"/>
            <a:ext cx="721246" cy="44969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2" name="Connector: Curved 591">
            <a:extLst>
              <a:ext uri="{FF2B5EF4-FFF2-40B4-BE49-F238E27FC236}">
                <a16:creationId xmlns:a16="http://schemas.microsoft.com/office/drawing/2014/main" id="{FB18DEFF-2CF7-69C8-8CFC-DAD1E4800B50}"/>
              </a:ext>
            </a:extLst>
          </p:cNvPr>
          <p:cNvCxnSpPr>
            <a:cxnSpLocks/>
            <a:stCxn id="4" idx="2"/>
            <a:endCxn id="530" idx="11"/>
          </p:cNvCxnSpPr>
          <p:nvPr/>
        </p:nvCxnSpPr>
        <p:spPr>
          <a:xfrm rot="5400000">
            <a:off x="6156350" y="749176"/>
            <a:ext cx="801977" cy="61344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8" name="Connector: Curved 597">
            <a:extLst>
              <a:ext uri="{FF2B5EF4-FFF2-40B4-BE49-F238E27FC236}">
                <a16:creationId xmlns:a16="http://schemas.microsoft.com/office/drawing/2014/main" id="{EEDA9E2B-4798-DF58-915E-D1C4A7178D33}"/>
              </a:ext>
            </a:extLst>
          </p:cNvPr>
          <p:cNvCxnSpPr>
            <a:cxnSpLocks/>
            <a:stCxn id="107" idx="3"/>
            <a:endCxn id="530" idx="8"/>
          </p:cNvCxnSpPr>
          <p:nvPr/>
        </p:nvCxnSpPr>
        <p:spPr>
          <a:xfrm>
            <a:off x="5122814" y="1386972"/>
            <a:ext cx="189676" cy="42864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68EB93-EAF4-1741-1072-CEDB54C98220}"/>
              </a:ext>
            </a:extLst>
          </p:cNvPr>
          <p:cNvSpPr/>
          <p:nvPr/>
        </p:nvSpPr>
        <p:spPr>
          <a:xfrm>
            <a:off x="1779812" y="5070889"/>
            <a:ext cx="1447923" cy="695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KB Maker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1980973-E670-7979-5C79-7DD2C9DC8D4B}"/>
              </a:ext>
            </a:extLst>
          </p:cNvPr>
          <p:cNvCxnSpPr>
            <a:cxnSpLocks/>
            <a:stCxn id="416" idx="2"/>
            <a:endCxn id="3" idx="3"/>
          </p:cNvCxnSpPr>
          <p:nvPr/>
        </p:nvCxnSpPr>
        <p:spPr>
          <a:xfrm rot="5400000" flipH="1">
            <a:off x="3423172" y="5223318"/>
            <a:ext cx="649584" cy="1040457"/>
          </a:xfrm>
          <a:prstGeom prst="bentConnector4">
            <a:avLst>
              <a:gd name="adj1" fmla="val -6754"/>
              <a:gd name="adj2" fmla="val 8654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4936AF-4F4B-7DFA-F572-B240DD9ED278}"/>
              </a:ext>
            </a:extLst>
          </p:cNvPr>
          <p:cNvSpPr/>
          <p:nvPr/>
        </p:nvSpPr>
        <p:spPr>
          <a:xfrm>
            <a:off x="61562" y="2972028"/>
            <a:ext cx="1447923" cy="695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KB Merger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3307B8D-6279-FD9D-7779-C30D699BEB1D}"/>
              </a:ext>
            </a:extLst>
          </p:cNvPr>
          <p:cNvSpPr/>
          <p:nvPr/>
        </p:nvSpPr>
        <p:spPr>
          <a:xfrm>
            <a:off x="288479" y="4699228"/>
            <a:ext cx="1154178" cy="5665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Similarity search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164F659-A8B4-3E05-F054-1B0FEA6E51F6}"/>
              </a:ext>
            </a:extLst>
          </p:cNvPr>
          <p:cNvCxnSpPr>
            <a:cxnSpLocks/>
            <a:stCxn id="3" idx="0"/>
            <a:endCxn id="16" idx="3"/>
          </p:cNvCxnSpPr>
          <p:nvPr/>
        </p:nvCxnSpPr>
        <p:spPr>
          <a:xfrm rot="16200000" flipV="1">
            <a:off x="1929033" y="4496147"/>
            <a:ext cx="88367" cy="106111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163D478-117B-547F-7A83-94002399E017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rot="16200000" flipV="1">
            <a:off x="309811" y="4143471"/>
            <a:ext cx="1031470" cy="8004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BB94E63-B634-B998-2C08-E924A475273D}"/>
              </a:ext>
            </a:extLst>
          </p:cNvPr>
          <p:cNvSpPr/>
          <p:nvPr/>
        </p:nvSpPr>
        <p:spPr>
          <a:xfrm>
            <a:off x="1534599" y="2060038"/>
            <a:ext cx="1018683" cy="4252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KB Splitter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Diagonal Corners Snipped 30">
            <a:extLst>
              <a:ext uri="{FF2B5EF4-FFF2-40B4-BE49-F238E27FC236}">
                <a16:creationId xmlns:a16="http://schemas.microsoft.com/office/drawing/2014/main" id="{FDBB93A9-D631-A928-B93B-C9E340779CA8}"/>
              </a:ext>
            </a:extLst>
          </p:cNvPr>
          <p:cNvSpPr/>
          <p:nvPr/>
        </p:nvSpPr>
        <p:spPr>
          <a:xfrm>
            <a:off x="2078014" y="744242"/>
            <a:ext cx="1385461" cy="38737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Journal DB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40B64D0-9109-9516-0060-4D0109ED11E3}"/>
              </a:ext>
            </a:extLst>
          </p:cNvPr>
          <p:cNvCxnSpPr>
            <a:cxnSpLocks/>
            <a:stCxn id="31" idx="0"/>
            <a:endCxn id="107" idx="1"/>
          </p:cNvCxnSpPr>
          <p:nvPr/>
        </p:nvCxnSpPr>
        <p:spPr>
          <a:xfrm>
            <a:off x="3463475" y="937927"/>
            <a:ext cx="505161" cy="44904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: Diagonal Corners Snipped 37">
            <a:extLst>
              <a:ext uri="{FF2B5EF4-FFF2-40B4-BE49-F238E27FC236}">
                <a16:creationId xmlns:a16="http://schemas.microsoft.com/office/drawing/2014/main" id="{A66CC9E3-E105-25B2-EFC1-978754F3FDB1}"/>
              </a:ext>
            </a:extLst>
          </p:cNvPr>
          <p:cNvSpPr/>
          <p:nvPr/>
        </p:nvSpPr>
        <p:spPr>
          <a:xfrm>
            <a:off x="192882" y="1291877"/>
            <a:ext cx="1385461" cy="38737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KB DB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DC71EB10-7E30-C6A5-289A-835EF8E7AEC1}"/>
              </a:ext>
            </a:extLst>
          </p:cNvPr>
          <p:cNvSpPr/>
          <p:nvPr/>
        </p:nvSpPr>
        <p:spPr>
          <a:xfrm>
            <a:off x="191230" y="2224085"/>
            <a:ext cx="861234" cy="46931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If char &gt;2000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B5B2920-7945-6C4B-7763-229BC882FF95}"/>
              </a:ext>
            </a:extLst>
          </p:cNvPr>
          <p:cNvSpPr/>
          <p:nvPr/>
        </p:nvSpPr>
        <p:spPr>
          <a:xfrm>
            <a:off x="503156" y="121826"/>
            <a:ext cx="1154178" cy="5665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Similarity search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944AD3B-B8BC-DD70-F9A1-19EC3566A930}"/>
              </a:ext>
            </a:extLst>
          </p:cNvPr>
          <p:cNvCxnSpPr>
            <a:cxnSpLocks/>
            <a:stCxn id="15" idx="0"/>
            <a:endCxn id="39" idx="2"/>
          </p:cNvCxnSpPr>
          <p:nvPr/>
        </p:nvCxnSpPr>
        <p:spPr>
          <a:xfrm rot="16200000" flipV="1">
            <a:off x="564371" y="2750874"/>
            <a:ext cx="278630" cy="16367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2EB1E61-884D-F3A8-CC91-5721C9CB5CD1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 flipV="1">
            <a:off x="1052464" y="2272655"/>
            <a:ext cx="482135" cy="18608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0B0813A-1643-0066-ABEF-DE67694992EF}"/>
              </a:ext>
            </a:extLst>
          </p:cNvPr>
          <p:cNvSpPr txBox="1"/>
          <p:nvPr/>
        </p:nvSpPr>
        <p:spPr>
          <a:xfrm>
            <a:off x="976570" y="2213921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8DB395-8F42-4863-2035-A3A624B1378D}"/>
              </a:ext>
            </a:extLst>
          </p:cNvPr>
          <p:cNvSpPr txBox="1"/>
          <p:nvPr/>
        </p:nvSpPr>
        <p:spPr>
          <a:xfrm>
            <a:off x="535836" y="1743415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No</a:t>
            </a:r>
          </a:p>
        </p:txBody>
      </p:sp>
      <p:cxnSp>
        <p:nvCxnSpPr>
          <p:cNvPr id="448" name="Connector: Elbow 447">
            <a:extLst>
              <a:ext uri="{FF2B5EF4-FFF2-40B4-BE49-F238E27FC236}">
                <a16:creationId xmlns:a16="http://schemas.microsoft.com/office/drawing/2014/main" id="{71B88A84-ED6F-6A40-803B-5DD2097A5134}"/>
              </a:ext>
            </a:extLst>
          </p:cNvPr>
          <p:cNvCxnSpPr>
            <a:cxnSpLocks/>
            <a:stCxn id="39" idx="0"/>
            <a:endCxn id="38" idx="1"/>
          </p:cNvCxnSpPr>
          <p:nvPr/>
        </p:nvCxnSpPr>
        <p:spPr>
          <a:xfrm rot="5400000" flipH="1" flipV="1">
            <a:off x="481311" y="1819783"/>
            <a:ext cx="544838" cy="26376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2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78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orphan boy</dc:creator>
  <cp:lastModifiedBy>Jesse Dale</cp:lastModifiedBy>
  <cp:revision>3</cp:revision>
  <dcterms:created xsi:type="dcterms:W3CDTF">2024-02-21T12:39:18Z</dcterms:created>
  <dcterms:modified xsi:type="dcterms:W3CDTF">2024-02-21T21:52:03Z</dcterms:modified>
</cp:coreProperties>
</file>